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2.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Lst>
  <p:notesMasterIdLst>
    <p:notesMasterId r:id="rId34"/>
  </p:notesMasterIdLst>
  <p:sldIdLst>
    <p:sldId id="259" r:id="rId3"/>
    <p:sldId id="258" r:id="rId4"/>
    <p:sldId id="257" r:id="rId5"/>
    <p:sldId id="260" r:id="rId6"/>
    <p:sldId id="261" r:id="rId7"/>
    <p:sldId id="265" r:id="rId8"/>
    <p:sldId id="269" r:id="rId9"/>
    <p:sldId id="270" r:id="rId10"/>
    <p:sldId id="271" r:id="rId11"/>
    <p:sldId id="272" r:id="rId12"/>
    <p:sldId id="273" r:id="rId13"/>
    <p:sldId id="274" r:id="rId14"/>
    <p:sldId id="276" r:id="rId15"/>
    <p:sldId id="277" r:id="rId16"/>
    <p:sldId id="278" r:id="rId17"/>
    <p:sldId id="279" r:id="rId18"/>
    <p:sldId id="280" r:id="rId19"/>
    <p:sldId id="281" r:id="rId20"/>
    <p:sldId id="282" r:id="rId21"/>
    <p:sldId id="283" r:id="rId22"/>
    <p:sldId id="262" r:id="rId23"/>
    <p:sldId id="286" r:id="rId24"/>
    <p:sldId id="284" r:id="rId25"/>
    <p:sldId id="287" r:id="rId26"/>
    <p:sldId id="285" r:id="rId27"/>
    <p:sldId id="263" r:id="rId28"/>
    <p:sldId id="289" r:id="rId29"/>
    <p:sldId id="288" r:id="rId30"/>
    <p:sldId id="290" r:id="rId31"/>
    <p:sldId id="291" r:id="rId32"/>
    <p:sldId id="264" r:id="rId33"/>
  </p:sldIdLst>
  <p:sldSz cx="12192000" cy="6858000"/>
  <p:notesSz cx="6858000" cy="9144000"/>
  <p:custDataLst>
    <p:tags r:id="rId3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enchao" initials="W"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5AA7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972" autoAdjust="0"/>
    <p:restoredTop sz="69231" autoAdjust="0"/>
  </p:normalViewPr>
  <p:slideViewPr>
    <p:cSldViewPr snapToGrid="0">
      <p:cViewPr varScale="1">
        <p:scale>
          <a:sx n="110" d="100"/>
          <a:sy n="110" d="100"/>
        </p:scale>
        <p:origin x="438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heme" Target="theme/theme1.xml"/><Relationship Id="rId21" Type="http://schemas.openxmlformats.org/officeDocument/2006/relationships/slide" Target="slides/slide19.xml"/><Relationship Id="rId34"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commentAuthors" Target="commentAuthor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ags" Target="tags/tag1.xml"/><Relationship Id="rId8" Type="http://schemas.openxmlformats.org/officeDocument/2006/relationships/slide" Target="slides/slide6.xml"/><Relationship Id="rId3" Type="http://schemas.openxmlformats.org/officeDocument/2006/relationships/slide" Target="slides/slide1.xml"/></Relationships>
</file>

<file path=ppt/diagrams/colors1.xml><?xml version="1.0" encoding="utf-8"?>
<dgm:colorsDef xmlns:dgm="http://schemas.openxmlformats.org/drawingml/2006/diagram" xmlns:a="http://schemas.openxmlformats.org/drawingml/2006/main" uniqueId="urn:microsoft.com/office/officeart/2005/8/colors/accent1_2#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0E1F93BD-48AF-4810-90C3-76420603A4A8}" type="doc">
      <dgm:prSet loTypeId="urn:microsoft.com/office/officeart/2005/8/layout/radial6#2" loCatId="relationship" qsTypeId="urn:microsoft.com/office/officeart/2005/8/quickstyle/simple1#2" qsCatId="simple" csTypeId="urn:microsoft.com/office/officeart/2005/8/colors/accent1_2#2" csCatId="accent1" phldr="1"/>
      <dgm:spPr/>
      <dgm:t>
        <a:bodyPr/>
        <a:lstStyle/>
        <a:p>
          <a:endParaRPr lang="zh-CN" altLang="en-US"/>
        </a:p>
      </dgm:t>
    </dgm:pt>
    <dgm:pt modelId="{6C35CBB6-D3C4-4C1D-AC51-974843E5EF15}">
      <dgm:prSet phldrT="[文本]"/>
      <dgm:spPr>
        <a:solidFill>
          <a:schemeClr val="accent6">
            <a:lumMod val="60000"/>
            <a:lumOff val="40000"/>
          </a:schemeClr>
        </a:solidFill>
        <a:ln>
          <a:noFill/>
        </a:ln>
        <a:effectLst>
          <a:outerShdw blurRad="107950" dist="12700" dir="5400000" algn="ctr">
            <a:srgbClr val="000000"/>
          </a:outerShdw>
        </a:effectLst>
      </dgm:spPr>
      <dgm:t>
        <a:bodyPr/>
        <a:lstStyle/>
        <a:p>
          <a:r>
            <a:rPr lang="zh-CN" altLang="en-US" dirty="0">
              <a:latin typeface="微软雅黑" panose="020B0503020204020204" pitchFamily="34" charset="-122"/>
              <a:ea typeface="微软雅黑" panose="020B0503020204020204" pitchFamily="34" charset="-122"/>
            </a:rPr>
            <a:t>高效</a:t>
          </a:r>
        </a:p>
      </dgm:t>
    </dgm:pt>
    <dgm:pt modelId="{B131C9AB-553A-44E7-9659-E0D5978604C4}" type="parTrans" cxnId="{FB046948-8948-43CB-9ABF-C836FE485DD7}">
      <dgm:prSet/>
      <dgm:spPr/>
      <dgm:t>
        <a:bodyPr/>
        <a:lstStyle/>
        <a:p>
          <a:endParaRPr lang="zh-CN" altLang="en-US"/>
        </a:p>
      </dgm:t>
    </dgm:pt>
    <dgm:pt modelId="{DB757973-D952-41BD-92F2-FA282CB9D9D0}" type="sibTrans" cxnId="{FB046948-8948-43CB-9ABF-C836FE485DD7}">
      <dgm:prSet/>
      <dgm:spPr/>
      <dgm:t>
        <a:bodyPr/>
        <a:lstStyle/>
        <a:p>
          <a:endParaRPr lang="zh-CN" altLang="en-US"/>
        </a:p>
      </dgm:t>
    </dgm:pt>
    <dgm:pt modelId="{4D08220B-A88D-4FE1-9069-E1A28C2C51AA}">
      <dgm:prSet phldrT="[文本]"/>
      <dgm:spPr>
        <a:solidFill>
          <a:schemeClr val="accent2">
            <a:lumMod val="60000"/>
            <a:lumOff val="40000"/>
          </a:schemeClr>
        </a:solidFill>
        <a:ln>
          <a:noFill/>
        </a:ln>
        <a:effectLst>
          <a:outerShdw blurRad="107950" dist="12700" dir="5400000" algn="ctr">
            <a:srgbClr val="000000"/>
          </a:outerShdw>
        </a:effectLst>
      </dgm:spPr>
      <dgm:t>
        <a:bodyPr/>
        <a:lstStyle/>
        <a:p>
          <a:r>
            <a:rPr lang="zh-CN" altLang="en-US" dirty="0">
              <a:latin typeface="微软雅黑" panose="020B0503020204020204" pitchFamily="34" charset="-122"/>
              <a:ea typeface="微软雅黑" panose="020B0503020204020204" pitchFamily="34" charset="-122"/>
            </a:rPr>
            <a:t>并行</a:t>
          </a:r>
        </a:p>
      </dgm:t>
    </dgm:pt>
    <dgm:pt modelId="{14F96CD3-0539-4EC0-B3F1-090011472753}" type="parTrans" cxnId="{872C54AC-76BB-4843-B931-EAE994CD20F6}">
      <dgm:prSet/>
      <dgm:spPr/>
      <dgm:t>
        <a:bodyPr/>
        <a:lstStyle/>
        <a:p>
          <a:endParaRPr lang="zh-CN" altLang="en-US"/>
        </a:p>
      </dgm:t>
    </dgm:pt>
    <dgm:pt modelId="{C2508412-9EBE-4646-9D71-E0B839833A57}" type="sibTrans" cxnId="{872C54AC-76BB-4843-B931-EAE994CD20F6}">
      <dgm:prSet/>
      <dgm:spPr/>
      <dgm:t>
        <a:bodyPr/>
        <a:lstStyle/>
        <a:p>
          <a:endParaRPr lang="zh-CN" altLang="en-US"/>
        </a:p>
      </dgm:t>
    </dgm:pt>
    <dgm:pt modelId="{6B673BB6-5E8B-4E02-AA0F-E929D152290F}">
      <dgm:prSet phldrT="[文本]"/>
      <dgm:spPr>
        <a:solidFill>
          <a:schemeClr val="accent2">
            <a:lumMod val="60000"/>
            <a:lumOff val="40000"/>
          </a:schemeClr>
        </a:solidFill>
        <a:ln>
          <a:noFill/>
        </a:ln>
        <a:effectLst>
          <a:outerShdw blurRad="107950" dist="12700" dir="5400000" algn="ctr">
            <a:srgbClr val="000000"/>
          </a:outerShdw>
        </a:effectLst>
      </dgm:spPr>
      <dgm:t>
        <a:bodyPr/>
        <a:lstStyle/>
        <a:p>
          <a:r>
            <a:rPr lang="en-US" altLang="zh-CN" dirty="0">
              <a:latin typeface="微软雅黑" panose="020B0503020204020204" pitchFamily="34" charset="-122"/>
              <a:ea typeface="微软雅黑" panose="020B0503020204020204" pitchFamily="34" charset="-122"/>
            </a:rPr>
            <a:t>I/O</a:t>
          </a:r>
          <a:endParaRPr lang="zh-CN" altLang="en-US" dirty="0">
            <a:latin typeface="微软雅黑" panose="020B0503020204020204" pitchFamily="34" charset="-122"/>
            <a:ea typeface="微软雅黑" panose="020B0503020204020204" pitchFamily="34" charset="-122"/>
          </a:endParaRPr>
        </a:p>
      </dgm:t>
    </dgm:pt>
    <dgm:pt modelId="{1707D777-291C-4D90-BCAB-98F23D4A72A6}" type="parTrans" cxnId="{C8F74E8E-9AF3-4EC8-80C9-87FD35F6DDD8}">
      <dgm:prSet/>
      <dgm:spPr/>
      <dgm:t>
        <a:bodyPr/>
        <a:lstStyle/>
        <a:p>
          <a:endParaRPr lang="zh-CN" altLang="en-US"/>
        </a:p>
      </dgm:t>
    </dgm:pt>
    <dgm:pt modelId="{8B5EBB28-CD17-48D2-866A-2CCEED91EB07}" type="sibTrans" cxnId="{C8F74E8E-9AF3-4EC8-80C9-87FD35F6DDD8}">
      <dgm:prSet/>
      <dgm:spPr/>
      <dgm:t>
        <a:bodyPr/>
        <a:lstStyle/>
        <a:p>
          <a:endParaRPr lang="zh-CN" altLang="en-US"/>
        </a:p>
      </dgm:t>
    </dgm:pt>
    <dgm:pt modelId="{71850E2B-1D18-4B07-A592-F04291FF1B83}">
      <dgm:prSet phldrT="[文本]"/>
      <dgm:spPr>
        <a:solidFill>
          <a:schemeClr val="accent2">
            <a:lumMod val="60000"/>
            <a:lumOff val="40000"/>
          </a:schemeClr>
        </a:solidFill>
        <a:ln>
          <a:noFill/>
        </a:ln>
        <a:effectLst>
          <a:outerShdw blurRad="107950" dist="12700" dir="5400000" algn="ctr">
            <a:srgbClr val="000000"/>
          </a:outerShdw>
        </a:effectLst>
      </dgm:spPr>
      <dgm:t>
        <a:bodyPr/>
        <a:lstStyle/>
        <a:p>
          <a:r>
            <a:rPr lang="zh-CN" altLang="en-US" dirty="0">
              <a:latin typeface="微软雅黑" panose="020B0503020204020204" pitchFamily="34" charset="-122"/>
              <a:ea typeface="微软雅黑" panose="020B0503020204020204" pitchFamily="34" charset="-122"/>
            </a:rPr>
            <a:t>同步</a:t>
          </a:r>
        </a:p>
      </dgm:t>
    </dgm:pt>
    <dgm:pt modelId="{9AB5FDF0-4595-44CB-9A55-BD164CE20F04}" type="parTrans" cxnId="{D516E49B-E615-41F2-BD95-A3A986054FB2}">
      <dgm:prSet/>
      <dgm:spPr/>
      <dgm:t>
        <a:bodyPr/>
        <a:lstStyle/>
        <a:p>
          <a:endParaRPr lang="zh-CN" altLang="en-US"/>
        </a:p>
      </dgm:t>
    </dgm:pt>
    <dgm:pt modelId="{CA2F4983-DF0D-4F1C-8A65-43C8CC37A018}" type="sibTrans" cxnId="{D516E49B-E615-41F2-BD95-A3A986054FB2}">
      <dgm:prSet/>
      <dgm:spPr/>
      <dgm:t>
        <a:bodyPr/>
        <a:lstStyle/>
        <a:p>
          <a:endParaRPr lang="zh-CN" altLang="en-US"/>
        </a:p>
      </dgm:t>
    </dgm:pt>
    <dgm:pt modelId="{55F3403B-8CFC-4D34-BF48-EA001813827E}" type="pres">
      <dgm:prSet presAssocID="{0E1F93BD-48AF-4810-90C3-76420603A4A8}" presName="Name0" presStyleCnt="0">
        <dgm:presLayoutVars>
          <dgm:chMax val="1"/>
          <dgm:dir/>
          <dgm:animLvl val="ctr"/>
          <dgm:resizeHandles val="exact"/>
        </dgm:presLayoutVars>
      </dgm:prSet>
      <dgm:spPr/>
    </dgm:pt>
    <dgm:pt modelId="{879205C8-6108-4A50-8702-0AC9EE9776A1}" type="pres">
      <dgm:prSet presAssocID="{6C35CBB6-D3C4-4C1D-AC51-974843E5EF15}" presName="centerShape" presStyleLbl="node0" presStyleIdx="0" presStyleCnt="1"/>
      <dgm:spPr/>
    </dgm:pt>
    <dgm:pt modelId="{7C095786-474B-4F84-B3E6-14B85213C3C7}" type="pres">
      <dgm:prSet presAssocID="{4D08220B-A88D-4FE1-9069-E1A28C2C51AA}" presName="node" presStyleLbl="node1" presStyleIdx="0" presStyleCnt="3">
        <dgm:presLayoutVars>
          <dgm:bulletEnabled val="1"/>
        </dgm:presLayoutVars>
      </dgm:prSet>
      <dgm:spPr/>
    </dgm:pt>
    <dgm:pt modelId="{5FB51C74-6D5D-47A3-9CA4-018BADAD278B}" type="pres">
      <dgm:prSet presAssocID="{4D08220B-A88D-4FE1-9069-E1A28C2C51AA}" presName="dummy" presStyleCnt="0"/>
      <dgm:spPr/>
    </dgm:pt>
    <dgm:pt modelId="{134BD4EF-4186-4718-9B2B-6558ADD4255F}" type="pres">
      <dgm:prSet presAssocID="{C2508412-9EBE-4646-9D71-E0B839833A57}" presName="sibTrans" presStyleLbl="sibTrans2D1" presStyleIdx="0" presStyleCnt="3"/>
      <dgm:spPr/>
    </dgm:pt>
    <dgm:pt modelId="{FE6505FE-3CB9-4A7D-BC1A-87FA4F551EDE}" type="pres">
      <dgm:prSet presAssocID="{6B673BB6-5E8B-4E02-AA0F-E929D152290F}" presName="node" presStyleLbl="node1" presStyleIdx="1" presStyleCnt="3">
        <dgm:presLayoutVars>
          <dgm:bulletEnabled val="1"/>
        </dgm:presLayoutVars>
      </dgm:prSet>
      <dgm:spPr/>
    </dgm:pt>
    <dgm:pt modelId="{60B224C2-73CD-42B7-95BB-FD9D331D28E6}" type="pres">
      <dgm:prSet presAssocID="{6B673BB6-5E8B-4E02-AA0F-E929D152290F}" presName="dummy" presStyleCnt="0"/>
      <dgm:spPr/>
    </dgm:pt>
    <dgm:pt modelId="{DB2EE973-DBE0-49F8-96DA-4E83ECCD9BF6}" type="pres">
      <dgm:prSet presAssocID="{8B5EBB28-CD17-48D2-866A-2CCEED91EB07}" presName="sibTrans" presStyleLbl="sibTrans2D1" presStyleIdx="1" presStyleCnt="3"/>
      <dgm:spPr/>
    </dgm:pt>
    <dgm:pt modelId="{F319991C-AD4E-446E-AD15-08AF199FF89F}" type="pres">
      <dgm:prSet presAssocID="{71850E2B-1D18-4B07-A592-F04291FF1B83}" presName="node" presStyleLbl="node1" presStyleIdx="2" presStyleCnt="3">
        <dgm:presLayoutVars>
          <dgm:bulletEnabled val="1"/>
        </dgm:presLayoutVars>
      </dgm:prSet>
      <dgm:spPr/>
    </dgm:pt>
    <dgm:pt modelId="{35FE58AA-8B04-4E08-AC6D-56B9AA89E244}" type="pres">
      <dgm:prSet presAssocID="{71850E2B-1D18-4B07-A592-F04291FF1B83}" presName="dummy" presStyleCnt="0"/>
      <dgm:spPr/>
    </dgm:pt>
    <dgm:pt modelId="{2AD135F4-15FC-4866-9AB7-736670B1AB6C}" type="pres">
      <dgm:prSet presAssocID="{CA2F4983-DF0D-4F1C-8A65-43C8CC37A018}" presName="sibTrans" presStyleLbl="sibTrans2D1" presStyleIdx="2" presStyleCnt="3"/>
      <dgm:spPr/>
    </dgm:pt>
  </dgm:ptLst>
  <dgm:cxnLst>
    <dgm:cxn modelId="{AF8F7B17-DCA8-40CA-9562-496A682822A0}" type="presOf" srcId="{6C35CBB6-D3C4-4C1D-AC51-974843E5EF15}" destId="{879205C8-6108-4A50-8702-0AC9EE9776A1}" srcOrd="0" destOrd="0" presId="urn:microsoft.com/office/officeart/2005/8/layout/radial6#2"/>
    <dgm:cxn modelId="{F02A6435-DBFD-49DA-957F-D5EBEFAA44C4}" type="presOf" srcId="{4D08220B-A88D-4FE1-9069-E1A28C2C51AA}" destId="{7C095786-474B-4F84-B3E6-14B85213C3C7}" srcOrd="0" destOrd="0" presId="urn:microsoft.com/office/officeart/2005/8/layout/radial6#2"/>
    <dgm:cxn modelId="{9EBD2E3A-208D-4588-BE27-3A90825407E5}" type="presOf" srcId="{C2508412-9EBE-4646-9D71-E0B839833A57}" destId="{134BD4EF-4186-4718-9B2B-6558ADD4255F}" srcOrd="0" destOrd="0" presId="urn:microsoft.com/office/officeart/2005/8/layout/radial6#2"/>
    <dgm:cxn modelId="{FB046948-8948-43CB-9ABF-C836FE485DD7}" srcId="{0E1F93BD-48AF-4810-90C3-76420603A4A8}" destId="{6C35CBB6-D3C4-4C1D-AC51-974843E5EF15}" srcOrd="0" destOrd="0" parTransId="{B131C9AB-553A-44E7-9659-E0D5978604C4}" sibTransId="{DB757973-D952-41BD-92F2-FA282CB9D9D0}"/>
    <dgm:cxn modelId="{1174524A-0A68-4FBA-B26B-6679DAC0BA11}" type="presOf" srcId="{6B673BB6-5E8B-4E02-AA0F-E929D152290F}" destId="{FE6505FE-3CB9-4A7D-BC1A-87FA4F551EDE}" srcOrd="0" destOrd="0" presId="urn:microsoft.com/office/officeart/2005/8/layout/radial6#2"/>
    <dgm:cxn modelId="{C8F74E8E-9AF3-4EC8-80C9-87FD35F6DDD8}" srcId="{6C35CBB6-D3C4-4C1D-AC51-974843E5EF15}" destId="{6B673BB6-5E8B-4E02-AA0F-E929D152290F}" srcOrd="1" destOrd="0" parTransId="{1707D777-291C-4D90-BCAB-98F23D4A72A6}" sibTransId="{8B5EBB28-CD17-48D2-866A-2CCEED91EB07}"/>
    <dgm:cxn modelId="{69824E93-1CA1-4027-9E24-687BCCB3FAAD}" type="presOf" srcId="{0E1F93BD-48AF-4810-90C3-76420603A4A8}" destId="{55F3403B-8CFC-4D34-BF48-EA001813827E}" srcOrd="0" destOrd="0" presId="urn:microsoft.com/office/officeart/2005/8/layout/radial6#2"/>
    <dgm:cxn modelId="{D516E49B-E615-41F2-BD95-A3A986054FB2}" srcId="{6C35CBB6-D3C4-4C1D-AC51-974843E5EF15}" destId="{71850E2B-1D18-4B07-A592-F04291FF1B83}" srcOrd="2" destOrd="0" parTransId="{9AB5FDF0-4595-44CB-9A55-BD164CE20F04}" sibTransId="{CA2F4983-DF0D-4F1C-8A65-43C8CC37A018}"/>
    <dgm:cxn modelId="{872C54AC-76BB-4843-B931-EAE994CD20F6}" srcId="{6C35CBB6-D3C4-4C1D-AC51-974843E5EF15}" destId="{4D08220B-A88D-4FE1-9069-E1A28C2C51AA}" srcOrd="0" destOrd="0" parTransId="{14F96CD3-0539-4EC0-B3F1-090011472753}" sibTransId="{C2508412-9EBE-4646-9D71-E0B839833A57}"/>
    <dgm:cxn modelId="{6D6DCEB1-030B-4C45-A7E2-C07DCAF7AE09}" type="presOf" srcId="{71850E2B-1D18-4B07-A592-F04291FF1B83}" destId="{F319991C-AD4E-446E-AD15-08AF199FF89F}" srcOrd="0" destOrd="0" presId="urn:microsoft.com/office/officeart/2005/8/layout/radial6#2"/>
    <dgm:cxn modelId="{C8F335BD-7319-4441-BC86-9AA3C3468ED5}" type="presOf" srcId="{8B5EBB28-CD17-48D2-866A-2CCEED91EB07}" destId="{DB2EE973-DBE0-49F8-96DA-4E83ECCD9BF6}" srcOrd="0" destOrd="0" presId="urn:microsoft.com/office/officeart/2005/8/layout/radial6#2"/>
    <dgm:cxn modelId="{C0E426CD-9516-4E22-A408-4789AF0E5537}" type="presOf" srcId="{CA2F4983-DF0D-4F1C-8A65-43C8CC37A018}" destId="{2AD135F4-15FC-4866-9AB7-736670B1AB6C}" srcOrd="0" destOrd="0" presId="urn:microsoft.com/office/officeart/2005/8/layout/radial6#2"/>
    <dgm:cxn modelId="{91969F55-C7D7-4286-8D83-9A61AF059E6D}" type="presParOf" srcId="{55F3403B-8CFC-4D34-BF48-EA001813827E}" destId="{879205C8-6108-4A50-8702-0AC9EE9776A1}" srcOrd="0" destOrd="0" presId="urn:microsoft.com/office/officeart/2005/8/layout/radial6#2"/>
    <dgm:cxn modelId="{03DC3DEC-6AA2-4FE4-89AF-EBB05E46642A}" type="presParOf" srcId="{55F3403B-8CFC-4D34-BF48-EA001813827E}" destId="{7C095786-474B-4F84-B3E6-14B85213C3C7}" srcOrd="1" destOrd="0" presId="urn:microsoft.com/office/officeart/2005/8/layout/radial6#2"/>
    <dgm:cxn modelId="{056292E8-8F01-4466-9515-824E300F3477}" type="presParOf" srcId="{55F3403B-8CFC-4D34-BF48-EA001813827E}" destId="{5FB51C74-6D5D-47A3-9CA4-018BADAD278B}" srcOrd="2" destOrd="0" presId="urn:microsoft.com/office/officeart/2005/8/layout/radial6#2"/>
    <dgm:cxn modelId="{74105986-52B6-4963-B258-F53AB6FC11BA}" type="presParOf" srcId="{55F3403B-8CFC-4D34-BF48-EA001813827E}" destId="{134BD4EF-4186-4718-9B2B-6558ADD4255F}" srcOrd="3" destOrd="0" presId="urn:microsoft.com/office/officeart/2005/8/layout/radial6#2"/>
    <dgm:cxn modelId="{46FF2686-B88E-44FE-A2D1-11ED8932F5CD}" type="presParOf" srcId="{55F3403B-8CFC-4D34-BF48-EA001813827E}" destId="{FE6505FE-3CB9-4A7D-BC1A-87FA4F551EDE}" srcOrd="4" destOrd="0" presId="urn:microsoft.com/office/officeart/2005/8/layout/radial6#2"/>
    <dgm:cxn modelId="{5F24E167-BA9B-431B-9273-6400C3FC670E}" type="presParOf" srcId="{55F3403B-8CFC-4D34-BF48-EA001813827E}" destId="{60B224C2-73CD-42B7-95BB-FD9D331D28E6}" srcOrd="5" destOrd="0" presId="urn:microsoft.com/office/officeart/2005/8/layout/radial6#2"/>
    <dgm:cxn modelId="{927F580E-0C4D-4BF0-A75A-E25B251DDCF7}" type="presParOf" srcId="{55F3403B-8CFC-4D34-BF48-EA001813827E}" destId="{DB2EE973-DBE0-49F8-96DA-4E83ECCD9BF6}" srcOrd="6" destOrd="0" presId="urn:microsoft.com/office/officeart/2005/8/layout/radial6#2"/>
    <dgm:cxn modelId="{6285C859-E87F-4CB6-A0BB-080983549C3E}" type="presParOf" srcId="{55F3403B-8CFC-4D34-BF48-EA001813827E}" destId="{F319991C-AD4E-446E-AD15-08AF199FF89F}" srcOrd="7" destOrd="0" presId="urn:microsoft.com/office/officeart/2005/8/layout/radial6#2"/>
    <dgm:cxn modelId="{82F7E5E1-46A3-435B-AD7E-93183E0A8D6D}" type="presParOf" srcId="{55F3403B-8CFC-4D34-BF48-EA001813827E}" destId="{35FE58AA-8B04-4E08-AC6D-56B9AA89E244}" srcOrd="8" destOrd="0" presId="urn:microsoft.com/office/officeart/2005/8/layout/radial6#2"/>
    <dgm:cxn modelId="{63A8DA28-8E2B-4ED2-B900-9EA6642879BC}" type="presParOf" srcId="{55F3403B-8CFC-4D34-BF48-EA001813827E}" destId="{2AD135F4-15FC-4866-9AB7-736670B1AB6C}" srcOrd="9" destOrd="0" presId="urn:microsoft.com/office/officeart/2005/8/layout/radial6#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4BD4EF-4186-4718-9B2B-6558ADD4255F}">
      <dsp:nvSpPr>
        <dsp:cNvPr id="0" name=""/>
        <dsp:cNvSpPr/>
      </dsp:nvSpPr>
      <dsp:spPr bwMode="white">
        <a:xfrm>
          <a:off x="1556550" y="583026"/>
          <a:ext cx="5014901" cy="5014901"/>
        </a:xfrm>
        <a:prstGeom prst="blockArc">
          <a:avLst>
            <a:gd name="adj1" fmla="val 16199999"/>
            <a:gd name="adj2" fmla="val 1800000"/>
            <a:gd name="adj3" fmla="val 3962"/>
          </a:avLst>
        </a:prstGeom>
        <a:solidFill>
          <a:schemeClr val="accent1">
            <a:tint val="60000"/>
            <a:hueOff val="0"/>
            <a:satOff val="0"/>
            <a:lumOff val="0"/>
            <a:alphaOff val="0"/>
          </a:schemeClr>
        </a:solidFill>
        <a:ln>
          <a:noFill/>
        </a:ln>
        <a:effectLst/>
      </dsp:spPr>
      <dsp:style>
        <a:lnRef idx="0">
          <a:schemeClr val="accent1">
            <a:tint val="60000"/>
          </a:schemeClr>
        </a:lnRef>
        <a:fillRef idx="1">
          <a:schemeClr val="accent1">
            <a:tint val="60000"/>
          </a:schemeClr>
        </a:fillRef>
        <a:effectRef idx="0">
          <a:scrgbClr r="0" g="0" b="0"/>
        </a:effectRef>
        <a:fontRef idx="minor">
          <a:schemeClr val="lt1"/>
        </a:fontRef>
      </dsp:style>
    </dsp:sp>
    <dsp:sp modelId="{DB2EE973-DBE0-49F8-96DA-4E83ECCD9BF6}">
      <dsp:nvSpPr>
        <dsp:cNvPr id="0" name=""/>
        <dsp:cNvSpPr/>
      </dsp:nvSpPr>
      <dsp:spPr bwMode="white">
        <a:xfrm>
          <a:off x="1556550" y="583026"/>
          <a:ext cx="5014901" cy="5014901"/>
        </a:xfrm>
        <a:prstGeom prst="blockArc">
          <a:avLst>
            <a:gd name="adj1" fmla="val 1800000"/>
            <a:gd name="adj2" fmla="val 9000000"/>
            <a:gd name="adj3" fmla="val 3962"/>
          </a:avLst>
        </a:prstGeom>
        <a:solidFill>
          <a:schemeClr val="accent1">
            <a:tint val="60000"/>
            <a:hueOff val="0"/>
            <a:satOff val="0"/>
            <a:lumOff val="0"/>
            <a:alphaOff val="0"/>
          </a:schemeClr>
        </a:solidFill>
        <a:ln>
          <a:noFill/>
        </a:ln>
        <a:effectLst/>
      </dsp:spPr>
      <dsp:style>
        <a:lnRef idx="0">
          <a:schemeClr val="accent1">
            <a:tint val="60000"/>
          </a:schemeClr>
        </a:lnRef>
        <a:fillRef idx="1">
          <a:schemeClr val="accent1">
            <a:tint val="60000"/>
          </a:schemeClr>
        </a:fillRef>
        <a:effectRef idx="0">
          <a:scrgbClr r="0" g="0" b="0"/>
        </a:effectRef>
        <a:fontRef idx="minor">
          <a:schemeClr val="lt1"/>
        </a:fontRef>
      </dsp:style>
    </dsp:sp>
    <dsp:sp modelId="{2AD135F4-15FC-4866-9AB7-736670B1AB6C}">
      <dsp:nvSpPr>
        <dsp:cNvPr id="0" name=""/>
        <dsp:cNvSpPr/>
      </dsp:nvSpPr>
      <dsp:spPr bwMode="white">
        <a:xfrm>
          <a:off x="1556550" y="583026"/>
          <a:ext cx="5014901" cy="5014901"/>
        </a:xfrm>
        <a:prstGeom prst="blockArc">
          <a:avLst>
            <a:gd name="adj1" fmla="val 9000000"/>
            <a:gd name="adj2" fmla="val 16199999"/>
            <a:gd name="adj3" fmla="val 3962"/>
          </a:avLst>
        </a:prstGeom>
        <a:solidFill>
          <a:schemeClr val="accent1">
            <a:tint val="60000"/>
            <a:hueOff val="0"/>
            <a:satOff val="0"/>
            <a:lumOff val="0"/>
            <a:alphaOff val="0"/>
          </a:schemeClr>
        </a:solidFill>
        <a:ln>
          <a:noFill/>
        </a:ln>
        <a:effectLst/>
      </dsp:spPr>
      <dsp:style>
        <a:lnRef idx="0">
          <a:schemeClr val="accent1">
            <a:tint val="60000"/>
          </a:schemeClr>
        </a:lnRef>
        <a:fillRef idx="1">
          <a:schemeClr val="accent1">
            <a:tint val="60000"/>
          </a:schemeClr>
        </a:fillRef>
        <a:effectRef idx="0">
          <a:scrgbClr r="0" g="0" b="0"/>
        </a:effectRef>
        <a:fontRef idx="minor">
          <a:schemeClr val="lt1"/>
        </a:fontRef>
      </dsp:style>
    </dsp:sp>
    <dsp:sp modelId="{879205C8-6108-4A50-8702-0AC9EE9776A1}">
      <dsp:nvSpPr>
        <dsp:cNvPr id="0" name=""/>
        <dsp:cNvSpPr/>
      </dsp:nvSpPr>
      <dsp:spPr bwMode="white">
        <a:xfrm>
          <a:off x="2968086" y="1994563"/>
          <a:ext cx="2191827" cy="2191827"/>
        </a:xfrm>
        <a:prstGeom prst="ellipse">
          <a:avLst/>
        </a:prstGeom>
        <a:solidFill>
          <a:schemeClr val="accent6">
            <a:lumMod val="60000"/>
            <a:lumOff val="40000"/>
          </a:schemeClr>
        </a:solidFill>
        <a:ln w="12700" cap="flat" cmpd="sng" algn="ctr">
          <a:noFill/>
          <a:prstDash val="solid"/>
          <a:miter lim="800000"/>
        </a:ln>
        <a:effectLst>
          <a:outerShdw blurRad="107950" dist="12700" dir="5400000" algn="ctr" rotWithShape="0">
            <a:srgbClr val="000000"/>
          </a:outerShdw>
        </a:effectLst>
      </dsp:spPr>
      <dsp:style>
        <a:lnRef idx="2">
          <a:schemeClr val="lt1"/>
        </a:lnRef>
        <a:fillRef idx="1">
          <a:schemeClr val="accent1"/>
        </a:fillRef>
        <a:effectRef idx="0">
          <a:scrgbClr r="0" g="0" b="0"/>
        </a:effectRef>
        <a:fontRef idx="minor">
          <a:schemeClr val="lt1"/>
        </a:fontRef>
      </dsp:style>
      <dsp:txBody>
        <a:bodyPr spcFirstLastPara="0" vert="horz" wrap="square" lIns="69850" tIns="69850" rIns="69850" bIns="69850" numCol="1" spcCol="1270" anchor="ctr" anchorCtr="0">
          <a:noAutofit/>
        </a:bodyPr>
        <a:lstStyle/>
        <a:p>
          <a:pPr marL="0" lvl="0" indent="0" algn="ctr" defTabSz="1600200">
            <a:lnSpc>
              <a:spcPct val="90000"/>
            </a:lnSpc>
            <a:spcBef>
              <a:spcPct val="0"/>
            </a:spcBef>
            <a:spcAft>
              <a:spcPct val="35000"/>
            </a:spcAft>
            <a:buNone/>
          </a:pPr>
          <a:r>
            <a:rPr lang="zh-CN" altLang="en-US" sz="3600" kern="1200" dirty="0">
              <a:latin typeface="微软雅黑" panose="020B0503020204020204" pitchFamily="34" charset="-122"/>
              <a:ea typeface="微软雅黑" panose="020B0503020204020204" pitchFamily="34" charset="-122"/>
            </a:rPr>
            <a:t>高效</a:t>
          </a:r>
        </a:p>
      </dsp:txBody>
      <dsp:txXfrm>
        <a:off x="2968086" y="1994563"/>
        <a:ext cx="2191827" cy="2191827"/>
      </dsp:txXfrm>
    </dsp:sp>
    <dsp:sp modelId="{7C095786-474B-4F84-B3E6-14B85213C3C7}">
      <dsp:nvSpPr>
        <dsp:cNvPr id="0" name=""/>
        <dsp:cNvSpPr/>
      </dsp:nvSpPr>
      <dsp:spPr bwMode="white">
        <a:xfrm>
          <a:off x="3296860" y="0"/>
          <a:ext cx="1534279" cy="1534279"/>
        </a:xfrm>
        <a:prstGeom prst="ellipse">
          <a:avLst/>
        </a:prstGeom>
        <a:solidFill>
          <a:schemeClr val="accent2">
            <a:lumMod val="60000"/>
            <a:lumOff val="40000"/>
          </a:schemeClr>
        </a:solidFill>
        <a:ln w="12700" cap="flat" cmpd="sng" algn="ctr">
          <a:noFill/>
          <a:prstDash val="solid"/>
          <a:miter lim="800000"/>
        </a:ln>
        <a:effectLst>
          <a:outerShdw blurRad="107950" dist="12700" dir="5400000" algn="ctr" rotWithShape="0">
            <a:srgbClr val="000000"/>
          </a:outerShdw>
        </a:effectLst>
      </dsp:spPr>
      <dsp:style>
        <a:lnRef idx="2">
          <a:schemeClr val="lt1"/>
        </a:lnRef>
        <a:fillRef idx="1">
          <a:schemeClr val="accent1"/>
        </a:fillRef>
        <a:effectRef idx="0">
          <a:scrgbClr r="0" g="0" b="0"/>
        </a:effectRef>
        <a:fontRef idx="minor">
          <a:schemeClr val="lt1"/>
        </a:fontRef>
      </dsp:style>
      <dsp:txBody>
        <a:bodyPr spcFirstLastPara="0" vert="horz" wrap="square" lIns="48260" tIns="48260" rIns="48260" bIns="48260" numCol="1" spcCol="1270" anchor="ctr" anchorCtr="0">
          <a:noAutofit/>
        </a:bodyPr>
        <a:lstStyle/>
        <a:p>
          <a:pPr marL="0" lvl="0" indent="0" algn="ctr" defTabSz="1600200">
            <a:lnSpc>
              <a:spcPct val="90000"/>
            </a:lnSpc>
            <a:spcBef>
              <a:spcPct val="0"/>
            </a:spcBef>
            <a:spcAft>
              <a:spcPct val="35000"/>
            </a:spcAft>
            <a:buNone/>
          </a:pPr>
          <a:r>
            <a:rPr lang="zh-CN" altLang="en-US" sz="3600" kern="1200" dirty="0">
              <a:latin typeface="微软雅黑" panose="020B0503020204020204" pitchFamily="34" charset="-122"/>
              <a:ea typeface="微软雅黑" panose="020B0503020204020204" pitchFamily="34" charset="-122"/>
            </a:rPr>
            <a:t>并行</a:t>
          </a:r>
        </a:p>
      </dsp:txBody>
      <dsp:txXfrm>
        <a:off x="3296860" y="0"/>
        <a:ext cx="1534279" cy="1534279"/>
      </dsp:txXfrm>
    </dsp:sp>
    <dsp:sp modelId="{FE6505FE-3CB9-4A7D-BC1A-87FA4F551EDE}">
      <dsp:nvSpPr>
        <dsp:cNvPr id="0" name=""/>
        <dsp:cNvSpPr/>
      </dsp:nvSpPr>
      <dsp:spPr bwMode="white">
        <a:xfrm>
          <a:off x="5308929" y="3485005"/>
          <a:ext cx="1534279" cy="1534279"/>
        </a:xfrm>
        <a:prstGeom prst="ellipse">
          <a:avLst/>
        </a:prstGeom>
        <a:solidFill>
          <a:schemeClr val="accent2">
            <a:lumMod val="60000"/>
            <a:lumOff val="40000"/>
          </a:schemeClr>
        </a:solidFill>
        <a:ln w="12700" cap="flat" cmpd="sng" algn="ctr">
          <a:noFill/>
          <a:prstDash val="solid"/>
          <a:miter lim="800000"/>
        </a:ln>
        <a:effectLst>
          <a:outerShdw blurRad="107950" dist="12700" dir="5400000" algn="ctr" rotWithShape="0">
            <a:srgbClr val="000000"/>
          </a:outerShdw>
        </a:effectLst>
      </dsp:spPr>
      <dsp:style>
        <a:lnRef idx="2">
          <a:schemeClr val="lt1"/>
        </a:lnRef>
        <a:fillRef idx="1">
          <a:schemeClr val="accent1"/>
        </a:fillRef>
        <a:effectRef idx="0">
          <a:scrgbClr r="0" g="0" b="0"/>
        </a:effectRef>
        <a:fontRef idx="minor">
          <a:schemeClr val="lt1"/>
        </a:fontRef>
      </dsp:style>
      <dsp:txBody>
        <a:bodyPr spcFirstLastPara="0" vert="horz" wrap="square" lIns="48260" tIns="48260" rIns="48260" bIns="48260" numCol="1" spcCol="1270" anchor="ctr" anchorCtr="0">
          <a:noAutofit/>
        </a:bodyPr>
        <a:lstStyle/>
        <a:p>
          <a:pPr marL="0" lvl="0" indent="0" algn="ctr" defTabSz="1600200">
            <a:lnSpc>
              <a:spcPct val="90000"/>
            </a:lnSpc>
            <a:spcBef>
              <a:spcPct val="0"/>
            </a:spcBef>
            <a:spcAft>
              <a:spcPct val="35000"/>
            </a:spcAft>
            <a:buNone/>
          </a:pPr>
          <a:r>
            <a:rPr lang="en-US" altLang="zh-CN" sz="3600" kern="1200" dirty="0">
              <a:latin typeface="微软雅黑" panose="020B0503020204020204" pitchFamily="34" charset="-122"/>
              <a:ea typeface="微软雅黑" panose="020B0503020204020204" pitchFamily="34" charset="-122"/>
            </a:rPr>
            <a:t>I/O</a:t>
          </a:r>
          <a:endParaRPr lang="zh-CN" altLang="en-US" sz="3600" kern="1200" dirty="0">
            <a:latin typeface="微软雅黑" panose="020B0503020204020204" pitchFamily="34" charset="-122"/>
            <a:ea typeface="微软雅黑" panose="020B0503020204020204" pitchFamily="34" charset="-122"/>
          </a:endParaRPr>
        </a:p>
      </dsp:txBody>
      <dsp:txXfrm>
        <a:off x="5308929" y="3485005"/>
        <a:ext cx="1534279" cy="1534279"/>
      </dsp:txXfrm>
    </dsp:sp>
    <dsp:sp modelId="{F319991C-AD4E-446E-AD15-08AF199FF89F}">
      <dsp:nvSpPr>
        <dsp:cNvPr id="0" name=""/>
        <dsp:cNvSpPr/>
      </dsp:nvSpPr>
      <dsp:spPr bwMode="white">
        <a:xfrm>
          <a:off x="1284792" y="3485005"/>
          <a:ext cx="1534279" cy="1534279"/>
        </a:xfrm>
        <a:prstGeom prst="ellipse">
          <a:avLst/>
        </a:prstGeom>
        <a:solidFill>
          <a:schemeClr val="accent2">
            <a:lumMod val="60000"/>
            <a:lumOff val="40000"/>
          </a:schemeClr>
        </a:solidFill>
        <a:ln w="12700" cap="flat" cmpd="sng" algn="ctr">
          <a:noFill/>
          <a:prstDash val="solid"/>
          <a:miter lim="800000"/>
        </a:ln>
        <a:effectLst>
          <a:outerShdw blurRad="107950" dist="12700" dir="5400000" algn="ctr" rotWithShape="0">
            <a:srgbClr val="000000"/>
          </a:outerShdw>
        </a:effectLst>
      </dsp:spPr>
      <dsp:style>
        <a:lnRef idx="2">
          <a:schemeClr val="lt1"/>
        </a:lnRef>
        <a:fillRef idx="1">
          <a:schemeClr val="accent1"/>
        </a:fillRef>
        <a:effectRef idx="0">
          <a:scrgbClr r="0" g="0" b="0"/>
        </a:effectRef>
        <a:fontRef idx="minor">
          <a:schemeClr val="lt1"/>
        </a:fontRef>
      </dsp:style>
      <dsp:txBody>
        <a:bodyPr spcFirstLastPara="0" vert="horz" wrap="square" lIns="48260" tIns="48260" rIns="48260" bIns="48260" numCol="1" spcCol="1270" anchor="ctr" anchorCtr="0">
          <a:noAutofit/>
        </a:bodyPr>
        <a:lstStyle/>
        <a:p>
          <a:pPr marL="0" lvl="0" indent="0" algn="ctr" defTabSz="1600200">
            <a:lnSpc>
              <a:spcPct val="90000"/>
            </a:lnSpc>
            <a:spcBef>
              <a:spcPct val="0"/>
            </a:spcBef>
            <a:spcAft>
              <a:spcPct val="35000"/>
            </a:spcAft>
            <a:buNone/>
          </a:pPr>
          <a:r>
            <a:rPr lang="zh-CN" altLang="en-US" sz="3600" kern="1200" dirty="0">
              <a:latin typeface="微软雅黑" panose="020B0503020204020204" pitchFamily="34" charset="-122"/>
              <a:ea typeface="微软雅黑" panose="020B0503020204020204" pitchFamily="34" charset="-122"/>
            </a:rPr>
            <a:t>同步</a:t>
          </a:r>
        </a:p>
      </dsp:txBody>
      <dsp:txXfrm>
        <a:off x="1284792" y="3485005"/>
        <a:ext cx="1534279" cy="1534279"/>
      </dsp:txXfrm>
    </dsp:sp>
  </dsp:spTree>
</dsp:drawing>
</file>

<file path=ppt/diagrams/layout1.xml><?xml version="1.0" encoding="utf-8"?>
<dgm:layoutDef xmlns:dgm="http://schemas.openxmlformats.org/drawingml/2006/diagram" xmlns:a="http://schemas.openxmlformats.org/drawingml/2006/main" uniqueId="urn:microsoft.com/office/officeart/2005/8/layout/radial6#2">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dstNode" val="node"/>
                    <dgm:param type="begSty" val="noArr"/>
                    <dgm:param type="endSty" val="noArr"/>
                    <dgm:param type="connRout" val="curve"/>
                    <dgm:param type="begPts" val="ctr"/>
                    <dgm:param type="endPts" val="ctr"/>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srcNode" val="dummyConnPt"/>
                    <dgm:param type="dstNode" val="dummyConnPt"/>
                    <dgm:param type="begSty" val="noArr"/>
                    <dgm:param type="endSty" val="noArr"/>
                    <dgm:param type="connRout" val="longCurve"/>
                    <dgm:param type="begPts" val="bCtr"/>
                    <dgm:param type="endPts" val="tCtr"/>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2">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39F892-DB35-42DA-8E38-304D998E7A39}" type="datetimeFigureOut">
              <a:rPr lang="zh-CN" altLang="en-US"/>
              <a:t>2023/9/2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C4896D6-D915-4F46-B5E4-AEFF08A381D1}" type="slidenum">
              <a:r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zh-CN" altLang="en-US" dirty="0">
                <a:ea typeface="等线" panose="02010600030101010101" charset="-122"/>
                <a:cs typeface="Calibri" panose="020F0502020204030204"/>
              </a:rPr>
              <a:t>老师们，同学们，大家上午好，今天我来介绍一下发表于</a:t>
            </a:r>
            <a:r>
              <a:rPr lang="en-US" altLang="zh-CN" dirty="0">
                <a:ea typeface="等线" panose="02010600030101010101" charset="-122"/>
                <a:cs typeface="Calibri" panose="020F0502020204030204"/>
              </a:rPr>
              <a:t>VLDB</a:t>
            </a:r>
            <a:r>
              <a:rPr lang="zh-CN" altLang="en-US" dirty="0">
                <a:ea typeface="等线" panose="02010600030101010101" charset="-122"/>
                <a:cs typeface="Calibri" panose="020F0502020204030204"/>
              </a:rPr>
              <a:t>的</a:t>
            </a:r>
            <a:r>
              <a:rPr lang="en-US" altLang="zh-CN" dirty="0" err="1">
                <a:ea typeface="等线" panose="02010600030101010101" charset="-122"/>
                <a:cs typeface="Calibri" panose="020F0502020204030204"/>
              </a:rPr>
              <a:t>MiniGraph</a:t>
            </a:r>
            <a:r>
              <a:rPr lang="zh-CN" altLang="en-US" dirty="0">
                <a:ea typeface="等线" panose="02010600030101010101" charset="-122"/>
                <a:cs typeface="Calibri" panose="020F0502020204030204"/>
              </a:rPr>
              <a:t>，通过这篇文章来简单聊一下单机图计算系统最新的进展。</a:t>
            </a:r>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EE634212-A9A7-4B0A-843A-3259CA589536}"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1</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C4896D6-D915-4F46-B5E4-AEFF08A381D1}" type="slidenum">
              <a:rPr lang="en-US" altLang="zh-CN" smtClean="0"/>
              <a:t>10</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C4896D6-D915-4F46-B5E4-AEFF08A381D1}" type="slidenum">
              <a:rPr lang="en-US" altLang="zh-CN" smtClean="0"/>
              <a:t>11</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C4896D6-D915-4F46-B5E4-AEFF08A381D1}" type="slidenum">
              <a:rPr lang="en-US" altLang="zh-CN" smtClean="0"/>
              <a:t>12</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接下来我介绍一下</a:t>
            </a:r>
            <a:r>
              <a:rPr lang="en-US" altLang="zh-CN" dirty="0"/>
              <a:t>graph-centric</a:t>
            </a:r>
            <a:r>
              <a:rPr lang="zh-CN" altLang="en-US" dirty="0"/>
              <a:t>计算模式。</a:t>
            </a:r>
            <a:endParaRPr lang="en-US" altLang="zh-CN" dirty="0"/>
          </a:p>
          <a:p>
            <a:endParaRPr lang="en-US" altLang="zh-CN" dirty="0"/>
          </a:p>
          <a:p>
            <a:r>
              <a:rPr lang="en-US" altLang="zh-CN" dirty="0"/>
              <a:t>Graph-centric</a:t>
            </a:r>
            <a:r>
              <a:rPr lang="zh-CN" altLang="en-US" dirty="0"/>
              <a:t>算法主要思想就是数据并行，简而言之就是将大图分割成子图并使用分发到多个处理器上执行。</a:t>
            </a:r>
            <a:endParaRPr lang="en-US" altLang="zh-CN" dirty="0"/>
          </a:p>
          <a:p>
            <a:endParaRPr lang="en-US" altLang="zh-CN" dirty="0"/>
          </a:p>
          <a:p>
            <a:r>
              <a:rPr lang="zh-CN" altLang="en-US" dirty="0"/>
              <a:t>为了保证能够简单的将串行图算法并行化，</a:t>
            </a:r>
            <a:r>
              <a:rPr lang="en-US" altLang="zh-CN" dirty="0"/>
              <a:t>Graph-Centric</a:t>
            </a:r>
            <a:r>
              <a:rPr lang="zh-CN" altLang="en-US" dirty="0"/>
              <a:t>的并行粒度是子图级别的，子图内部还是串行算法。</a:t>
            </a:r>
            <a:endParaRPr lang="en-US" altLang="zh-CN" dirty="0"/>
          </a:p>
          <a:p>
            <a:endParaRPr lang="en-US" altLang="zh-CN" dirty="0"/>
          </a:p>
          <a:p>
            <a:r>
              <a:rPr lang="zh-CN" altLang="en-US" dirty="0"/>
              <a:t>在</a:t>
            </a:r>
            <a:r>
              <a:rPr lang="en-US" altLang="zh-CN" dirty="0"/>
              <a:t>graph-centric</a:t>
            </a:r>
            <a:r>
              <a:rPr lang="zh-CN" altLang="en-US" dirty="0"/>
              <a:t>模式中，一共存在两类节点，存在跨子图边的节点称为边界节点，反之就是内部节点。</a:t>
            </a:r>
            <a:endParaRPr lang="en-US" altLang="zh-CN" dirty="0"/>
          </a:p>
          <a:p>
            <a:endParaRPr lang="en-US" altLang="zh-CN" dirty="0"/>
          </a:p>
          <a:p>
            <a:r>
              <a:rPr lang="zh-CN" altLang="en-US" dirty="0"/>
              <a:t>还是以弱连通分量算法为例，</a:t>
            </a:r>
            <a:r>
              <a:rPr lang="en-US" altLang="zh-CN" dirty="0"/>
              <a:t>graph-centric</a:t>
            </a:r>
            <a:r>
              <a:rPr lang="zh-CN" altLang="en-US" dirty="0"/>
              <a:t>模型首先会在每个子图中计算弱连通分量，由于是串行执行的，因此模型会首先找到标签值最小的节点，随后以做子图遍历，此时消息传递方向是单向的。</a:t>
            </a:r>
            <a:endParaRPr lang="en-US" altLang="zh-CN" dirty="0"/>
          </a:p>
          <a:p>
            <a:endParaRPr lang="en-US" altLang="zh-CN" dirty="0"/>
          </a:p>
          <a:p>
            <a:r>
              <a:rPr lang="zh-CN" altLang="en-US" dirty="0"/>
              <a:t>在结束子图算法以后，边界节点会向其他子图中的节点更新信息，由于全局信息的存在，此时的信息传播也是单向的。</a:t>
            </a:r>
            <a:endParaRPr lang="en-US" altLang="zh-CN" dirty="0"/>
          </a:p>
          <a:p>
            <a:endParaRPr lang="en-US" altLang="zh-CN" dirty="0"/>
          </a:p>
          <a:p>
            <a:r>
              <a:rPr lang="zh-CN" altLang="en-US" dirty="0"/>
              <a:t>此处消息的聚合与</a:t>
            </a:r>
            <a:r>
              <a:rPr lang="en-US" altLang="zh-CN" dirty="0"/>
              <a:t>vertex-centric</a:t>
            </a:r>
            <a:r>
              <a:rPr lang="zh-CN" altLang="en-US" dirty="0"/>
              <a:t>模型一致。</a:t>
            </a:r>
          </a:p>
        </p:txBody>
      </p:sp>
      <p:sp>
        <p:nvSpPr>
          <p:cNvPr id="4" name="灯片编号占位符 3"/>
          <p:cNvSpPr>
            <a:spLocks noGrp="1"/>
          </p:cNvSpPr>
          <p:nvPr>
            <p:ph type="sldNum" sz="quarter" idx="5"/>
          </p:nvPr>
        </p:nvSpPr>
        <p:spPr/>
        <p:txBody>
          <a:bodyPr/>
          <a:lstStyle/>
          <a:p>
            <a:fld id="{AC4896D6-D915-4F46-B5E4-AEFF08A381D1}" type="slidenum">
              <a:rPr lang="en-US" altLang="zh-CN" smtClean="0"/>
              <a:t>13</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接下来我们看一下具体的算法运行流程。</a:t>
            </a:r>
            <a:endParaRPr lang="en-US" altLang="zh-CN" dirty="0"/>
          </a:p>
          <a:p>
            <a:endParaRPr lang="en-US" altLang="zh-CN" dirty="0"/>
          </a:p>
          <a:p>
            <a:r>
              <a:rPr lang="zh-CN" altLang="en-US" dirty="0"/>
              <a:t>首先第一轮迭代会计算出每个子图的部分连通分量。</a:t>
            </a:r>
            <a:endParaRPr lang="en-US" altLang="zh-CN" dirty="0"/>
          </a:p>
          <a:p>
            <a:endParaRPr lang="en-US" altLang="zh-CN" dirty="0"/>
          </a:p>
          <a:p>
            <a:r>
              <a:rPr lang="zh-CN" altLang="en-US" dirty="0"/>
              <a:t>由于消息是单向传播的，因此这一轮迭代产生了</a:t>
            </a:r>
            <a:r>
              <a:rPr lang="en-US" altLang="zh-CN" dirty="0"/>
              <a:t>16</a:t>
            </a:r>
            <a:r>
              <a:rPr lang="zh-CN" altLang="en-US" dirty="0"/>
              <a:t>条信息。</a:t>
            </a:r>
          </a:p>
        </p:txBody>
      </p:sp>
      <p:sp>
        <p:nvSpPr>
          <p:cNvPr id="4" name="灯片编号占位符 3"/>
          <p:cNvSpPr>
            <a:spLocks noGrp="1"/>
          </p:cNvSpPr>
          <p:nvPr>
            <p:ph type="sldNum" sz="quarter" idx="5"/>
          </p:nvPr>
        </p:nvSpPr>
        <p:spPr/>
        <p:txBody>
          <a:bodyPr/>
          <a:lstStyle/>
          <a:p>
            <a:fld id="{AC4896D6-D915-4F46-B5E4-AEFF08A381D1}" type="slidenum">
              <a:rPr lang="en-US" altLang="zh-CN" smtClean="0"/>
              <a:t>14</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第二轮迭代一开始，边界节点就会更新其标签值，随后进行子图内部的增量更新。</a:t>
            </a:r>
            <a:endParaRPr lang="en-US" altLang="zh-CN" dirty="0"/>
          </a:p>
          <a:p>
            <a:endParaRPr lang="en-US" altLang="zh-CN" dirty="0"/>
          </a:p>
          <a:p>
            <a:r>
              <a:rPr lang="zh-CN" altLang="en-US" dirty="0"/>
              <a:t>这一轮一共产生了</a:t>
            </a:r>
            <a:r>
              <a:rPr lang="en-US" altLang="zh-CN" dirty="0"/>
              <a:t>12</a:t>
            </a:r>
            <a:r>
              <a:rPr lang="zh-CN" altLang="en-US" dirty="0"/>
              <a:t>条消息。</a:t>
            </a:r>
          </a:p>
        </p:txBody>
      </p:sp>
      <p:sp>
        <p:nvSpPr>
          <p:cNvPr id="4" name="灯片编号占位符 3"/>
          <p:cNvSpPr>
            <a:spLocks noGrp="1"/>
          </p:cNvSpPr>
          <p:nvPr>
            <p:ph type="sldNum" sz="quarter" idx="5"/>
          </p:nvPr>
        </p:nvSpPr>
        <p:spPr/>
        <p:txBody>
          <a:bodyPr/>
          <a:lstStyle/>
          <a:p>
            <a:fld id="{AC4896D6-D915-4F46-B5E4-AEFF08A381D1}" type="slidenum">
              <a:rPr lang="en-US" altLang="zh-CN" smtClean="0"/>
              <a:t>15</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经过第二轮的消息更新，</a:t>
            </a:r>
            <a:r>
              <a:rPr lang="en-US" altLang="zh-CN" dirty="0"/>
              <a:t>Graph-centric</a:t>
            </a:r>
            <a:r>
              <a:rPr lang="zh-CN" altLang="en-US" dirty="0"/>
              <a:t>模型仅需</a:t>
            </a:r>
            <a:r>
              <a:rPr lang="en-US" altLang="zh-CN" dirty="0"/>
              <a:t>3</a:t>
            </a:r>
            <a:r>
              <a:rPr lang="zh-CN" altLang="en-US" dirty="0"/>
              <a:t>轮迭代就可以返回正确结果。同时消息传递相比</a:t>
            </a:r>
            <a:r>
              <a:rPr lang="en-US" altLang="zh-CN" dirty="0"/>
              <a:t>vertex-centric</a:t>
            </a:r>
            <a:r>
              <a:rPr lang="zh-CN" altLang="en-US" dirty="0"/>
              <a:t>也更少</a:t>
            </a:r>
            <a:endParaRPr lang="en-US" altLang="zh-CN" dirty="0"/>
          </a:p>
        </p:txBody>
      </p:sp>
      <p:sp>
        <p:nvSpPr>
          <p:cNvPr id="4" name="灯片编号占位符 3"/>
          <p:cNvSpPr>
            <a:spLocks noGrp="1"/>
          </p:cNvSpPr>
          <p:nvPr>
            <p:ph type="sldNum" sz="quarter" idx="5"/>
          </p:nvPr>
        </p:nvSpPr>
        <p:spPr/>
        <p:txBody>
          <a:bodyPr/>
          <a:lstStyle/>
          <a:p>
            <a:fld id="{AC4896D6-D915-4F46-B5E4-AEFF08A381D1}" type="slidenum">
              <a:rPr lang="en-US" altLang="zh-CN" smtClean="0"/>
              <a:t>16</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根据刚才的算法演示，我们认识到</a:t>
            </a:r>
            <a:r>
              <a:rPr lang="en-US" altLang="zh-CN" dirty="0"/>
              <a:t>vertex-centric</a:t>
            </a:r>
            <a:r>
              <a:rPr lang="zh-CN" altLang="en-US" dirty="0"/>
              <a:t>模型有着更细粒度的并行度，而</a:t>
            </a:r>
            <a:r>
              <a:rPr lang="en-US" altLang="zh-CN" dirty="0"/>
              <a:t>graph-centric</a:t>
            </a:r>
            <a:r>
              <a:rPr lang="zh-CN" altLang="en-US" dirty="0"/>
              <a:t>模型可以减少消息通信与迭代次数。</a:t>
            </a:r>
            <a:endParaRPr lang="en-US" altLang="zh-CN" dirty="0"/>
          </a:p>
          <a:p>
            <a:endParaRPr lang="en-US" altLang="zh-CN" dirty="0"/>
          </a:p>
          <a:p>
            <a:r>
              <a:rPr lang="zh-CN" altLang="en-US" dirty="0"/>
              <a:t>受此启发，</a:t>
            </a:r>
            <a:r>
              <a:rPr lang="en-US" altLang="zh-CN" dirty="0" err="1"/>
              <a:t>Minigraph</a:t>
            </a:r>
            <a:r>
              <a:rPr lang="zh-CN" altLang="en-US" dirty="0"/>
              <a:t>提出了基于</a:t>
            </a:r>
            <a:r>
              <a:rPr lang="en-US" altLang="zh-CN" dirty="0"/>
              <a:t>VC</a:t>
            </a:r>
            <a:r>
              <a:rPr lang="zh-CN" altLang="en-US" dirty="0"/>
              <a:t>与</a:t>
            </a:r>
            <a:r>
              <a:rPr lang="en-US" altLang="zh-CN" dirty="0"/>
              <a:t>GC</a:t>
            </a:r>
            <a:r>
              <a:rPr lang="zh-CN" altLang="en-US" dirty="0"/>
              <a:t>的双层混合并行模型，其框架如图所示。</a:t>
            </a:r>
            <a:endParaRPr lang="en-US" altLang="zh-CN" dirty="0"/>
          </a:p>
        </p:txBody>
      </p:sp>
      <p:sp>
        <p:nvSpPr>
          <p:cNvPr id="4" name="灯片编号占位符 3"/>
          <p:cNvSpPr>
            <a:spLocks noGrp="1"/>
          </p:cNvSpPr>
          <p:nvPr>
            <p:ph type="sldNum" sz="quarter" idx="5"/>
          </p:nvPr>
        </p:nvSpPr>
        <p:spPr/>
        <p:txBody>
          <a:bodyPr/>
          <a:lstStyle/>
          <a:p>
            <a:fld id="{AC4896D6-D915-4F46-B5E4-AEFF08A381D1}" type="slidenum">
              <a:rPr lang="en-US" altLang="zh-CN" smtClean="0"/>
              <a:t>17</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接下来我介绍一下消息同步结构的设计。</a:t>
            </a:r>
            <a:endParaRPr lang="en-US" altLang="zh-CN" dirty="0"/>
          </a:p>
          <a:p>
            <a:endParaRPr lang="en-US" altLang="zh-CN" dirty="0"/>
          </a:p>
          <a:p>
            <a:r>
              <a:rPr lang="zh-CN" altLang="en-US" dirty="0"/>
              <a:t>由于我们是单机系统，内存与</a:t>
            </a:r>
            <a:r>
              <a:rPr lang="en-US" altLang="zh-CN" dirty="0"/>
              <a:t>CPU</a:t>
            </a:r>
            <a:r>
              <a:rPr lang="zh-CN" altLang="en-US" dirty="0"/>
              <a:t>一样都是非常重要的系统资源，因此我们希望设计一种消息存储结构，既能支持消息的随机访问，也能最大限度地节省内存资源。</a:t>
            </a:r>
            <a:endParaRPr lang="en-US" altLang="zh-CN" dirty="0"/>
          </a:p>
          <a:p>
            <a:endParaRPr lang="en-US" altLang="zh-CN" dirty="0"/>
          </a:p>
          <a:p>
            <a:r>
              <a:rPr lang="zh-CN" altLang="en-US" dirty="0"/>
              <a:t>常规地消息往往是存储与</a:t>
            </a:r>
            <a:r>
              <a:rPr lang="en-US" altLang="zh-CN" dirty="0"/>
              <a:t>K-V</a:t>
            </a:r>
            <a:r>
              <a:rPr lang="zh-CN" altLang="en-US" dirty="0"/>
              <a:t>结构，例如哈希表。这样会带来三个问题，</a:t>
            </a:r>
          </a:p>
        </p:txBody>
      </p:sp>
      <p:sp>
        <p:nvSpPr>
          <p:cNvPr id="4" name="灯片编号占位符 3"/>
          <p:cNvSpPr>
            <a:spLocks noGrp="1"/>
          </p:cNvSpPr>
          <p:nvPr>
            <p:ph type="sldNum" sz="quarter" idx="5"/>
          </p:nvPr>
        </p:nvSpPr>
        <p:spPr/>
        <p:txBody>
          <a:bodyPr/>
          <a:lstStyle/>
          <a:p>
            <a:fld id="{AC4896D6-D915-4F46-B5E4-AEFF08A381D1}" type="slidenum">
              <a:rPr lang="en-US" altLang="zh-CN" smtClean="0"/>
              <a:t>18</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考虑到分割后的图中，边缘节点占大多数，因此</a:t>
            </a:r>
            <a:r>
              <a:rPr lang="en-US" altLang="zh-CN" dirty="0" err="1"/>
              <a:t>MiniGraph</a:t>
            </a:r>
            <a:r>
              <a:rPr lang="zh-CN" altLang="en-US" dirty="0"/>
              <a:t>直接采用数组的结构，给所有节点都提供了消息存储空间。此时我们可以通过下标访问对应节点的消息，因此不用开辟额外空间来存储键，</a:t>
            </a:r>
          </a:p>
        </p:txBody>
      </p:sp>
      <p:sp>
        <p:nvSpPr>
          <p:cNvPr id="4" name="灯片编号占位符 3"/>
          <p:cNvSpPr>
            <a:spLocks noGrp="1"/>
          </p:cNvSpPr>
          <p:nvPr>
            <p:ph type="sldNum" sz="quarter" idx="5"/>
          </p:nvPr>
        </p:nvSpPr>
        <p:spPr/>
        <p:txBody>
          <a:bodyPr/>
          <a:lstStyle/>
          <a:p>
            <a:fld id="{AC4896D6-D915-4F46-B5E4-AEFF08A381D1}" type="slidenum">
              <a:rPr lang="en-US" altLang="zh-CN" smtClean="0"/>
              <a:t>19</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我的介绍将围绕研究背景，系统设计，系统优化以及实验总结四个部分展开</a:t>
            </a:r>
          </a:p>
        </p:txBody>
      </p:sp>
      <p:sp>
        <p:nvSpPr>
          <p:cNvPr id="4" name="灯片编号占位符 3"/>
          <p:cNvSpPr>
            <a:spLocks noGrp="1"/>
          </p:cNvSpPr>
          <p:nvPr>
            <p:ph type="sldNum" sz="quarter" idx="5"/>
          </p:nvPr>
        </p:nvSpPr>
        <p:spPr/>
        <p:txBody>
          <a:bodyPr/>
          <a:lstStyle/>
          <a:p>
            <a:fld id="{AC4896D6-D915-4F46-B5E4-AEFF08A381D1}" type="slidenum">
              <a:rPr lang="en-US" altLang="zh-CN" smtClean="0"/>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C4896D6-D915-4F46-B5E4-AEFF08A381D1}" type="slidenum">
              <a:rPr lang="en-US" altLang="zh-CN" smtClean="0"/>
              <a:t>20</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C4896D6-D915-4F46-B5E4-AEFF08A381D1}" type="slidenum">
              <a:rPr lang="en-US" altLang="zh-CN" smtClean="0"/>
              <a:t>23</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C4896D6-D915-4F46-B5E4-AEFF08A381D1}" type="slidenum">
              <a:rPr lang="en-US" altLang="zh-CN" smtClean="0"/>
              <a:t>25</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C4896D6-D915-4F46-B5E4-AEFF08A381D1}" type="slidenum">
              <a:rPr lang="en-US" altLang="zh-CN" smtClean="0"/>
              <a:t>27</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ea typeface="等线" panose="02010600030101010101" charset="-122"/>
                <a:cs typeface="Calibri" panose="020F0502020204030204"/>
              </a:rPr>
              <a:t>首先，图数据分析是一项非常重要的企业级应用。例如基于知识图谱的推理与挖掘，基于社交网络的推荐应用，以及基于蛋白质交互网络的药物研发等等。</a:t>
            </a:r>
          </a:p>
          <a:p>
            <a:endParaRPr lang="zh-CN" altLang="en-US" dirty="0">
              <a:ea typeface="等线" panose="02010600030101010101" charset="-122"/>
              <a:cs typeface="Calibri" panose="020F0502020204030204"/>
            </a:endParaRPr>
          </a:p>
          <a:p>
            <a:r>
              <a:rPr lang="zh-CN" altLang="en-US" dirty="0">
                <a:ea typeface="等线" panose="02010600030101010101" charset="-122"/>
                <a:cs typeface="Calibri" panose="020F0502020204030204"/>
              </a:rPr>
              <a:t>企业级的图计算系统有必要考虑对大型图的可扩展性。以推特为例，推特的每月活跃用户数为3.5亿，其对应的社交网络就有3.5亿个节点，如果进一步考虑节点间的交互信息，那整个社交网络的规模是相当大的。</a:t>
            </a:r>
          </a:p>
          <a:p>
            <a:endParaRPr lang="zh-CN" altLang="en-US" dirty="0">
              <a:ea typeface="等线" panose="02010600030101010101" charset="-122"/>
              <a:cs typeface="Calibri" panose="020F0502020204030204"/>
            </a:endParaRPr>
          </a:p>
          <a:p>
            <a:r>
              <a:rPr lang="zh-CN" altLang="en-US" dirty="0">
                <a:ea typeface="等线" panose="02010600030101010101" charset="-122"/>
                <a:cs typeface="Calibri" panose="020F0502020204030204"/>
              </a:rPr>
              <a:t>目前学术界对大型图规模的要求有10亿级别的节点，万亿级别的边，因此如何为大型图设计有效且高效的图计算系统是近十几年来的热门话题。</a:t>
            </a:r>
          </a:p>
        </p:txBody>
      </p:sp>
      <p:sp>
        <p:nvSpPr>
          <p:cNvPr id="4" name="灯片编号占位符 3"/>
          <p:cNvSpPr>
            <a:spLocks noGrp="1"/>
          </p:cNvSpPr>
          <p:nvPr>
            <p:ph type="sldNum" sz="quarter" idx="5"/>
          </p:nvPr>
        </p:nvSpPr>
        <p:spPr/>
        <p:txBody>
          <a:bodyPr/>
          <a:lstStyle/>
          <a:p>
            <a:fld id="{EE634212-A9A7-4B0A-843A-3259CA589536}" type="slidenum">
              <a:rPr lang="zh-CN" altLang="en-US" smtClean="0"/>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ea typeface="等线" panose="02010600030101010101" charset="-122"/>
                <a:cs typeface="Calibri" panose="020F0502020204030204"/>
              </a:rPr>
              <a:t>目前主流的图计算系统可以简单的归为三类：</a:t>
            </a:r>
          </a:p>
          <a:p>
            <a:endParaRPr lang="zh-CN" altLang="en-US" dirty="0">
              <a:ea typeface="等线" panose="02010600030101010101" charset="-122"/>
              <a:cs typeface="Calibri" panose="020F0502020204030204"/>
            </a:endParaRPr>
          </a:p>
          <a:p>
            <a:r>
              <a:rPr lang="zh-CN" altLang="en-US" dirty="0">
                <a:ea typeface="等线" panose="02010600030101010101" charset="-122"/>
                <a:cs typeface="Calibri" panose="020F0502020204030204"/>
              </a:rPr>
              <a:t>第一类是</a:t>
            </a:r>
            <a:r>
              <a:rPr lang="zh-CN" altLang="en-US" b="1" dirty="0">
                <a:ea typeface="等线" panose="02010600030101010101" charset="-122"/>
                <a:cs typeface="Calibri" panose="020F0502020204030204"/>
              </a:rPr>
              <a:t>单机共享内存系统</a:t>
            </a:r>
            <a:r>
              <a:rPr lang="zh-CN" altLang="en-US" dirty="0">
                <a:ea typeface="等线" panose="02010600030101010101" charset="-122"/>
                <a:cs typeface="Calibri" panose="020F0502020204030204"/>
              </a:rPr>
              <a:t>。</a:t>
            </a:r>
            <a:endParaRPr lang="zh-CN" altLang="en-US" dirty="0">
              <a:ea typeface="等线" panose="02010600030101010101" charset="-122"/>
            </a:endParaRPr>
          </a:p>
          <a:p>
            <a:pPr marL="171450" indent="-171450">
              <a:buFont typeface="Calibri" panose="020F0502020204030204"/>
              <a:buChar char="-"/>
            </a:pPr>
            <a:r>
              <a:rPr lang="zh-CN" altLang="en-US" dirty="0">
                <a:ea typeface="等线" panose="02010600030101010101" charset="-122"/>
              </a:rPr>
              <a:t>在这类系统下，多个处理器共享同一个内存</a:t>
            </a:r>
            <a:r>
              <a:rPr lang="zh-CN" dirty="0">
                <a:ea typeface="等线" panose="02010600030101010101" charset="-122"/>
              </a:rPr>
              <a:t>。</a:t>
            </a:r>
            <a:r>
              <a:rPr lang="zh-CN" altLang="en-US" dirty="0">
                <a:ea typeface="等线" panose="02010600030101010101" charset="-122"/>
              </a:rPr>
              <a:t>这样做的好处是处理器之间的通信</a:t>
            </a:r>
            <a:r>
              <a:rPr lang="zh-CN" dirty="0">
                <a:ea typeface="等线" panose="02010600030101010101" charset="-122"/>
              </a:rPr>
              <a:t>无需进行数据复制或数据传输操作</a:t>
            </a:r>
            <a:r>
              <a:rPr lang="zh-CN" altLang="en-US" dirty="0">
                <a:ea typeface="等线" panose="02010600030101010101" charset="-122"/>
              </a:rPr>
              <a:t>。</a:t>
            </a:r>
            <a:endParaRPr lang="en-US" altLang="zh-CN" dirty="0">
              <a:ea typeface="等线" panose="02010600030101010101" charset="-122"/>
            </a:endParaRPr>
          </a:p>
          <a:p>
            <a:pPr marL="171450" indent="-171450">
              <a:buFont typeface="Calibri" panose="020F0502020204030204"/>
              <a:buChar char="-"/>
            </a:pPr>
            <a:r>
              <a:rPr lang="zh-CN" altLang="en-US" dirty="0">
                <a:ea typeface="等线" panose="02010600030101010101" charset="-122"/>
                <a:cs typeface="Calibri" panose="020F0502020204030204"/>
              </a:rPr>
              <a:t>然而这类系统需要将整张图加载进内存，这对于大型图的可扩展性是比较差的。例如，考虑十亿节点，万亿边的图，假设更新消息通过图中的边传递，此时如果每条边保存1个4字节的单精度浮点数，一万亿条边就会消耗4TB的内存，大部分服务器显然是无法运行这种规模的应用的。</a:t>
            </a:r>
          </a:p>
          <a:p>
            <a:pPr marL="171450" indent="-171450">
              <a:buFont typeface="Calibri" panose="020F0502020204030204"/>
              <a:buChar char="-"/>
            </a:pPr>
            <a:endParaRPr lang="zh-CN" altLang="en-US" dirty="0">
              <a:ea typeface="等线" panose="02010600030101010101" charset="-122"/>
              <a:cs typeface="Calibri" panose="020F0502020204030204"/>
            </a:endParaRPr>
          </a:p>
          <a:p>
            <a:r>
              <a:rPr lang="zh-CN" altLang="en-US" dirty="0">
                <a:ea typeface="等线" panose="02010600030101010101" charset="-122"/>
                <a:cs typeface="Calibri" panose="020F0502020204030204"/>
              </a:rPr>
              <a:t>第二类是</a:t>
            </a:r>
            <a:r>
              <a:rPr lang="zh-CN" altLang="en-US" b="1" dirty="0">
                <a:ea typeface="等线" panose="02010600030101010101" charset="-122"/>
                <a:cs typeface="Calibri" panose="020F0502020204030204"/>
              </a:rPr>
              <a:t>分布式内存系统</a:t>
            </a:r>
            <a:r>
              <a:rPr lang="zh-CN" altLang="en-US" dirty="0">
                <a:ea typeface="等线" panose="02010600030101010101" charset="-122"/>
                <a:cs typeface="Calibri" panose="020F0502020204030204"/>
              </a:rPr>
              <a:t>。</a:t>
            </a:r>
          </a:p>
          <a:p>
            <a:pPr marL="171450" indent="-171450">
              <a:buFont typeface="Calibri" panose="020F0502020204030204"/>
              <a:buChar char="-"/>
            </a:pPr>
            <a:r>
              <a:rPr lang="zh-CN" altLang="en-US" dirty="0">
                <a:ea typeface="等线" panose="02010600030101010101" charset="-122"/>
                <a:cs typeface="Calibri" panose="020F0502020204030204"/>
              </a:rPr>
              <a:t>分布式通过集群扩展了单机有限的内存。</a:t>
            </a:r>
            <a:r>
              <a:rPr lang="zh-CN" altLang="en-US" dirty="0">
                <a:ea typeface="等线" panose="02010600030101010101" charset="-122"/>
              </a:rPr>
              <a:t>许多大型企业就将自己的图分析业务部署在大规模计算机集群中。例如谷歌的图计算系统就部署在1000个计算节点，包括12000个处理器以及128TB的分布式内存的集群上。</a:t>
            </a:r>
          </a:p>
          <a:p>
            <a:pPr marL="171450" indent="-171450">
              <a:buFont typeface="Calibri" panose="020F0502020204030204"/>
              <a:buChar char="-"/>
            </a:pPr>
            <a:r>
              <a:rPr lang="zh-CN" altLang="en-US" dirty="0">
                <a:ea typeface="等线" panose="02010600030101010101" charset="-122"/>
              </a:rPr>
              <a:t>然而，这类系统无论是硬件成本还是分布式集群的操作以及运维成本都是十分高昂的，并且随着节点数量的增加，计算节点间的通信开销会逐渐成为系统的性能瓶颈，导致均摊到每个节点的计算效率不断下降。因此对于一些规模不大的公司，这类系统是难以负担的。</a:t>
            </a:r>
          </a:p>
          <a:p>
            <a:pPr marL="171450" indent="-171450">
              <a:buFont typeface="Calibri" panose="020F0502020204030204"/>
              <a:buChar char="-"/>
            </a:pPr>
            <a:endParaRPr lang="zh-CN" altLang="en-US" dirty="0">
              <a:ea typeface="等线" panose="02010600030101010101" charset="-122"/>
              <a:cs typeface="Calibri" panose="020F0502020204030204"/>
            </a:endParaRPr>
          </a:p>
          <a:p>
            <a:r>
              <a:rPr lang="zh-CN" altLang="en-US" dirty="0">
                <a:ea typeface="等线" panose="02010600030101010101" charset="-122"/>
                <a:cs typeface="Calibri" panose="020F0502020204030204"/>
              </a:rPr>
              <a:t>第三类是</a:t>
            </a:r>
            <a:r>
              <a:rPr lang="zh-CN" altLang="en-US" b="1" dirty="0">
                <a:ea typeface="等线" panose="02010600030101010101" charset="-122"/>
                <a:cs typeface="Calibri" panose="020F0502020204030204"/>
              </a:rPr>
              <a:t>单机外部存储系统</a:t>
            </a:r>
            <a:r>
              <a:rPr lang="zh-CN" altLang="en-US" dirty="0">
                <a:ea typeface="等线" panose="02010600030101010101" charset="-122"/>
                <a:cs typeface="Calibri" panose="020F0502020204030204"/>
              </a:rPr>
              <a:t>。</a:t>
            </a:r>
          </a:p>
          <a:p>
            <a:pPr marL="171450" indent="-171450">
              <a:buFont typeface="Calibri" panose="020F0502020204030204"/>
              <a:buChar char="-"/>
            </a:pPr>
            <a:r>
              <a:rPr lang="zh-CN" dirty="0">
                <a:ea typeface="等线" panose="02010600030101010101" charset="-122"/>
              </a:rPr>
              <a:t>外部存储是指将数据存储在磁盘等外部存储设备中，通过分批次读取和处理数据来完成任务。</a:t>
            </a:r>
          </a:p>
          <a:p>
            <a:pPr marL="171450" indent="-171450">
              <a:buFont typeface="Calibri" panose="020F0502020204030204"/>
              <a:buChar char="-"/>
            </a:pPr>
            <a:r>
              <a:rPr lang="zh-CN" dirty="0">
                <a:ea typeface="等线" panose="02010600030101010101" charset="-122"/>
                <a:cs typeface="Calibri" panose="020F0502020204030204"/>
              </a:rPr>
              <a:t>这类系统可以视为上述两种图计算系统的权衡，一方面通过外部存储设备扩展的单机有限的内存，另一方面又避免了</a:t>
            </a:r>
            <a:r>
              <a:rPr lang="zh-CN" altLang="en-US" dirty="0">
                <a:ea typeface="等线" panose="02010600030101010101" charset="-122"/>
                <a:cs typeface="Calibri" panose="020F0502020204030204"/>
              </a:rPr>
              <a:t>分布式系统高昂的成本以及通信开销，因此是中小规模公司的首选。</a:t>
            </a:r>
          </a:p>
          <a:p>
            <a:pPr marL="171450" indent="-171450">
              <a:buFont typeface="Calibri" panose="020F0502020204030204"/>
              <a:buChar char="-"/>
            </a:pPr>
            <a:endParaRPr lang="zh-CN" altLang="en-US" dirty="0">
              <a:ea typeface="等线" panose="02010600030101010101" charset="-122"/>
              <a:cs typeface="Calibri" panose="020F0502020204030204"/>
            </a:endParaRPr>
          </a:p>
          <a:p>
            <a:r>
              <a:rPr lang="zh-CN" altLang="en-US" dirty="0">
                <a:ea typeface="等线" panose="02010600030101010101" charset="-122"/>
                <a:cs typeface="Calibri" panose="020F0502020204030204"/>
              </a:rPr>
              <a:t>今天我们介绍的图计算系统就属于第三类：单机外部存储式图计算系统。</a:t>
            </a:r>
          </a:p>
        </p:txBody>
      </p:sp>
      <p:sp>
        <p:nvSpPr>
          <p:cNvPr id="4" name="灯片编号占位符 3"/>
          <p:cNvSpPr>
            <a:spLocks noGrp="1"/>
          </p:cNvSpPr>
          <p:nvPr>
            <p:ph type="sldNum" sz="quarter" idx="5"/>
          </p:nvPr>
        </p:nvSpPr>
        <p:spPr/>
        <p:txBody>
          <a:bodyPr/>
          <a:lstStyle/>
          <a:p>
            <a:fld id="{EE634212-A9A7-4B0A-843A-3259CA589536}" type="slidenum">
              <a:rPr lang="zh-CN" altLang="en-US" smtClean="0"/>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C4896D6-D915-4F46-B5E4-AEFF08A381D1}" type="slidenum">
              <a:rPr lang="en-US" altLang="zh-CN" smtClean="0"/>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本篇文章中的设计愿景围绕“高效”展开，具体而言就是如何用有限的内存快速完成图算法的执行。</a:t>
            </a:r>
            <a:endParaRPr lang="en-US" altLang="zh-CN" dirty="0"/>
          </a:p>
          <a:p>
            <a:endParaRPr lang="en-US" altLang="zh-CN" dirty="0"/>
          </a:p>
          <a:p>
            <a:r>
              <a:rPr lang="zh-CN" altLang="en-US" dirty="0"/>
              <a:t>本文提出的</a:t>
            </a:r>
            <a:r>
              <a:rPr lang="en-US" altLang="zh-CN" dirty="0" err="1"/>
              <a:t>MiniGraph</a:t>
            </a:r>
            <a:r>
              <a:rPr lang="zh-CN" altLang="en-US" dirty="0"/>
              <a:t>主要围绕并行，同步与</a:t>
            </a:r>
            <a:r>
              <a:rPr lang="en-US" altLang="zh-CN" dirty="0"/>
              <a:t>I/O</a:t>
            </a:r>
            <a:r>
              <a:rPr lang="zh-CN" altLang="en-US" dirty="0"/>
              <a:t>三个部分的设计来提高系统执行效率。</a:t>
            </a:r>
          </a:p>
        </p:txBody>
      </p:sp>
      <p:sp>
        <p:nvSpPr>
          <p:cNvPr id="4" name="灯片编号占位符 3"/>
          <p:cNvSpPr>
            <a:spLocks noGrp="1"/>
          </p:cNvSpPr>
          <p:nvPr>
            <p:ph type="sldNum" sz="quarter" idx="5"/>
          </p:nvPr>
        </p:nvSpPr>
        <p:spPr/>
        <p:txBody>
          <a:bodyPr/>
          <a:lstStyle/>
          <a:p>
            <a:fld id="{AC4896D6-D915-4F46-B5E4-AEFF08A381D1}" type="slidenum">
              <a:rPr lang="en-US" altLang="zh-CN" smtClean="0"/>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在介绍并行机制设计之前，我先简单介绍一下目前流行的两种计算模式，分别是节点为中心的计算模式，以及以子图为中心的计算模式。</a:t>
            </a:r>
            <a:endParaRPr lang="en-US" altLang="zh-CN" dirty="0"/>
          </a:p>
          <a:p>
            <a:endParaRPr lang="en-US" altLang="zh-CN" dirty="0"/>
          </a:p>
          <a:p>
            <a:r>
              <a:rPr lang="zh-CN" altLang="en-US" dirty="0"/>
              <a:t>首先，我介绍一下</a:t>
            </a:r>
            <a:r>
              <a:rPr lang="en-US" altLang="zh-CN" dirty="0"/>
              <a:t>vertex-centric</a:t>
            </a:r>
            <a:r>
              <a:rPr lang="zh-CN" altLang="en-US" dirty="0"/>
              <a:t>计算模式，以弱连通分量算法为例，首先系统会给每个节点分配唯一的标签；在每一轮迭代中，每个节点都会向邻居节点广播自己的标签，随后每个节点会将邻居信息与自己的标签进行聚合操作并更新自己的标签，这些动作都是并行执行的。</a:t>
            </a:r>
            <a:endParaRPr lang="en-US" altLang="zh-CN" dirty="0"/>
          </a:p>
        </p:txBody>
      </p:sp>
      <p:sp>
        <p:nvSpPr>
          <p:cNvPr id="4" name="灯片编号占位符 3"/>
          <p:cNvSpPr>
            <a:spLocks noGrp="1"/>
          </p:cNvSpPr>
          <p:nvPr>
            <p:ph type="sldNum" sz="quarter" idx="5"/>
          </p:nvPr>
        </p:nvSpPr>
        <p:spPr/>
        <p:txBody>
          <a:bodyPr/>
          <a:lstStyle/>
          <a:p>
            <a:fld id="{AC4896D6-D915-4F46-B5E4-AEFF08A381D1}" type="slidenum">
              <a:rPr lang="en-US" altLang="zh-CN" smtClean="0"/>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接下来我们看一下整体的运行流程。</a:t>
            </a:r>
            <a:endParaRPr lang="en-US" altLang="zh-CN" dirty="0"/>
          </a:p>
          <a:p>
            <a:endParaRPr lang="en-US" altLang="zh-CN" dirty="0"/>
          </a:p>
          <a:p>
            <a:r>
              <a:rPr lang="zh-CN" altLang="en-US" dirty="0"/>
              <a:t>第一轮迭代，每个节点都向邻居传递了节点信息，考虑到图中一共</a:t>
            </a:r>
            <a:r>
              <a:rPr lang="en-US" altLang="zh-CN" dirty="0"/>
              <a:t>16</a:t>
            </a:r>
            <a:r>
              <a:rPr lang="zh-CN" altLang="en-US" dirty="0"/>
              <a:t>条边，因此总共传递了</a:t>
            </a:r>
            <a:r>
              <a:rPr lang="en-US" altLang="zh-CN" dirty="0"/>
              <a:t>32</a:t>
            </a:r>
            <a:r>
              <a:rPr lang="zh-CN" altLang="en-US" dirty="0"/>
              <a:t>条信息</a:t>
            </a:r>
            <a:endParaRPr lang="en-US" altLang="zh-CN" dirty="0"/>
          </a:p>
          <a:p>
            <a:endParaRPr lang="en-US" altLang="zh-CN" dirty="0"/>
          </a:p>
          <a:p>
            <a:r>
              <a:rPr lang="zh-CN" altLang="en-US" dirty="0"/>
              <a:t>由于左上角的节点标签值最小，因此其仅需向邻居节点更新一次信息。</a:t>
            </a:r>
          </a:p>
        </p:txBody>
      </p:sp>
      <p:sp>
        <p:nvSpPr>
          <p:cNvPr id="4" name="灯片编号占位符 3"/>
          <p:cNvSpPr>
            <a:spLocks noGrp="1"/>
          </p:cNvSpPr>
          <p:nvPr>
            <p:ph type="sldNum" sz="quarter" idx="5"/>
          </p:nvPr>
        </p:nvSpPr>
        <p:spPr/>
        <p:txBody>
          <a:bodyPr/>
          <a:lstStyle/>
          <a:p>
            <a:fld id="{AC4896D6-D915-4F46-B5E4-AEFF08A381D1}" type="slidenum">
              <a:rPr lang="en-US" altLang="zh-CN" smtClean="0"/>
              <a:t>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由于左上角的节点不需要更新信息了，因此第二轮总共涉及到</a:t>
            </a:r>
            <a:r>
              <a:rPr lang="en-US" altLang="zh-CN" dirty="0"/>
              <a:t>14</a:t>
            </a:r>
            <a:r>
              <a:rPr lang="zh-CN" altLang="en-US" dirty="0"/>
              <a:t>条边的信息传递，此轮总共传递了</a:t>
            </a:r>
            <a:r>
              <a:rPr lang="en-US" altLang="zh-CN" dirty="0"/>
              <a:t>28</a:t>
            </a:r>
            <a:r>
              <a:rPr lang="zh-CN" altLang="en-US" dirty="0"/>
              <a:t>条消息</a:t>
            </a:r>
          </a:p>
        </p:txBody>
      </p:sp>
      <p:sp>
        <p:nvSpPr>
          <p:cNvPr id="4" name="灯片编号占位符 3"/>
          <p:cNvSpPr>
            <a:spLocks noGrp="1"/>
          </p:cNvSpPr>
          <p:nvPr>
            <p:ph type="sldNum" sz="quarter" idx="5"/>
          </p:nvPr>
        </p:nvSpPr>
        <p:spPr/>
        <p:txBody>
          <a:bodyPr/>
          <a:lstStyle/>
          <a:p>
            <a:fld id="{AC4896D6-D915-4F46-B5E4-AEFF08A381D1}" type="slidenum">
              <a:rPr lang="en-US" altLang="zh-CN" smtClean="0"/>
              <a:t>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Master" Target="../slideMasters/slideMaster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9/2/2023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9/2/2023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9/2/2023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
        <p:nvSpPr>
          <p:cNvPr id="24" name="Footer Placeholder 4"/>
          <p:cNvSpPr txBox="1"/>
          <p:nvPr userDrawn="1"/>
        </p:nvSpPr>
        <p:spPr>
          <a:xfrm>
            <a:off x="4048376" y="6413479"/>
            <a:ext cx="4114800" cy="365125"/>
          </a:xfrm>
          <a:prstGeom prst="rect">
            <a:avLst/>
          </a:prstGeom>
        </p:spPr>
        <p:txBody>
          <a:bodyPr vert="horz" lIns="91440" tIns="45720" rIns="91440" bIns="45720" rtlCol="0" anchor="ctr"/>
          <a:lstStyle>
            <a:defPPr>
              <a:defRPr lang="en-US"/>
            </a:defPPr>
            <a:lvl1pPr marL="0" algn="ctr" defTabSz="457200" rtl="0" eaLnBrk="1" latinLnBrk="0" hangingPunct="1">
              <a:defRPr lang="en-US" altLang="zh-CN" sz="1200" kern="1200" smtClean="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200">
                <a:solidFill>
                  <a:schemeClr val="tx1"/>
                </a:solidFill>
              </a:rPr>
              <a:t>Southeast University</a:t>
            </a:r>
          </a:p>
        </p:txBody>
      </p:sp>
      <p:sp>
        <p:nvSpPr>
          <p:cNvPr id="25" name="日期占位符 3"/>
          <p:cNvSpPr txBox="1"/>
          <p:nvPr userDrawn="1"/>
        </p:nvSpPr>
        <p:spPr>
          <a:xfrm>
            <a:off x="838200" y="6413478"/>
            <a:ext cx="2743200" cy="365125"/>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E650424-F945-4EC2-8594-4948CA017EDA}" type="datetime1">
              <a:rPr lang="zh-CN" altLang="en-US" sz="1200" smtClean="0">
                <a:solidFill>
                  <a:schemeClr val="tx1"/>
                </a:solidFill>
                <a:latin typeface="+mn-lt"/>
              </a:rPr>
              <a:t>2023/9/2</a:t>
            </a:fld>
            <a:endParaRPr lang="zh-CN" altLang="en-US" sz="1200">
              <a:solidFill>
                <a:schemeClr val="tx1"/>
              </a:solidFill>
              <a:latin typeface="+mn-lt"/>
            </a:endParaRPr>
          </a:p>
        </p:txBody>
      </p:sp>
      <p:pic>
        <p:nvPicPr>
          <p:cNvPr id="5" name="图片 4"/>
          <p:cNvPicPr>
            <a:picLocks noChangeAspect="1"/>
          </p:cNvPicPr>
          <p:nvPr userDrawn="1"/>
        </p:nvPicPr>
        <p:blipFill>
          <a:blip r:embed="rId2"/>
          <a:stretch>
            <a:fillRect/>
          </a:stretch>
        </p:blipFill>
        <p:spPr>
          <a:xfrm>
            <a:off x="0" y="1823422"/>
            <a:ext cx="12192000" cy="2281918"/>
          </a:xfrm>
          <a:prstGeom prst="rect">
            <a:avLst/>
          </a:prstGeom>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7" name="矩形: 圆角 6"/>
          <p:cNvSpPr/>
          <p:nvPr userDrawn="1"/>
        </p:nvSpPr>
        <p:spPr>
          <a:xfrm>
            <a:off x="243601" y="173419"/>
            <a:ext cx="11718700" cy="740981"/>
          </a:xfrm>
          <a:prstGeom prst="roundRect">
            <a:avLst/>
          </a:prstGeom>
          <a:solidFill>
            <a:srgbClr val="6E8360"/>
          </a:solidFill>
          <a:ln>
            <a:no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灯片编号占位符 5"/>
          <p:cNvSpPr>
            <a:spLocks noGrp="1"/>
          </p:cNvSpPr>
          <p:nvPr>
            <p:ph type="sldNum" sz="quarter" idx="12"/>
          </p:nvPr>
        </p:nvSpPr>
        <p:spPr>
          <a:xfrm>
            <a:off x="11238829" y="6407033"/>
            <a:ext cx="723472" cy="365125"/>
          </a:xfrm>
        </p:spPr>
        <p:txBody>
          <a:bodyPr/>
          <a:lstStyle>
            <a:lvl1pPr>
              <a:defRPr>
                <a:solidFill>
                  <a:schemeClr val="tx1"/>
                </a:solidFill>
              </a:defRPr>
            </a:lvl1pPr>
          </a:lstStyle>
          <a:p>
            <a:fld id="{72A5E12F-523A-4D75-95A2-779F57F5D9E2}" type="slidenum">
              <a:rPr lang="zh-CN" altLang="en-US" smtClean="0"/>
              <a:t>‹#›</a:t>
            </a:fld>
            <a:endParaRPr lang="zh-CN" altLang="en-US"/>
          </a:p>
        </p:txBody>
      </p:sp>
      <p:pic>
        <p:nvPicPr>
          <p:cNvPr id="9" name="图片 8"/>
          <p:cNvPicPr/>
          <p:nvPr userDrawn="1"/>
        </p:nvPicPr>
        <p:blipFill rotWithShape="1">
          <a:blip r:embed="rId2" cstate="print">
            <a:extLst>
              <a:ext uri="{28A0092B-C50C-407E-A947-70E740481C1C}">
                <a14:useLocalDpi xmlns:a14="http://schemas.microsoft.com/office/drawing/2010/main" val="0"/>
              </a:ext>
            </a:extLst>
          </a:blip>
          <a:srcRect l="-29" t="-1" r="68184" b="524"/>
          <a:stretch>
            <a:fillRect/>
          </a:stretch>
        </p:blipFill>
        <p:spPr>
          <a:xfrm>
            <a:off x="11289945" y="233289"/>
            <a:ext cx="621240" cy="621240"/>
          </a:xfrm>
          <a:prstGeom prst="rect">
            <a:avLst/>
          </a:prstGeom>
        </p:spPr>
      </p:pic>
      <p:sp>
        <p:nvSpPr>
          <p:cNvPr id="3" name="文本占位符 2"/>
          <p:cNvSpPr>
            <a:spLocks noGrp="1"/>
          </p:cNvSpPr>
          <p:nvPr>
            <p:ph type="body" sz="quarter" idx="13"/>
          </p:nvPr>
        </p:nvSpPr>
        <p:spPr>
          <a:xfrm>
            <a:off x="291114" y="258953"/>
            <a:ext cx="10122886" cy="569912"/>
          </a:xfrm>
        </p:spPr>
        <p:txBody>
          <a:bodyPr>
            <a:normAutofit/>
          </a:bodyPr>
          <a:lstStyle>
            <a:lvl1pPr marL="0" indent="0" fontAlgn="ctr">
              <a:lnSpc>
                <a:spcPct val="100000"/>
              </a:lnSpc>
              <a:spcBef>
                <a:spcPts val="0"/>
              </a:spcBef>
              <a:buFontTx/>
              <a:buNone/>
              <a:defRPr sz="2800" b="1">
                <a:solidFill>
                  <a:schemeClr val="bg1"/>
                </a:solidFill>
                <a:latin typeface="微软雅黑" panose="020B0503020204020204" pitchFamily="34" charset="-122"/>
                <a:ea typeface="微软雅黑" panose="020B0503020204020204" pitchFamily="34" charset="-122"/>
              </a:defRPr>
            </a:lvl1pPr>
          </a:lstStyle>
          <a:p>
            <a:pPr lvl="0"/>
            <a:r>
              <a:rPr lang="zh-CN" altLang="en-US"/>
              <a:t>单击此处编辑母版文本样式</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尾页">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a:xfrm>
            <a:off x="11238829" y="6407033"/>
            <a:ext cx="723472" cy="365125"/>
          </a:xfrm>
        </p:spPr>
        <p:txBody>
          <a:bodyPr/>
          <a:lstStyle>
            <a:lvl1pPr>
              <a:defRPr b="0">
                <a:solidFill>
                  <a:schemeClr val="tx1"/>
                </a:solidFill>
              </a:defRPr>
            </a:lvl1pPr>
          </a:lstStyle>
          <a:p>
            <a:fld id="{72A5E12F-523A-4D75-95A2-779F57F5D9E2}" type="slidenum">
              <a:rPr lang="zh-CN" altLang="en-US" smtClean="0"/>
              <a:t>‹#›</a:t>
            </a:fld>
            <a:endParaRPr lang="zh-CN" altLang="en-US"/>
          </a:p>
        </p:txBody>
      </p:sp>
      <p:grpSp>
        <p:nvGrpSpPr>
          <p:cNvPr id="4" name="组合 3"/>
          <p:cNvGrpSpPr/>
          <p:nvPr userDrawn="1"/>
        </p:nvGrpSpPr>
        <p:grpSpPr>
          <a:xfrm>
            <a:off x="1955092" y="1369609"/>
            <a:ext cx="8291568" cy="3363240"/>
            <a:chOff x="2412000" y="1481369"/>
            <a:chExt cx="4320000" cy="3363240"/>
          </a:xfrm>
        </p:grpSpPr>
        <p:sp>
          <p:nvSpPr>
            <p:cNvPr id="6" name="Google Shape;10;p2"/>
            <p:cNvSpPr/>
            <p:nvPr/>
          </p:nvSpPr>
          <p:spPr>
            <a:xfrm>
              <a:off x="2412000" y="1481369"/>
              <a:ext cx="4320000" cy="2700000"/>
            </a:xfrm>
            <a:prstGeom prst="rect">
              <a:avLst/>
            </a:prstGeom>
            <a:noFill/>
            <a:ln w="28575" cap="flat" cmpd="sng">
              <a:solidFill>
                <a:srgbClr val="6E836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8" name="矩形 7"/>
            <p:cNvSpPr/>
            <p:nvPr/>
          </p:nvSpPr>
          <p:spPr>
            <a:xfrm>
              <a:off x="2412000" y="4196609"/>
              <a:ext cx="4320000" cy="648000"/>
            </a:xfrm>
            <a:prstGeom prst="rect">
              <a:avLst/>
            </a:prstGeom>
            <a:solidFill>
              <a:srgbClr val="6E8360"/>
            </a:solidFill>
            <a:ln w="28575">
              <a:solidFill>
                <a:srgbClr val="6E83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9" name="文本框 8"/>
            <p:cNvSpPr txBox="1"/>
            <p:nvPr/>
          </p:nvSpPr>
          <p:spPr>
            <a:xfrm>
              <a:off x="2794805" y="2046539"/>
              <a:ext cx="3549311" cy="1569660"/>
            </a:xfrm>
            <a:prstGeom prst="rect">
              <a:avLst/>
            </a:prstGeom>
            <a:noFill/>
          </p:spPr>
          <p:txBody>
            <a:bodyPr wrap="square" rtlCol="0">
              <a:spAutoFit/>
            </a:bodyPr>
            <a:lstStyle/>
            <a:p>
              <a:pPr lvl="0" algn="ctr">
                <a:defRPr/>
              </a:pPr>
              <a:r>
                <a:rPr lang="zh-CN" altLang="en-US" sz="4800" b="1" dirty="0">
                  <a:solidFill>
                    <a:srgbClr val="385723"/>
                  </a:solidFill>
                  <a:latin typeface="微软雅黑" panose="020B0503020204020204" pitchFamily="34" charset="-122"/>
                  <a:ea typeface="微软雅黑" panose="020B0503020204020204" pitchFamily="34" charset="-122"/>
                  <a:cs typeface="+mn-ea"/>
                </a:rPr>
                <a:t> 感谢各位老师和同学！</a:t>
              </a:r>
            </a:p>
            <a:p>
              <a:pPr lvl="0" algn="ctr">
                <a:defRPr/>
              </a:pPr>
              <a:r>
                <a:rPr lang="zh-CN" altLang="en-US" sz="4800" b="1" dirty="0">
                  <a:solidFill>
                    <a:srgbClr val="385723"/>
                  </a:solidFill>
                  <a:latin typeface="微软雅黑" panose="020B0503020204020204" pitchFamily="34" charset="-122"/>
                  <a:ea typeface="微软雅黑" panose="020B0503020204020204" pitchFamily="34" charset="-122"/>
                  <a:cs typeface="+mn-ea"/>
                </a:rPr>
                <a:t> 请大家提出宝贵意见！</a:t>
              </a:r>
            </a:p>
          </p:txBody>
        </p:sp>
        <p:cxnSp>
          <p:nvCxnSpPr>
            <p:cNvPr id="10" name="直接连接符 9"/>
            <p:cNvCxnSpPr/>
            <p:nvPr/>
          </p:nvCxnSpPr>
          <p:spPr>
            <a:xfrm>
              <a:off x="3621324" y="3849858"/>
              <a:ext cx="1800000" cy="0"/>
            </a:xfrm>
            <a:prstGeom prst="line">
              <a:avLst/>
            </a:prstGeom>
            <a:ln w="25400" cap="rnd">
              <a:solidFill>
                <a:srgbClr val="6E8360"/>
              </a:solidFill>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2534575" y="4274536"/>
              <a:ext cx="4074850" cy="461665"/>
            </a:xfrm>
            <a:prstGeom prst="rect">
              <a:avLst/>
            </a:prstGeom>
            <a:noFill/>
          </p:spPr>
          <p:txBody>
            <a:bodyPr wrap="square" rtlCol="0">
              <a:spAutoFit/>
            </a:bodyPr>
            <a:lstStyle/>
            <a:p>
              <a:pPr lvl="0" algn="ctr">
                <a:defRPr/>
              </a:pPr>
              <a:r>
                <a:rPr lang="en-US" altLang="zh-CN" sz="2400" b="1" dirty="0">
                  <a:solidFill>
                    <a:schemeClr val="bg1"/>
                  </a:solidFill>
                  <a:latin typeface="思源黑体 CN" panose="020B0500000000000000" pitchFamily="34" charset="-122"/>
                  <a:ea typeface="思源黑体 CN" panose="020B0500000000000000" pitchFamily="34" charset="-122"/>
                  <a:cs typeface="+mn-ea"/>
                </a:rPr>
                <a:t>wbai@seu.edu.cn</a:t>
              </a:r>
              <a:endParaRPr lang="zh-CN" altLang="en-US" sz="2400" b="1" dirty="0">
                <a:solidFill>
                  <a:schemeClr val="bg1"/>
                </a:solidFill>
                <a:latin typeface="思源黑体 CN" panose="020B0500000000000000" pitchFamily="34" charset="-122"/>
                <a:ea typeface="思源黑体 CN" panose="020B0500000000000000" pitchFamily="34" charset="-122"/>
                <a:cs typeface="+mn-ea"/>
              </a:endParaRPr>
            </a:p>
          </p:txBody>
        </p:sp>
      </p:grpSp>
      <p:sp>
        <p:nvSpPr>
          <p:cNvPr id="12" name="Footer Placeholder 4"/>
          <p:cNvSpPr txBox="1"/>
          <p:nvPr userDrawn="1"/>
        </p:nvSpPr>
        <p:spPr>
          <a:xfrm>
            <a:off x="4048376" y="6413479"/>
            <a:ext cx="4114800" cy="365125"/>
          </a:xfrm>
          <a:prstGeom prst="rect">
            <a:avLst/>
          </a:prstGeom>
        </p:spPr>
        <p:txBody>
          <a:bodyPr vert="horz" lIns="91440" tIns="45720" rIns="91440" bIns="45720" rtlCol="0" anchor="ctr"/>
          <a:lstStyle>
            <a:defPPr>
              <a:defRPr lang="en-US"/>
            </a:defPPr>
            <a:lvl1pPr marL="0" algn="ctr" defTabSz="457200" rtl="0" eaLnBrk="1" latinLnBrk="0" hangingPunct="1">
              <a:defRPr lang="en-US" altLang="zh-CN" sz="1200" kern="1200" smtClean="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200">
                <a:solidFill>
                  <a:schemeClr val="tx1"/>
                </a:solidFill>
              </a:rPr>
              <a:t>Southeast University</a:t>
            </a:r>
          </a:p>
        </p:txBody>
      </p:sp>
      <p:sp>
        <p:nvSpPr>
          <p:cNvPr id="13" name="日期占位符 3"/>
          <p:cNvSpPr txBox="1"/>
          <p:nvPr userDrawn="1"/>
        </p:nvSpPr>
        <p:spPr>
          <a:xfrm>
            <a:off x="838200" y="6413478"/>
            <a:ext cx="2743200" cy="365125"/>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E650424-F945-4EC2-8594-4948CA017EDA}" type="datetime1">
              <a:rPr lang="zh-CN" altLang="en-US" sz="1200" smtClean="0">
                <a:solidFill>
                  <a:schemeClr val="tx1"/>
                </a:solidFill>
                <a:latin typeface="+mn-lt"/>
              </a:rPr>
              <a:t>2023/9/2</a:t>
            </a:fld>
            <a:endParaRPr lang="zh-CN" altLang="en-US" sz="1200">
              <a:solidFill>
                <a:schemeClr val="tx1"/>
              </a:solidFill>
              <a:latin typeface="+mn-lt"/>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pic>
        <p:nvPicPr>
          <p:cNvPr id="6" name="图片 5"/>
          <p:cNvPicPr>
            <a:picLocks noChangeAspect="1"/>
          </p:cNvPicPr>
          <p:nvPr userDrawn="1"/>
        </p:nvPicPr>
        <p:blipFill>
          <a:blip r:embed="rId2"/>
          <a:stretch>
            <a:fillRect/>
          </a:stretch>
        </p:blipFill>
        <p:spPr>
          <a:xfrm>
            <a:off x="4911288" y="3866330"/>
            <a:ext cx="3186947" cy="1661357"/>
          </a:xfrm>
          <a:prstGeom prst="rect">
            <a:avLst/>
          </a:prstGeom>
        </p:spPr>
      </p:pic>
      <p:pic>
        <p:nvPicPr>
          <p:cNvPr id="10" name="图片 9"/>
          <p:cNvPicPr/>
          <p:nvPr userDrawn="1"/>
        </p:nvPicPr>
        <p:blipFill>
          <a:blip r:embed="rId3"/>
          <a:stretch>
            <a:fillRect/>
          </a:stretch>
        </p:blipFill>
        <p:spPr>
          <a:xfrm>
            <a:off x="1209907" y="3866330"/>
            <a:ext cx="3101663" cy="1661363"/>
          </a:xfrm>
          <a:prstGeom prst="rect">
            <a:avLst/>
          </a:prstGeom>
        </p:spPr>
      </p:pic>
      <p:sp>
        <p:nvSpPr>
          <p:cNvPr id="11" name="文本框 10"/>
          <p:cNvSpPr txBox="1"/>
          <p:nvPr userDrawn="1"/>
        </p:nvSpPr>
        <p:spPr>
          <a:xfrm>
            <a:off x="1941161" y="3167419"/>
            <a:ext cx="1639156" cy="461665"/>
          </a:xfrm>
          <a:prstGeom prst="rect">
            <a:avLst/>
          </a:prstGeom>
          <a:noFill/>
        </p:spPr>
        <p:txBody>
          <a:bodyPr wrap="square" rtlCol="0">
            <a:spAutoFit/>
          </a:bodyPr>
          <a:lstStyle>
            <a:defPPr>
              <a:defRPr lang="zh-CN"/>
            </a:defPPr>
            <a:lvl1pPr>
              <a:defRPr sz="2400" b="1" spc="300">
                <a:solidFill>
                  <a:srgbClr val="404040"/>
                </a:solidFill>
                <a:latin typeface="微软雅黑" panose="020B0503020204020204" pitchFamily="34" charset="-122"/>
                <a:ea typeface="微软雅黑" panose="020B0503020204020204" pitchFamily="34" charset="-122"/>
              </a:defRPr>
            </a:lvl1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1200" cap="none" spc="30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n-cs"/>
              </a:rPr>
              <a:t>平衡色</a:t>
            </a:r>
          </a:p>
        </p:txBody>
      </p:sp>
      <p:cxnSp>
        <p:nvCxnSpPr>
          <p:cNvPr id="12" name="直接连接符 11"/>
          <p:cNvCxnSpPr/>
          <p:nvPr userDrawn="1"/>
        </p:nvCxnSpPr>
        <p:spPr>
          <a:xfrm>
            <a:off x="2391438" y="3708165"/>
            <a:ext cx="73860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userDrawn="1"/>
        </p:nvCxnSpPr>
        <p:spPr>
          <a:xfrm>
            <a:off x="2391438" y="1015879"/>
            <a:ext cx="73860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14" name="文本框 13"/>
          <p:cNvSpPr txBox="1"/>
          <p:nvPr userDrawn="1"/>
        </p:nvSpPr>
        <p:spPr>
          <a:xfrm>
            <a:off x="1209907" y="469321"/>
            <a:ext cx="3101663"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1200" cap="none" spc="30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n-cs"/>
              </a:rPr>
              <a:t>主色</a:t>
            </a:r>
            <a:r>
              <a:rPr kumimoji="0" lang="en-US" altLang="zh-CN" sz="2400" b="1" i="0" u="none" strike="noStrike" kern="1200" cap="none" spc="30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n-cs"/>
              </a:rPr>
              <a:t>&amp;</a:t>
            </a:r>
            <a:r>
              <a:rPr kumimoji="0" lang="zh-CN" altLang="en-US" sz="2400" b="1" i="0" u="none" strike="noStrike" kern="1200" cap="none" spc="30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n-cs"/>
              </a:rPr>
              <a:t>同频色</a:t>
            </a:r>
          </a:p>
        </p:txBody>
      </p:sp>
      <p:pic>
        <p:nvPicPr>
          <p:cNvPr id="15" name="图片 14"/>
          <p:cNvPicPr/>
          <p:nvPr userDrawn="1"/>
        </p:nvPicPr>
        <p:blipFill>
          <a:blip r:embed="rId4"/>
          <a:stretch>
            <a:fillRect/>
          </a:stretch>
        </p:blipFill>
        <p:spPr>
          <a:xfrm>
            <a:off x="8175247" y="1165515"/>
            <a:ext cx="3101663" cy="1661363"/>
          </a:xfrm>
          <a:prstGeom prst="rect">
            <a:avLst/>
          </a:prstGeom>
        </p:spPr>
      </p:pic>
      <p:pic>
        <p:nvPicPr>
          <p:cNvPr id="16" name="图片 15"/>
          <p:cNvPicPr/>
          <p:nvPr userDrawn="1"/>
        </p:nvPicPr>
        <p:blipFill>
          <a:blip r:embed="rId5"/>
          <a:stretch>
            <a:fillRect/>
          </a:stretch>
        </p:blipFill>
        <p:spPr>
          <a:xfrm>
            <a:off x="4927970" y="1165516"/>
            <a:ext cx="3101663" cy="1661363"/>
          </a:xfrm>
          <a:prstGeom prst="rect">
            <a:avLst/>
          </a:prstGeom>
        </p:spPr>
      </p:pic>
      <p:sp>
        <p:nvSpPr>
          <p:cNvPr id="17" name="文本框 16"/>
          <p:cNvSpPr txBox="1"/>
          <p:nvPr userDrawn="1"/>
        </p:nvSpPr>
        <p:spPr>
          <a:xfrm>
            <a:off x="6919234" y="469321"/>
            <a:ext cx="2512028"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1200" cap="none" spc="30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n-cs"/>
              </a:rPr>
              <a:t>浅色</a:t>
            </a:r>
            <a:r>
              <a:rPr kumimoji="0" lang="en-US" altLang="zh-CN" sz="2400" b="1" i="0" u="none" strike="noStrike" kern="1200" cap="none" spc="30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n-cs"/>
              </a:rPr>
              <a:t>&amp;</a:t>
            </a:r>
            <a:r>
              <a:rPr kumimoji="0" lang="zh-CN" altLang="en-US" sz="2400" b="1" i="0" u="none" strike="noStrike" kern="1200" cap="none" spc="30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n-cs"/>
              </a:rPr>
              <a:t>深色</a:t>
            </a:r>
          </a:p>
        </p:txBody>
      </p:sp>
      <p:cxnSp>
        <p:nvCxnSpPr>
          <p:cNvPr id="18" name="直接连接符 17"/>
          <p:cNvCxnSpPr/>
          <p:nvPr userDrawn="1"/>
        </p:nvCxnSpPr>
        <p:spPr>
          <a:xfrm>
            <a:off x="7805947" y="1015879"/>
            <a:ext cx="73860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pic>
        <p:nvPicPr>
          <p:cNvPr id="19" name="图片 18"/>
          <p:cNvPicPr>
            <a:picLocks noChangeAspect="1"/>
          </p:cNvPicPr>
          <p:nvPr userDrawn="1"/>
        </p:nvPicPr>
        <p:blipFill>
          <a:blip r:embed="rId6"/>
          <a:stretch>
            <a:fillRect/>
          </a:stretch>
        </p:blipFill>
        <p:spPr>
          <a:xfrm>
            <a:off x="1208156" y="1164020"/>
            <a:ext cx="3105165" cy="1664352"/>
          </a:xfrm>
          <a:prstGeom prst="rect">
            <a:avLst/>
          </a:prstGeom>
        </p:spPr>
      </p:pic>
      <p:pic>
        <p:nvPicPr>
          <p:cNvPr id="2" name="图片 1"/>
          <p:cNvPicPr>
            <a:picLocks noChangeAspect="1"/>
          </p:cNvPicPr>
          <p:nvPr userDrawn="1"/>
        </p:nvPicPr>
        <p:blipFill>
          <a:blip r:embed="rId7"/>
          <a:stretch>
            <a:fillRect/>
          </a:stretch>
        </p:blipFill>
        <p:spPr>
          <a:xfrm>
            <a:off x="8697953" y="4697007"/>
            <a:ext cx="1930400" cy="247650"/>
          </a:xfrm>
          <a:prstGeom prst="rect">
            <a:avLst/>
          </a:prstGeom>
        </p:spPr>
      </p:pic>
      <p:pic>
        <p:nvPicPr>
          <p:cNvPr id="20" name="图片 19"/>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8544549" y="3708165"/>
            <a:ext cx="2234919" cy="532800"/>
          </a:xfrm>
          <a:prstGeom prst="rect">
            <a:avLst/>
          </a:prstGeom>
        </p:spPr>
      </p:pic>
      <p:sp>
        <p:nvSpPr>
          <p:cNvPr id="21" name="矩形: 圆角 20"/>
          <p:cNvSpPr/>
          <p:nvPr userDrawn="1"/>
        </p:nvSpPr>
        <p:spPr>
          <a:xfrm>
            <a:off x="243601" y="173419"/>
            <a:ext cx="11718700" cy="740981"/>
          </a:xfrm>
          <a:prstGeom prst="roundRect">
            <a:avLst/>
          </a:prstGeom>
          <a:solidFill>
            <a:srgbClr val="6E8360"/>
          </a:solidFill>
          <a:ln>
            <a:no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pic>
        <p:nvPicPr>
          <p:cNvPr id="6" name="图片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30375" y="236129"/>
            <a:ext cx="8591550" cy="6385741"/>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9/2/2023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9/2/2023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9/2/2023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9/2/2023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9/2/2023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9/2/2023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9/2/2023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9/2/2023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theme" Target="../theme/theme2.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9/2/2023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9ECFFD6-F58A-4D20-9F2A-46EA578AFD1E}" type="datetime1">
              <a:rPr lang="zh-CN" altLang="en-US" smtClean="0"/>
              <a:t>2023/9/2</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ltLang="zh-CN"/>
              <a:t>Southeast University</a:t>
            </a:r>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A5E12F-523A-4D75-95A2-779F57F5D9E2}"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3.xml"/><Relationship Id="rId1" Type="http://schemas.openxmlformats.org/officeDocument/2006/relationships/tags" Target="../tags/tag2.xml"/><Relationship Id="rId4" Type="http://schemas.openxmlformats.org/officeDocument/2006/relationships/image" Target="../media/image23.png"/></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3.xml"/><Relationship Id="rId1" Type="http://schemas.openxmlformats.org/officeDocument/2006/relationships/slideLayout" Target="../slideLayouts/slideLayout13.xml"/><Relationship Id="rId4" Type="http://schemas.openxmlformats.org/officeDocument/2006/relationships/image" Target="../media/image27.png"/></Relationships>
</file>

<file path=ppt/slides/_rels/slide1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notesSlide" Target="../notesSlides/notesSlide18.xml"/><Relationship Id="rId1" Type="http://schemas.openxmlformats.org/officeDocument/2006/relationships/slideLayout" Target="../slideLayouts/slideLayout13.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19.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image" Target="../media/image37.png"/><Relationship Id="rId7" Type="http://schemas.openxmlformats.org/officeDocument/2006/relationships/image" Target="../media/image41.png"/><Relationship Id="rId2" Type="http://schemas.openxmlformats.org/officeDocument/2006/relationships/notesSlide" Target="../notesSlides/notesSlide19.xml"/><Relationship Id="rId1" Type="http://schemas.openxmlformats.org/officeDocument/2006/relationships/slideLayout" Target="../slideLayouts/slideLayout13.xml"/><Relationship Id="rId6" Type="http://schemas.openxmlformats.org/officeDocument/2006/relationships/image" Target="../media/image40.png"/><Relationship Id="rId11" Type="http://schemas.openxmlformats.org/officeDocument/2006/relationships/image" Target="../media/image34.png"/><Relationship Id="rId5" Type="http://schemas.openxmlformats.org/officeDocument/2006/relationships/image" Target="../media/image39.png"/><Relationship Id="rId10" Type="http://schemas.openxmlformats.org/officeDocument/2006/relationships/image" Target="../media/image32.png"/><Relationship Id="rId4" Type="http://schemas.openxmlformats.org/officeDocument/2006/relationships/image" Target="../media/image38.png"/><Relationship Id="rId9" Type="http://schemas.openxmlformats.org/officeDocument/2006/relationships/image" Target="../media/image3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1.xml"/><Relationship Id="rId1" Type="http://schemas.openxmlformats.org/officeDocument/2006/relationships/slideLayout" Target="../slideLayouts/slideLayout13.xml"/><Relationship Id="rId5" Type="http://schemas.openxmlformats.org/officeDocument/2006/relationships/image" Target="../media/image47.png"/><Relationship Id="rId4" Type="http://schemas.openxmlformats.org/officeDocument/2006/relationships/image" Target="../media/image46.png"/></Relationships>
</file>

<file path=ppt/slides/_rels/slide24.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13.xml"/><Relationship Id="rId4" Type="http://schemas.openxmlformats.org/officeDocument/2006/relationships/image" Target="../media/image50.png"/></Relationships>
</file>

<file path=ppt/slides/_rels/slide25.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13.xml"/><Relationship Id="rId5" Type="http://schemas.openxmlformats.org/officeDocument/2006/relationships/image" Target="../media/image58.png"/><Relationship Id="rId4" Type="http://schemas.openxmlformats.org/officeDocument/2006/relationships/image" Target="../media/image57.png"/></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13.xml"/><Relationship Id="rId5" Type="http://schemas.openxmlformats.org/officeDocument/2006/relationships/image" Target="../media/image12.png"/><Relationship Id="rId4" Type="http://schemas.openxmlformats.org/officeDocument/2006/relationships/image" Target="../media/image1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svg"/><Relationship Id="rId2" Type="http://schemas.openxmlformats.org/officeDocument/2006/relationships/notesSlide" Target="../notesSlides/notesSlide4.xml"/><Relationship Id="rId1" Type="http://schemas.openxmlformats.org/officeDocument/2006/relationships/slideLayout" Target="../slideLayouts/slideLayout13.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svg"/><Relationship Id="rId9" Type="http://schemas.openxmlformats.org/officeDocument/2006/relationships/image" Target="../media/image19.sv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1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文本框 8"/>
          <p:cNvSpPr txBox="1"/>
          <p:nvPr/>
        </p:nvSpPr>
        <p:spPr>
          <a:xfrm>
            <a:off x="1227599" y="2641140"/>
            <a:ext cx="9736802" cy="662361"/>
          </a:xfrm>
          <a:prstGeom prst="rect">
            <a:avLst/>
          </a:prstGeom>
          <a:noFill/>
        </p:spPr>
        <p:txBody>
          <a:bodyPr wrap="square" lIns="91440" tIns="45720" rIns="91440" bIns="45720" rtlCol="0" anchor="t">
            <a:spAutoFit/>
          </a:bodyPr>
          <a:lstStyle/>
          <a:p>
            <a:pPr algn="ctr" defTabSz="457200">
              <a:lnSpc>
                <a:spcPct val="125000"/>
              </a:lnSpc>
              <a:spcBef>
                <a:spcPts val="1200"/>
              </a:spcBef>
              <a:spcAft>
                <a:spcPts val="1200"/>
              </a:spcAft>
              <a:defRPr/>
            </a:pPr>
            <a:r>
              <a:rPr lang="en-US" altLang="zh-CN" sz="3200" b="1" kern="0" dirty="0" err="1">
                <a:solidFill>
                  <a:schemeClr val="accent6">
                    <a:lumMod val="50000"/>
                  </a:schemeClr>
                </a:solidFill>
                <a:latin typeface="Calibri" panose="020F0502020204030204"/>
                <a:ea typeface="等线" panose="02010600030101010101" charset="-122"/>
                <a:cs typeface="Calibri" panose="020F0502020204030204"/>
              </a:rPr>
              <a:t>MiniGraph</a:t>
            </a:r>
            <a:r>
              <a:rPr lang="en-US" altLang="zh-CN" sz="3200" b="1" kern="0" dirty="0">
                <a:solidFill>
                  <a:schemeClr val="accent6">
                    <a:lumMod val="50000"/>
                  </a:schemeClr>
                </a:solidFill>
                <a:latin typeface="Calibri" panose="020F0502020204030204"/>
                <a:ea typeface="等线" panose="02010600030101010101" charset="-122"/>
                <a:cs typeface="Calibri" panose="020F0502020204030204"/>
              </a:rPr>
              <a:t>: Querying </a:t>
            </a:r>
            <a:r>
              <a:rPr lang="en-US" altLang="zh-CN" sz="3200" b="1" kern="0" dirty="0">
                <a:solidFill>
                  <a:schemeClr val="accent2">
                    <a:lumMod val="60000"/>
                    <a:lumOff val="40000"/>
                  </a:schemeClr>
                </a:solidFill>
                <a:latin typeface="Calibri" panose="020F0502020204030204"/>
                <a:ea typeface="等线" panose="02010600030101010101" charset="-122"/>
                <a:cs typeface="Calibri" panose="020F0502020204030204"/>
              </a:rPr>
              <a:t>Big Graphs</a:t>
            </a:r>
            <a:r>
              <a:rPr lang="en-US" altLang="zh-CN" sz="3200" b="1" kern="0" dirty="0">
                <a:solidFill>
                  <a:schemeClr val="accent6">
                    <a:lumMod val="50000"/>
                  </a:schemeClr>
                </a:solidFill>
                <a:latin typeface="Calibri" panose="020F0502020204030204"/>
                <a:ea typeface="等线" panose="02010600030101010101" charset="-122"/>
                <a:cs typeface="Calibri" panose="020F0502020204030204"/>
              </a:rPr>
              <a:t> with a </a:t>
            </a:r>
            <a:r>
              <a:rPr lang="en-US" altLang="zh-CN" sz="3200" b="1" kern="0" dirty="0">
                <a:solidFill>
                  <a:schemeClr val="accent2">
                    <a:lumMod val="60000"/>
                    <a:lumOff val="40000"/>
                  </a:schemeClr>
                </a:solidFill>
                <a:latin typeface="Calibri" panose="020F0502020204030204"/>
                <a:ea typeface="等线" panose="02010600030101010101" charset="-122"/>
                <a:cs typeface="Calibri" panose="020F0502020204030204"/>
              </a:rPr>
              <a:t>Single Machine</a:t>
            </a:r>
            <a:endParaRPr lang="en-US" dirty="0">
              <a:solidFill>
                <a:schemeClr val="accent2">
                  <a:lumMod val="60000"/>
                  <a:lumOff val="40000"/>
                </a:schemeClr>
              </a:solidFill>
            </a:endParaRPr>
          </a:p>
        </p:txBody>
      </p:sp>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8455" y="607866"/>
            <a:ext cx="2017186" cy="641190"/>
          </a:xfrm>
          <a:prstGeom prst="rect">
            <a:avLst/>
          </a:prstGeom>
        </p:spPr>
      </p:pic>
      <p:sp>
        <p:nvSpPr>
          <p:cNvPr id="6" name="文本框 5"/>
          <p:cNvSpPr txBox="1"/>
          <p:nvPr/>
        </p:nvSpPr>
        <p:spPr>
          <a:xfrm>
            <a:off x="1227599" y="4321700"/>
            <a:ext cx="9736802" cy="1260345"/>
          </a:xfrm>
          <a:prstGeom prst="rect">
            <a:avLst/>
          </a:prstGeom>
          <a:noFill/>
        </p:spPr>
        <p:txBody>
          <a:bodyPr wrap="square" lIns="91440" tIns="45720" rIns="91440" bIns="45720" rtlCol="0" anchor="t">
            <a:spAutoFit/>
          </a:bodyPr>
          <a:lstStyle/>
          <a:p>
            <a:pPr algn="ctr">
              <a:lnSpc>
                <a:spcPct val="130000"/>
              </a:lnSpc>
            </a:pPr>
            <a:r>
              <a:rPr lang="en-US" altLang="zh-CN" sz="2000" b="1" i="1" dirty="0">
                <a:solidFill>
                  <a:srgbClr val="6B2D0B"/>
                </a:solidFill>
                <a:ea typeface="微软雅黑" panose="020B0503020204020204" pitchFamily="34" charset="-122"/>
                <a:cs typeface="Calibri" panose="020F0502020204030204"/>
              </a:rPr>
              <a:t>PVLDB-2023</a:t>
            </a:r>
          </a:p>
          <a:p>
            <a:pPr algn="ctr">
              <a:lnSpc>
                <a:spcPct val="130000"/>
              </a:lnSpc>
            </a:pPr>
            <a:r>
              <a:rPr lang="en-US" altLang="zh-CN" sz="2000" b="1" i="1" dirty="0">
                <a:solidFill>
                  <a:srgbClr val="6B2D0B"/>
                </a:solidFill>
                <a:ea typeface="微软雅黑" panose="020B0503020204020204" pitchFamily="34" charset="-122"/>
              </a:rPr>
              <a:t>Xiaoke Zhu</a:t>
            </a:r>
            <a:r>
              <a:rPr lang="en-US" altLang="zh-CN" sz="2000" b="1" i="1" baseline="30000" dirty="0">
                <a:solidFill>
                  <a:srgbClr val="6B2D0B"/>
                </a:solidFill>
                <a:ea typeface="微软雅黑" panose="020B0503020204020204" pitchFamily="34" charset="-122"/>
              </a:rPr>
              <a:t>1,2 </a:t>
            </a:r>
            <a:r>
              <a:rPr lang="en-US" altLang="zh-CN" sz="2000" b="1" i="1" dirty="0">
                <a:solidFill>
                  <a:srgbClr val="6B2D0B"/>
                </a:solidFill>
                <a:ea typeface="微软雅黑" panose="020B0503020204020204" pitchFamily="34" charset="-122"/>
              </a:rPr>
              <a:t>, Yang Liu</a:t>
            </a:r>
            <a:r>
              <a:rPr lang="en-US" altLang="zh-CN" sz="2000" b="1" i="1" baseline="30000" dirty="0">
                <a:solidFill>
                  <a:srgbClr val="6B2D0B"/>
                </a:solidFill>
                <a:ea typeface="微软雅黑" panose="020B0503020204020204" pitchFamily="34" charset="-122"/>
              </a:rPr>
              <a:t>1,2</a:t>
            </a:r>
            <a:r>
              <a:rPr lang="en-US" altLang="zh-CN" sz="2000" b="1" i="1" dirty="0">
                <a:solidFill>
                  <a:srgbClr val="6B2D0B"/>
                </a:solidFill>
                <a:ea typeface="微软雅黑" panose="020B0503020204020204" pitchFamily="34" charset="-122"/>
              </a:rPr>
              <a:t>, </a:t>
            </a:r>
            <a:r>
              <a:rPr lang="en-US" altLang="zh-CN" sz="2000" b="1" i="1" dirty="0" err="1">
                <a:solidFill>
                  <a:srgbClr val="6B2D0B"/>
                </a:solidFill>
                <a:ea typeface="微软雅黑" panose="020B0503020204020204" pitchFamily="34" charset="-122"/>
              </a:rPr>
              <a:t>Shuhao</a:t>
            </a:r>
            <a:r>
              <a:rPr lang="en-US" altLang="zh-CN" sz="2000" b="1" i="1" dirty="0">
                <a:solidFill>
                  <a:srgbClr val="6B2D0B"/>
                </a:solidFill>
                <a:ea typeface="微软雅黑" panose="020B0503020204020204" pitchFamily="34" charset="-122"/>
              </a:rPr>
              <a:t> Liu</a:t>
            </a:r>
            <a:r>
              <a:rPr lang="en-US" altLang="zh-CN" sz="2000" b="1" i="1" baseline="30000" dirty="0">
                <a:solidFill>
                  <a:srgbClr val="6B2D0B"/>
                </a:solidFill>
                <a:ea typeface="微软雅黑" panose="020B0503020204020204" pitchFamily="34" charset="-122"/>
              </a:rPr>
              <a:t>2 </a:t>
            </a:r>
            <a:r>
              <a:rPr lang="en-US" altLang="zh-CN" sz="2000" b="1" i="1" dirty="0">
                <a:solidFill>
                  <a:srgbClr val="6B2D0B"/>
                </a:solidFill>
                <a:ea typeface="微软雅黑" panose="020B0503020204020204" pitchFamily="34" charset="-122"/>
              </a:rPr>
              <a:t>, </a:t>
            </a:r>
            <a:r>
              <a:rPr lang="en-US" altLang="zh-CN" sz="2000" b="1" i="1" dirty="0" err="1">
                <a:solidFill>
                  <a:srgbClr val="6B2D0B"/>
                </a:solidFill>
                <a:ea typeface="微软雅黑" panose="020B0503020204020204" pitchFamily="34" charset="-122"/>
              </a:rPr>
              <a:t>Wenfei</a:t>
            </a:r>
            <a:r>
              <a:rPr lang="en-US" altLang="zh-CN" sz="2000" b="1" i="1" dirty="0">
                <a:solidFill>
                  <a:srgbClr val="6B2D0B"/>
                </a:solidFill>
                <a:ea typeface="微软雅黑" panose="020B0503020204020204" pitchFamily="34" charset="-122"/>
              </a:rPr>
              <a:t> Fan</a:t>
            </a:r>
            <a:r>
              <a:rPr lang="en-US" altLang="zh-CN" sz="2000" b="1" i="1" baseline="30000" dirty="0">
                <a:solidFill>
                  <a:srgbClr val="6B2D0B"/>
                </a:solidFill>
                <a:ea typeface="微软雅黑" panose="020B0503020204020204" pitchFamily="34" charset="-122"/>
              </a:rPr>
              <a:t>2,3,1</a:t>
            </a:r>
            <a:endParaRPr lang="en-US" altLang="zh-CN" sz="2000" b="1" i="1" baseline="30000" dirty="0">
              <a:solidFill>
                <a:srgbClr val="6B2D0B"/>
              </a:solidFill>
              <a:ea typeface="微软雅黑" panose="020B0503020204020204" pitchFamily="34" charset="-122"/>
              <a:cs typeface="Calibri" panose="020F0502020204030204"/>
            </a:endParaRPr>
          </a:p>
          <a:p>
            <a:pPr algn="ctr">
              <a:lnSpc>
                <a:spcPct val="130000"/>
              </a:lnSpc>
            </a:pPr>
            <a:r>
              <a:rPr lang="en-US" altLang="zh-CN" sz="2000" b="1" i="1" baseline="30000" dirty="0">
                <a:solidFill>
                  <a:srgbClr val="6B2D0B"/>
                </a:solidFill>
                <a:ea typeface="微软雅黑" panose="020B0503020204020204" pitchFamily="34" charset="-122"/>
              </a:rPr>
              <a:t>1</a:t>
            </a:r>
            <a:r>
              <a:rPr lang="en-US" altLang="zh-CN" sz="2000" b="1" i="1" dirty="0">
                <a:solidFill>
                  <a:srgbClr val="6B2D0B"/>
                </a:solidFill>
                <a:ea typeface="微软雅黑" panose="020B0503020204020204" pitchFamily="34" charset="-122"/>
              </a:rPr>
              <a:t> </a:t>
            </a:r>
            <a:r>
              <a:rPr lang="en-US" altLang="zh-CN" sz="2000" b="1" i="1" dirty="0" err="1">
                <a:solidFill>
                  <a:srgbClr val="6B2D0B"/>
                </a:solidFill>
                <a:ea typeface="微软雅黑" panose="020B0503020204020204" pitchFamily="34" charset="-122"/>
              </a:rPr>
              <a:t>Beihang</a:t>
            </a:r>
            <a:r>
              <a:rPr lang="en-US" altLang="zh-CN" sz="2000" b="1" i="1" dirty="0">
                <a:solidFill>
                  <a:srgbClr val="6B2D0B"/>
                </a:solidFill>
                <a:ea typeface="微软雅黑" panose="020B0503020204020204" pitchFamily="34" charset="-122"/>
              </a:rPr>
              <a:t> University, </a:t>
            </a:r>
            <a:r>
              <a:rPr lang="en-US" altLang="zh-CN" sz="2000" b="1" i="1" baseline="30000" dirty="0">
                <a:solidFill>
                  <a:srgbClr val="6B2D0B"/>
                </a:solidFill>
                <a:ea typeface="微软雅黑" panose="020B0503020204020204" pitchFamily="34" charset="-122"/>
              </a:rPr>
              <a:t>2</a:t>
            </a:r>
            <a:r>
              <a:rPr lang="en-US" altLang="zh-CN" sz="2000" b="1" i="1" dirty="0">
                <a:solidFill>
                  <a:srgbClr val="6B2D0B"/>
                </a:solidFill>
                <a:ea typeface="微软雅黑" panose="020B0503020204020204" pitchFamily="34" charset="-122"/>
              </a:rPr>
              <a:t> Shenzhen Institute of Computing Science,</a:t>
            </a:r>
            <a:r>
              <a:rPr lang="en-US" sz="2000" b="1" i="1" dirty="0">
                <a:solidFill>
                  <a:srgbClr val="6B2D0B"/>
                </a:solidFill>
                <a:ea typeface="微软雅黑" panose="020B0503020204020204" pitchFamily="34" charset="-122"/>
              </a:rPr>
              <a:t> </a:t>
            </a:r>
            <a:r>
              <a:rPr lang="en-US" sz="2000" b="1" i="1" baseline="30000" dirty="0">
                <a:solidFill>
                  <a:srgbClr val="6B2D0B"/>
                </a:solidFill>
                <a:ea typeface="微软雅黑" panose="020B0503020204020204" pitchFamily="34" charset="-122"/>
              </a:rPr>
              <a:t>3 </a:t>
            </a:r>
            <a:r>
              <a:rPr lang="en-US" sz="2000" b="1" i="1" dirty="0">
                <a:solidFill>
                  <a:srgbClr val="6B2D0B"/>
                </a:solidFill>
                <a:ea typeface="微软雅黑" panose="020B0503020204020204" pitchFamily="34" charset="-122"/>
              </a:rPr>
              <a:t>University of Edinburgh</a:t>
            </a:r>
            <a:endParaRPr lang="en-US" sz="2000" b="1" i="1" dirty="0">
              <a:solidFill>
                <a:srgbClr val="6B2D0B"/>
              </a:solidFill>
              <a:ea typeface="微软雅黑" panose="020B0503020204020204" pitchFamily="34" charset="-122"/>
              <a:cs typeface="Calibri" panose="020F050202020403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72A5E12F-523A-4D75-95A2-779F57F5D9E2}" type="slidenum">
              <a:rPr lang="zh-CN" altLang="en-US" smtClean="0"/>
              <a:t>10</a:t>
            </a:fld>
            <a:endParaRPr lang="zh-CN" altLang="en-US"/>
          </a:p>
        </p:txBody>
      </p:sp>
      <p:sp>
        <p:nvSpPr>
          <p:cNvPr id="3" name="文本占位符 2"/>
          <p:cNvSpPr>
            <a:spLocks noGrp="1"/>
          </p:cNvSpPr>
          <p:nvPr>
            <p:ph type="body" sz="quarter" idx="13"/>
          </p:nvPr>
        </p:nvSpPr>
        <p:spPr/>
        <p:txBody>
          <a:bodyPr/>
          <a:lstStyle/>
          <a:p>
            <a:r>
              <a:rPr lang="zh-CN" altLang="en-US" dirty="0"/>
              <a:t>并行模型：</a:t>
            </a:r>
            <a:r>
              <a:rPr lang="en-US" altLang="zh-CN" dirty="0"/>
              <a:t> Vertex-Centric Model</a:t>
            </a:r>
            <a:endParaRPr lang="zh-CN" altLang="en-US" dirty="0"/>
          </a:p>
        </p:txBody>
      </p:sp>
      <p:sp>
        <p:nvSpPr>
          <p:cNvPr id="4" name="椭圆 3"/>
          <p:cNvSpPr/>
          <p:nvPr/>
        </p:nvSpPr>
        <p:spPr>
          <a:xfrm>
            <a:off x="1804416" y="1468550"/>
            <a:ext cx="569912" cy="569912"/>
          </a:xfrm>
          <a:prstGeom prst="ellipse">
            <a:avLst/>
          </a:prstGeom>
          <a:solidFill>
            <a:schemeClr val="bg2">
              <a:lumMod val="75000"/>
            </a:schemeClr>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a:t>
            </a:r>
            <a:endParaRPr lang="zh-CN" altLang="en-US" dirty="0"/>
          </a:p>
        </p:txBody>
      </p:sp>
      <p:sp>
        <p:nvSpPr>
          <p:cNvPr id="5" name="椭圆 4"/>
          <p:cNvSpPr/>
          <p:nvPr/>
        </p:nvSpPr>
        <p:spPr>
          <a:xfrm>
            <a:off x="3041904" y="1468550"/>
            <a:ext cx="569912" cy="569912"/>
          </a:xfrm>
          <a:prstGeom prst="ellipse">
            <a:avLst/>
          </a:prstGeom>
          <a:solidFill>
            <a:schemeClr val="bg2">
              <a:lumMod val="75000"/>
            </a:schemeClr>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a:t>
            </a:r>
          </a:p>
        </p:txBody>
      </p:sp>
      <p:sp>
        <p:nvSpPr>
          <p:cNvPr id="6" name="椭圆 5"/>
          <p:cNvSpPr/>
          <p:nvPr/>
        </p:nvSpPr>
        <p:spPr>
          <a:xfrm>
            <a:off x="3041904" y="2676208"/>
            <a:ext cx="569912" cy="569912"/>
          </a:xfrm>
          <a:prstGeom prst="ellipse">
            <a:avLst/>
          </a:prstGeom>
          <a:solidFill>
            <a:schemeClr val="bg2">
              <a:lumMod val="75000"/>
            </a:schemeClr>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a:t>
            </a:r>
            <a:endParaRPr lang="zh-CN" altLang="en-US" dirty="0"/>
          </a:p>
        </p:txBody>
      </p:sp>
      <p:sp>
        <p:nvSpPr>
          <p:cNvPr id="7" name="椭圆 6"/>
          <p:cNvSpPr/>
          <p:nvPr/>
        </p:nvSpPr>
        <p:spPr>
          <a:xfrm>
            <a:off x="5360068" y="1472466"/>
            <a:ext cx="569912" cy="569912"/>
          </a:xfrm>
          <a:prstGeom prst="ellipse">
            <a:avLst/>
          </a:prstGeom>
          <a:solidFill>
            <a:schemeClr val="bg2">
              <a:lumMod val="75000"/>
            </a:schemeClr>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a:t>
            </a:r>
            <a:endParaRPr lang="zh-CN" altLang="en-US" dirty="0"/>
          </a:p>
        </p:txBody>
      </p:sp>
      <p:sp>
        <p:nvSpPr>
          <p:cNvPr id="8" name="椭圆 7"/>
          <p:cNvSpPr/>
          <p:nvPr/>
        </p:nvSpPr>
        <p:spPr>
          <a:xfrm>
            <a:off x="6859172" y="1468550"/>
            <a:ext cx="569912" cy="569912"/>
          </a:xfrm>
          <a:prstGeom prst="ellipse">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a:t>
            </a:r>
          </a:p>
        </p:txBody>
      </p:sp>
      <p:sp>
        <p:nvSpPr>
          <p:cNvPr id="9" name="椭圆 8"/>
          <p:cNvSpPr/>
          <p:nvPr/>
        </p:nvSpPr>
        <p:spPr>
          <a:xfrm>
            <a:off x="6058976" y="2246441"/>
            <a:ext cx="569912" cy="569912"/>
          </a:xfrm>
          <a:prstGeom prst="ellipse">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a:t>
            </a:r>
            <a:endParaRPr lang="zh-CN" altLang="en-US" dirty="0"/>
          </a:p>
        </p:txBody>
      </p:sp>
      <p:sp>
        <p:nvSpPr>
          <p:cNvPr id="10" name="椭圆 9"/>
          <p:cNvSpPr/>
          <p:nvPr/>
        </p:nvSpPr>
        <p:spPr>
          <a:xfrm>
            <a:off x="6859172" y="3099070"/>
            <a:ext cx="569912" cy="569912"/>
          </a:xfrm>
          <a:prstGeom prst="ellipse">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2</a:t>
            </a:r>
            <a:endParaRPr lang="zh-CN" altLang="en-US" dirty="0"/>
          </a:p>
        </p:txBody>
      </p:sp>
      <p:sp>
        <p:nvSpPr>
          <p:cNvPr id="11" name="椭圆 10"/>
          <p:cNvSpPr/>
          <p:nvPr/>
        </p:nvSpPr>
        <p:spPr>
          <a:xfrm>
            <a:off x="5388800" y="3099070"/>
            <a:ext cx="569912" cy="569912"/>
          </a:xfrm>
          <a:prstGeom prst="ellipse">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5</a:t>
            </a:r>
          </a:p>
        </p:txBody>
      </p:sp>
      <p:sp>
        <p:nvSpPr>
          <p:cNvPr id="13" name="椭圆 12"/>
          <p:cNvSpPr/>
          <p:nvPr/>
        </p:nvSpPr>
        <p:spPr>
          <a:xfrm>
            <a:off x="1797405" y="3946078"/>
            <a:ext cx="569912" cy="569912"/>
          </a:xfrm>
          <a:prstGeom prst="ellipse">
            <a:avLst/>
          </a:prstGeom>
          <a:solidFill>
            <a:schemeClr val="bg2">
              <a:lumMod val="75000"/>
            </a:schemeClr>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a:t>
            </a:r>
            <a:endParaRPr lang="zh-CN" altLang="en-US" dirty="0"/>
          </a:p>
        </p:txBody>
      </p:sp>
      <p:sp>
        <p:nvSpPr>
          <p:cNvPr id="14" name="椭圆 13"/>
          <p:cNvSpPr/>
          <p:nvPr/>
        </p:nvSpPr>
        <p:spPr>
          <a:xfrm>
            <a:off x="1797405" y="5369366"/>
            <a:ext cx="615440" cy="569912"/>
          </a:xfrm>
          <a:prstGeom prst="ellipse">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a:t>
            </a:r>
          </a:p>
        </p:txBody>
      </p:sp>
      <p:sp>
        <p:nvSpPr>
          <p:cNvPr id="16" name="椭圆 15"/>
          <p:cNvSpPr/>
          <p:nvPr/>
        </p:nvSpPr>
        <p:spPr>
          <a:xfrm>
            <a:off x="3034893" y="5369366"/>
            <a:ext cx="615440" cy="569912"/>
          </a:xfrm>
          <a:prstGeom prst="ellipse">
            <a:avLst/>
          </a:prstGeom>
          <a:solidFill>
            <a:schemeClr val="bg2">
              <a:lumMod val="75000"/>
            </a:schemeClr>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a:t>
            </a:r>
          </a:p>
        </p:txBody>
      </p:sp>
      <p:sp>
        <p:nvSpPr>
          <p:cNvPr id="17" name="椭圆 16"/>
          <p:cNvSpPr/>
          <p:nvPr/>
        </p:nvSpPr>
        <p:spPr>
          <a:xfrm>
            <a:off x="6859172" y="5362556"/>
            <a:ext cx="615440" cy="569912"/>
          </a:xfrm>
          <a:prstGeom prst="ellipse">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a:t>
            </a:r>
          </a:p>
        </p:txBody>
      </p:sp>
      <p:sp>
        <p:nvSpPr>
          <p:cNvPr id="18" name="椭圆 17"/>
          <p:cNvSpPr/>
          <p:nvPr/>
        </p:nvSpPr>
        <p:spPr>
          <a:xfrm>
            <a:off x="5379912" y="5376288"/>
            <a:ext cx="615440" cy="569912"/>
          </a:xfrm>
          <a:prstGeom prst="ellipse">
            <a:avLst/>
          </a:prstGeom>
          <a:solidFill>
            <a:schemeClr val="bg2">
              <a:lumMod val="75000"/>
            </a:schemeClr>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a:t>
            </a:r>
          </a:p>
        </p:txBody>
      </p:sp>
      <p:sp>
        <p:nvSpPr>
          <p:cNvPr id="19" name="椭圆 18"/>
          <p:cNvSpPr/>
          <p:nvPr/>
        </p:nvSpPr>
        <p:spPr>
          <a:xfrm>
            <a:off x="5388800" y="4200346"/>
            <a:ext cx="615440" cy="569912"/>
          </a:xfrm>
          <a:prstGeom prst="ellipse">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a:t>
            </a:r>
          </a:p>
        </p:txBody>
      </p:sp>
      <p:sp>
        <p:nvSpPr>
          <p:cNvPr id="20" name="椭圆 19"/>
          <p:cNvSpPr/>
          <p:nvPr/>
        </p:nvSpPr>
        <p:spPr>
          <a:xfrm>
            <a:off x="6836408" y="4236656"/>
            <a:ext cx="615440" cy="569912"/>
          </a:xfrm>
          <a:prstGeom prst="ellipse">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5</a:t>
            </a:r>
          </a:p>
        </p:txBody>
      </p:sp>
      <p:cxnSp>
        <p:nvCxnSpPr>
          <p:cNvPr id="22" name="直接连接符 21"/>
          <p:cNvCxnSpPr>
            <a:stCxn id="4" idx="6"/>
            <a:endCxn id="5" idx="2"/>
          </p:cNvCxnSpPr>
          <p:nvPr/>
        </p:nvCxnSpPr>
        <p:spPr>
          <a:xfrm>
            <a:off x="2374328" y="1753506"/>
            <a:ext cx="667576" cy="0"/>
          </a:xfrm>
          <a:prstGeom prst="line">
            <a:avLst/>
          </a:prstGeom>
        </p:spPr>
        <p:style>
          <a:lnRef idx="3">
            <a:schemeClr val="dk1"/>
          </a:lnRef>
          <a:fillRef idx="0">
            <a:schemeClr val="dk1"/>
          </a:fillRef>
          <a:effectRef idx="2">
            <a:schemeClr val="dk1"/>
          </a:effectRef>
          <a:fontRef idx="minor">
            <a:schemeClr val="tx1"/>
          </a:fontRef>
        </p:style>
      </p:cxnSp>
      <p:cxnSp>
        <p:nvCxnSpPr>
          <p:cNvPr id="24" name="直接连接符 23"/>
          <p:cNvCxnSpPr>
            <a:stCxn id="5" idx="4"/>
            <a:endCxn id="6" idx="0"/>
          </p:cNvCxnSpPr>
          <p:nvPr/>
        </p:nvCxnSpPr>
        <p:spPr>
          <a:xfrm>
            <a:off x="3326860" y="2038462"/>
            <a:ext cx="0" cy="637746"/>
          </a:xfrm>
          <a:prstGeom prst="line">
            <a:avLst/>
          </a:prstGeom>
        </p:spPr>
        <p:style>
          <a:lnRef idx="3">
            <a:schemeClr val="dk1"/>
          </a:lnRef>
          <a:fillRef idx="0">
            <a:schemeClr val="dk1"/>
          </a:fillRef>
          <a:effectRef idx="2">
            <a:schemeClr val="dk1"/>
          </a:effectRef>
          <a:fontRef idx="minor">
            <a:schemeClr val="tx1"/>
          </a:fontRef>
        </p:style>
      </p:cxnSp>
      <p:cxnSp>
        <p:nvCxnSpPr>
          <p:cNvPr id="25" name="直接连接符 24"/>
          <p:cNvCxnSpPr>
            <a:stCxn id="4" idx="4"/>
            <a:endCxn id="13" idx="0"/>
          </p:cNvCxnSpPr>
          <p:nvPr/>
        </p:nvCxnSpPr>
        <p:spPr>
          <a:xfrm flipH="1">
            <a:off x="2082361" y="2038462"/>
            <a:ext cx="7011" cy="1907616"/>
          </a:xfrm>
          <a:prstGeom prst="line">
            <a:avLst/>
          </a:prstGeom>
        </p:spPr>
        <p:style>
          <a:lnRef idx="3">
            <a:schemeClr val="dk1"/>
          </a:lnRef>
          <a:fillRef idx="0">
            <a:schemeClr val="dk1"/>
          </a:fillRef>
          <a:effectRef idx="2">
            <a:schemeClr val="dk1"/>
          </a:effectRef>
          <a:fontRef idx="minor">
            <a:schemeClr val="tx1"/>
          </a:fontRef>
        </p:style>
      </p:cxnSp>
      <p:cxnSp>
        <p:nvCxnSpPr>
          <p:cNvPr id="28" name="直接连接符 27"/>
          <p:cNvCxnSpPr>
            <a:stCxn id="13" idx="5"/>
            <a:endCxn id="16" idx="1"/>
          </p:cNvCxnSpPr>
          <p:nvPr/>
        </p:nvCxnSpPr>
        <p:spPr>
          <a:xfrm>
            <a:off x="2283855" y="4432528"/>
            <a:ext cx="841167" cy="1020300"/>
          </a:xfrm>
          <a:prstGeom prst="line">
            <a:avLst/>
          </a:prstGeom>
        </p:spPr>
        <p:style>
          <a:lnRef idx="3">
            <a:schemeClr val="dk1"/>
          </a:lnRef>
          <a:fillRef idx="0">
            <a:schemeClr val="dk1"/>
          </a:fillRef>
          <a:effectRef idx="2">
            <a:schemeClr val="dk1"/>
          </a:effectRef>
          <a:fontRef idx="minor">
            <a:schemeClr val="tx1"/>
          </a:fontRef>
        </p:style>
      </p:cxnSp>
      <p:cxnSp>
        <p:nvCxnSpPr>
          <p:cNvPr id="32" name="直接连接符 31"/>
          <p:cNvCxnSpPr>
            <a:stCxn id="13" idx="5"/>
            <a:endCxn id="18" idx="2"/>
          </p:cNvCxnSpPr>
          <p:nvPr/>
        </p:nvCxnSpPr>
        <p:spPr>
          <a:xfrm>
            <a:off x="2283855" y="4432528"/>
            <a:ext cx="3096057" cy="1228716"/>
          </a:xfrm>
          <a:prstGeom prst="line">
            <a:avLst/>
          </a:prstGeom>
        </p:spPr>
        <p:style>
          <a:lnRef idx="3">
            <a:schemeClr val="dk1"/>
          </a:lnRef>
          <a:fillRef idx="0">
            <a:schemeClr val="dk1"/>
          </a:fillRef>
          <a:effectRef idx="2">
            <a:schemeClr val="dk1"/>
          </a:effectRef>
          <a:fontRef idx="minor">
            <a:schemeClr val="tx1"/>
          </a:fontRef>
        </p:style>
      </p:cxnSp>
      <p:cxnSp>
        <p:nvCxnSpPr>
          <p:cNvPr id="35" name="直接连接符 34"/>
          <p:cNvCxnSpPr>
            <a:stCxn id="16" idx="6"/>
            <a:endCxn id="18" idx="2"/>
          </p:cNvCxnSpPr>
          <p:nvPr/>
        </p:nvCxnSpPr>
        <p:spPr>
          <a:xfrm>
            <a:off x="3650333" y="5654322"/>
            <a:ext cx="1729579" cy="6922"/>
          </a:xfrm>
          <a:prstGeom prst="line">
            <a:avLst/>
          </a:prstGeom>
        </p:spPr>
        <p:style>
          <a:lnRef idx="3">
            <a:schemeClr val="dk1"/>
          </a:lnRef>
          <a:fillRef idx="0">
            <a:schemeClr val="dk1"/>
          </a:fillRef>
          <a:effectRef idx="2">
            <a:schemeClr val="dk1"/>
          </a:effectRef>
          <a:fontRef idx="minor">
            <a:schemeClr val="tx1"/>
          </a:fontRef>
        </p:style>
      </p:cxnSp>
      <p:cxnSp>
        <p:nvCxnSpPr>
          <p:cNvPr id="39" name="直接连接符 38"/>
          <p:cNvCxnSpPr>
            <a:stCxn id="14" idx="6"/>
            <a:endCxn id="16" idx="2"/>
          </p:cNvCxnSpPr>
          <p:nvPr/>
        </p:nvCxnSpPr>
        <p:spPr>
          <a:xfrm>
            <a:off x="2412845" y="5654322"/>
            <a:ext cx="622048" cy="0"/>
          </a:xfrm>
          <a:prstGeom prst="line">
            <a:avLst/>
          </a:prstGeom>
        </p:spPr>
        <p:style>
          <a:lnRef idx="3">
            <a:schemeClr val="dk1"/>
          </a:lnRef>
          <a:fillRef idx="0">
            <a:schemeClr val="dk1"/>
          </a:fillRef>
          <a:effectRef idx="2">
            <a:schemeClr val="dk1"/>
          </a:effectRef>
          <a:fontRef idx="minor">
            <a:schemeClr val="tx1"/>
          </a:fontRef>
        </p:style>
      </p:cxnSp>
      <p:cxnSp>
        <p:nvCxnSpPr>
          <p:cNvPr id="42" name="直接连接符 41"/>
          <p:cNvCxnSpPr>
            <a:stCxn id="18" idx="0"/>
            <a:endCxn id="19" idx="4"/>
          </p:cNvCxnSpPr>
          <p:nvPr/>
        </p:nvCxnSpPr>
        <p:spPr>
          <a:xfrm flipV="1">
            <a:off x="5687632" y="4770258"/>
            <a:ext cx="8888" cy="606030"/>
          </a:xfrm>
          <a:prstGeom prst="line">
            <a:avLst/>
          </a:prstGeom>
        </p:spPr>
        <p:style>
          <a:lnRef idx="3">
            <a:schemeClr val="dk1"/>
          </a:lnRef>
          <a:fillRef idx="0">
            <a:schemeClr val="dk1"/>
          </a:fillRef>
          <a:effectRef idx="2">
            <a:schemeClr val="dk1"/>
          </a:effectRef>
          <a:fontRef idx="minor">
            <a:schemeClr val="tx1"/>
          </a:fontRef>
        </p:style>
      </p:cxnSp>
      <p:cxnSp>
        <p:nvCxnSpPr>
          <p:cNvPr id="45" name="直接连接符 44"/>
          <p:cNvCxnSpPr>
            <a:stCxn id="17" idx="2"/>
            <a:endCxn id="18" idx="6"/>
          </p:cNvCxnSpPr>
          <p:nvPr/>
        </p:nvCxnSpPr>
        <p:spPr>
          <a:xfrm flipH="1">
            <a:off x="5995352" y="5647512"/>
            <a:ext cx="863820" cy="13732"/>
          </a:xfrm>
          <a:prstGeom prst="line">
            <a:avLst/>
          </a:prstGeom>
        </p:spPr>
        <p:style>
          <a:lnRef idx="3">
            <a:schemeClr val="dk1"/>
          </a:lnRef>
          <a:fillRef idx="0">
            <a:schemeClr val="dk1"/>
          </a:fillRef>
          <a:effectRef idx="2">
            <a:schemeClr val="dk1"/>
          </a:effectRef>
          <a:fontRef idx="minor">
            <a:schemeClr val="tx1"/>
          </a:fontRef>
        </p:style>
      </p:cxnSp>
      <p:cxnSp>
        <p:nvCxnSpPr>
          <p:cNvPr id="48" name="直接连接符 47"/>
          <p:cNvCxnSpPr>
            <a:stCxn id="10" idx="2"/>
            <a:endCxn id="11" idx="6"/>
          </p:cNvCxnSpPr>
          <p:nvPr/>
        </p:nvCxnSpPr>
        <p:spPr>
          <a:xfrm flipH="1">
            <a:off x="5958712" y="3384026"/>
            <a:ext cx="900460" cy="0"/>
          </a:xfrm>
          <a:prstGeom prst="line">
            <a:avLst/>
          </a:prstGeom>
        </p:spPr>
        <p:style>
          <a:lnRef idx="3">
            <a:schemeClr val="dk1"/>
          </a:lnRef>
          <a:fillRef idx="0">
            <a:schemeClr val="dk1"/>
          </a:fillRef>
          <a:effectRef idx="2">
            <a:schemeClr val="dk1"/>
          </a:effectRef>
          <a:fontRef idx="minor">
            <a:schemeClr val="tx1"/>
          </a:fontRef>
        </p:style>
      </p:cxnSp>
      <p:cxnSp>
        <p:nvCxnSpPr>
          <p:cNvPr id="51" name="直接连接符 50"/>
          <p:cNvCxnSpPr>
            <a:stCxn id="10" idx="4"/>
            <a:endCxn id="20" idx="0"/>
          </p:cNvCxnSpPr>
          <p:nvPr/>
        </p:nvCxnSpPr>
        <p:spPr>
          <a:xfrm>
            <a:off x="7144128" y="3668982"/>
            <a:ext cx="0" cy="567674"/>
          </a:xfrm>
          <a:prstGeom prst="line">
            <a:avLst/>
          </a:prstGeom>
        </p:spPr>
        <p:style>
          <a:lnRef idx="3">
            <a:schemeClr val="dk1"/>
          </a:lnRef>
          <a:fillRef idx="0">
            <a:schemeClr val="dk1"/>
          </a:fillRef>
          <a:effectRef idx="2">
            <a:schemeClr val="dk1"/>
          </a:effectRef>
          <a:fontRef idx="minor">
            <a:schemeClr val="tx1"/>
          </a:fontRef>
        </p:style>
      </p:cxnSp>
      <p:cxnSp>
        <p:nvCxnSpPr>
          <p:cNvPr id="54" name="直接连接符 53"/>
          <p:cNvCxnSpPr>
            <a:stCxn id="7" idx="2"/>
            <a:endCxn id="5" idx="6"/>
          </p:cNvCxnSpPr>
          <p:nvPr/>
        </p:nvCxnSpPr>
        <p:spPr>
          <a:xfrm flipH="1" flipV="1">
            <a:off x="3611816" y="1753506"/>
            <a:ext cx="1748252" cy="3916"/>
          </a:xfrm>
          <a:prstGeom prst="line">
            <a:avLst/>
          </a:prstGeom>
        </p:spPr>
        <p:style>
          <a:lnRef idx="3">
            <a:schemeClr val="dk1"/>
          </a:lnRef>
          <a:fillRef idx="0">
            <a:schemeClr val="dk1"/>
          </a:fillRef>
          <a:effectRef idx="2">
            <a:schemeClr val="dk1"/>
          </a:effectRef>
          <a:fontRef idx="minor">
            <a:schemeClr val="tx1"/>
          </a:fontRef>
        </p:style>
      </p:cxnSp>
      <p:cxnSp>
        <p:nvCxnSpPr>
          <p:cNvPr id="57" name="直接连接符 56"/>
          <p:cNvCxnSpPr>
            <a:stCxn id="8" idx="2"/>
            <a:endCxn id="7" idx="6"/>
          </p:cNvCxnSpPr>
          <p:nvPr/>
        </p:nvCxnSpPr>
        <p:spPr>
          <a:xfrm flipH="1">
            <a:off x="5929980" y="1753506"/>
            <a:ext cx="929192" cy="3916"/>
          </a:xfrm>
          <a:prstGeom prst="line">
            <a:avLst/>
          </a:prstGeom>
        </p:spPr>
        <p:style>
          <a:lnRef idx="3">
            <a:schemeClr val="dk1"/>
          </a:lnRef>
          <a:fillRef idx="0">
            <a:schemeClr val="dk1"/>
          </a:fillRef>
          <a:effectRef idx="2">
            <a:schemeClr val="dk1"/>
          </a:effectRef>
          <a:fontRef idx="minor">
            <a:schemeClr val="tx1"/>
          </a:fontRef>
        </p:style>
      </p:cxnSp>
      <p:cxnSp>
        <p:nvCxnSpPr>
          <p:cNvPr id="61" name="直接连接符 60"/>
          <p:cNvCxnSpPr>
            <a:stCxn id="8" idx="4"/>
            <a:endCxn id="10" idx="0"/>
          </p:cNvCxnSpPr>
          <p:nvPr/>
        </p:nvCxnSpPr>
        <p:spPr>
          <a:xfrm>
            <a:off x="7144128" y="2038462"/>
            <a:ext cx="0" cy="1060608"/>
          </a:xfrm>
          <a:prstGeom prst="line">
            <a:avLst/>
          </a:prstGeom>
        </p:spPr>
        <p:style>
          <a:lnRef idx="3">
            <a:schemeClr val="dk1"/>
          </a:lnRef>
          <a:fillRef idx="0">
            <a:schemeClr val="dk1"/>
          </a:fillRef>
          <a:effectRef idx="2">
            <a:schemeClr val="dk1"/>
          </a:effectRef>
          <a:fontRef idx="minor">
            <a:schemeClr val="tx1"/>
          </a:fontRef>
        </p:style>
      </p:cxnSp>
      <p:cxnSp>
        <p:nvCxnSpPr>
          <p:cNvPr id="66" name="直接连接符 65"/>
          <p:cNvCxnSpPr>
            <a:stCxn id="7" idx="5"/>
            <a:endCxn id="9" idx="1"/>
          </p:cNvCxnSpPr>
          <p:nvPr/>
        </p:nvCxnSpPr>
        <p:spPr>
          <a:xfrm>
            <a:off x="5846518" y="1958916"/>
            <a:ext cx="295920" cy="370987"/>
          </a:xfrm>
          <a:prstGeom prst="line">
            <a:avLst/>
          </a:prstGeom>
        </p:spPr>
        <p:style>
          <a:lnRef idx="3">
            <a:schemeClr val="dk1"/>
          </a:lnRef>
          <a:fillRef idx="0">
            <a:schemeClr val="dk1"/>
          </a:fillRef>
          <a:effectRef idx="2">
            <a:schemeClr val="dk1"/>
          </a:effectRef>
          <a:fontRef idx="minor">
            <a:schemeClr val="tx1"/>
          </a:fontRef>
        </p:style>
      </p:cxnSp>
      <p:cxnSp>
        <p:nvCxnSpPr>
          <p:cNvPr id="70" name="直接连接符 69"/>
          <p:cNvCxnSpPr>
            <a:stCxn id="9" idx="5"/>
            <a:endCxn id="10" idx="1"/>
          </p:cNvCxnSpPr>
          <p:nvPr/>
        </p:nvCxnSpPr>
        <p:spPr>
          <a:xfrm>
            <a:off x="6545426" y="2732891"/>
            <a:ext cx="397208" cy="449641"/>
          </a:xfrm>
          <a:prstGeom prst="line">
            <a:avLst/>
          </a:prstGeom>
        </p:spPr>
        <p:style>
          <a:lnRef idx="3">
            <a:schemeClr val="dk1"/>
          </a:lnRef>
          <a:fillRef idx="0">
            <a:schemeClr val="dk1"/>
          </a:fillRef>
          <a:effectRef idx="2">
            <a:schemeClr val="dk1"/>
          </a:effectRef>
          <a:fontRef idx="minor">
            <a:schemeClr val="tx1"/>
          </a:fontRef>
        </p:style>
      </p:cxnSp>
      <p:cxnSp>
        <p:nvCxnSpPr>
          <p:cNvPr id="94" name="连接符: 曲线 93"/>
          <p:cNvCxnSpPr>
            <a:stCxn id="8" idx="0"/>
            <a:endCxn id="7" idx="0"/>
          </p:cNvCxnSpPr>
          <p:nvPr/>
        </p:nvCxnSpPr>
        <p:spPr>
          <a:xfrm rot="16200000" flipH="1" flipV="1">
            <a:off x="6392618" y="720956"/>
            <a:ext cx="3916" cy="1499104"/>
          </a:xfrm>
          <a:prstGeom prst="curvedConnector3">
            <a:avLst>
              <a:gd name="adj1" fmla="val -5837589"/>
            </a:avLst>
          </a:prstGeom>
          <a:ln>
            <a:headEnd type="triangle"/>
            <a:tailEnd type="triangle"/>
          </a:ln>
        </p:spPr>
        <p:style>
          <a:lnRef idx="1">
            <a:schemeClr val="accent2"/>
          </a:lnRef>
          <a:fillRef idx="0">
            <a:schemeClr val="accent2"/>
          </a:fillRef>
          <a:effectRef idx="0">
            <a:schemeClr val="accent2"/>
          </a:effectRef>
          <a:fontRef idx="minor">
            <a:schemeClr val="tx1"/>
          </a:fontRef>
        </p:style>
      </p:cxnSp>
      <p:cxnSp>
        <p:nvCxnSpPr>
          <p:cNvPr id="97" name="连接符: 曲线 96"/>
          <p:cNvCxnSpPr>
            <a:stCxn id="10" idx="6"/>
            <a:endCxn id="8" idx="6"/>
          </p:cNvCxnSpPr>
          <p:nvPr/>
        </p:nvCxnSpPr>
        <p:spPr>
          <a:xfrm flipV="1">
            <a:off x="7429084" y="1753506"/>
            <a:ext cx="12700" cy="1630520"/>
          </a:xfrm>
          <a:prstGeom prst="curvedConnector3">
            <a:avLst>
              <a:gd name="adj1" fmla="val 1800000"/>
            </a:avLst>
          </a:prstGeom>
          <a:ln>
            <a:headEnd type="triangle"/>
            <a:tailEnd type="triangle"/>
          </a:ln>
        </p:spPr>
        <p:style>
          <a:lnRef idx="1">
            <a:schemeClr val="accent2"/>
          </a:lnRef>
          <a:fillRef idx="0">
            <a:schemeClr val="accent2"/>
          </a:fillRef>
          <a:effectRef idx="0">
            <a:schemeClr val="accent2"/>
          </a:effectRef>
          <a:fontRef idx="minor">
            <a:schemeClr val="tx1"/>
          </a:fontRef>
        </p:style>
      </p:cxnSp>
      <p:cxnSp>
        <p:nvCxnSpPr>
          <p:cNvPr id="100" name="连接符: 曲线 99"/>
          <p:cNvCxnSpPr>
            <a:stCxn id="7" idx="4"/>
            <a:endCxn id="9" idx="2"/>
          </p:cNvCxnSpPr>
          <p:nvPr/>
        </p:nvCxnSpPr>
        <p:spPr>
          <a:xfrm rot="16200000" flipH="1">
            <a:off x="5607491" y="2079911"/>
            <a:ext cx="489019" cy="413952"/>
          </a:xfrm>
          <a:prstGeom prst="curvedConnector2">
            <a:avLst/>
          </a:prstGeom>
          <a:ln>
            <a:headEnd type="triangle"/>
            <a:tailEnd type="triangle"/>
          </a:ln>
        </p:spPr>
        <p:style>
          <a:lnRef idx="1">
            <a:schemeClr val="accent2"/>
          </a:lnRef>
          <a:fillRef idx="0">
            <a:schemeClr val="accent2"/>
          </a:fillRef>
          <a:effectRef idx="0">
            <a:schemeClr val="accent2"/>
          </a:effectRef>
          <a:fontRef idx="minor">
            <a:schemeClr val="tx1"/>
          </a:fontRef>
        </p:style>
      </p:cxnSp>
      <p:cxnSp>
        <p:nvCxnSpPr>
          <p:cNvPr id="105" name="连接符: 曲线 104"/>
          <p:cNvCxnSpPr>
            <a:stCxn id="10" idx="2"/>
            <a:endCxn id="9" idx="4"/>
          </p:cNvCxnSpPr>
          <p:nvPr/>
        </p:nvCxnSpPr>
        <p:spPr>
          <a:xfrm rot="10800000">
            <a:off x="6343932" y="2816354"/>
            <a:ext cx="515240" cy="567673"/>
          </a:xfrm>
          <a:prstGeom prst="curvedConnector2">
            <a:avLst/>
          </a:prstGeom>
          <a:ln>
            <a:headEnd type="triangle"/>
            <a:tailEnd type="triangle"/>
          </a:ln>
        </p:spPr>
        <p:style>
          <a:lnRef idx="1">
            <a:schemeClr val="accent2"/>
          </a:lnRef>
          <a:fillRef idx="0">
            <a:schemeClr val="accent2"/>
          </a:fillRef>
          <a:effectRef idx="0">
            <a:schemeClr val="accent2"/>
          </a:effectRef>
          <a:fontRef idx="minor">
            <a:schemeClr val="tx1"/>
          </a:fontRef>
        </p:style>
      </p:cxnSp>
      <p:cxnSp>
        <p:nvCxnSpPr>
          <p:cNvPr id="114" name="连接符: 曲线 113"/>
          <p:cNvCxnSpPr>
            <a:stCxn id="14" idx="4"/>
            <a:endCxn id="16" idx="3"/>
          </p:cNvCxnSpPr>
          <p:nvPr/>
        </p:nvCxnSpPr>
        <p:spPr>
          <a:xfrm rot="5400000" flipH="1" flipV="1">
            <a:off x="2573342" y="5387598"/>
            <a:ext cx="83462" cy="1019897"/>
          </a:xfrm>
          <a:prstGeom prst="curvedConnector3">
            <a:avLst>
              <a:gd name="adj1" fmla="val -273897"/>
            </a:avLst>
          </a:prstGeom>
          <a:ln>
            <a:headEnd type="triangle"/>
            <a:tailEnd type="triangle"/>
          </a:ln>
        </p:spPr>
        <p:style>
          <a:lnRef idx="1">
            <a:schemeClr val="accent2"/>
          </a:lnRef>
          <a:fillRef idx="0">
            <a:schemeClr val="accent2"/>
          </a:fillRef>
          <a:effectRef idx="0">
            <a:schemeClr val="accent2"/>
          </a:effectRef>
          <a:fontRef idx="minor">
            <a:schemeClr val="tx1"/>
          </a:fontRef>
        </p:style>
      </p:cxnSp>
      <p:cxnSp>
        <p:nvCxnSpPr>
          <p:cNvPr id="122" name="连接符: 曲线 121"/>
          <p:cNvCxnSpPr>
            <a:stCxn id="18" idx="6"/>
            <a:endCxn id="19" idx="6"/>
          </p:cNvCxnSpPr>
          <p:nvPr/>
        </p:nvCxnSpPr>
        <p:spPr>
          <a:xfrm flipV="1">
            <a:off x="5995352" y="4485302"/>
            <a:ext cx="8888" cy="1175942"/>
          </a:xfrm>
          <a:prstGeom prst="curvedConnector3">
            <a:avLst>
              <a:gd name="adj1" fmla="val 2672007"/>
            </a:avLst>
          </a:prstGeom>
          <a:ln>
            <a:headEnd type="triangle"/>
            <a:tailEnd type="triangle"/>
          </a:ln>
        </p:spPr>
        <p:style>
          <a:lnRef idx="1">
            <a:schemeClr val="accent2"/>
          </a:lnRef>
          <a:fillRef idx="0">
            <a:schemeClr val="accent2"/>
          </a:fillRef>
          <a:effectRef idx="0">
            <a:schemeClr val="accent2"/>
          </a:effectRef>
          <a:fontRef idx="minor">
            <a:schemeClr val="tx1"/>
          </a:fontRef>
        </p:style>
      </p:cxnSp>
      <p:cxnSp>
        <p:nvCxnSpPr>
          <p:cNvPr id="125" name="连接符: 曲线 124"/>
          <p:cNvCxnSpPr>
            <a:stCxn id="11" idx="5"/>
            <a:endCxn id="10" idx="3"/>
          </p:cNvCxnSpPr>
          <p:nvPr/>
        </p:nvCxnSpPr>
        <p:spPr>
          <a:xfrm rot="16200000" flipH="1">
            <a:off x="6408942" y="3051828"/>
            <a:ext cx="12700" cy="1067384"/>
          </a:xfrm>
          <a:prstGeom prst="curvedConnector3">
            <a:avLst>
              <a:gd name="adj1" fmla="val 2457181"/>
            </a:avLst>
          </a:prstGeom>
          <a:ln>
            <a:headEnd type="triangle"/>
            <a:tailEnd type="triangle"/>
          </a:ln>
        </p:spPr>
        <p:style>
          <a:lnRef idx="1">
            <a:schemeClr val="accent2"/>
          </a:lnRef>
          <a:fillRef idx="0">
            <a:schemeClr val="accent2"/>
          </a:fillRef>
          <a:effectRef idx="0">
            <a:schemeClr val="accent2"/>
          </a:effectRef>
          <a:fontRef idx="minor">
            <a:schemeClr val="tx1"/>
          </a:fontRef>
        </p:style>
      </p:cxnSp>
      <p:cxnSp>
        <p:nvCxnSpPr>
          <p:cNvPr id="129" name="连接符: 曲线 128"/>
          <p:cNvCxnSpPr>
            <a:stCxn id="20" idx="6"/>
            <a:endCxn id="10" idx="6"/>
          </p:cNvCxnSpPr>
          <p:nvPr/>
        </p:nvCxnSpPr>
        <p:spPr>
          <a:xfrm flipH="1" flipV="1">
            <a:off x="7429084" y="3384026"/>
            <a:ext cx="22764" cy="1137586"/>
          </a:xfrm>
          <a:prstGeom prst="curvedConnector3">
            <a:avLst>
              <a:gd name="adj1" fmla="val -1004217"/>
            </a:avLst>
          </a:prstGeom>
          <a:ln>
            <a:headEnd type="triangle"/>
            <a:tailEnd type="triangle"/>
          </a:ln>
        </p:spPr>
        <p:style>
          <a:lnRef idx="1">
            <a:schemeClr val="accent2"/>
          </a:lnRef>
          <a:fillRef idx="0">
            <a:schemeClr val="accent2"/>
          </a:fillRef>
          <a:effectRef idx="0">
            <a:schemeClr val="accent2"/>
          </a:effectRef>
          <a:fontRef idx="minor">
            <a:schemeClr val="tx1"/>
          </a:fontRef>
        </p:style>
      </p:cxnSp>
      <p:cxnSp>
        <p:nvCxnSpPr>
          <p:cNvPr id="132" name="连接符: 曲线 131"/>
          <p:cNvCxnSpPr>
            <a:stCxn id="18" idx="5"/>
            <a:endCxn id="17" idx="3"/>
          </p:cNvCxnSpPr>
          <p:nvPr/>
        </p:nvCxnSpPr>
        <p:spPr>
          <a:xfrm rot="5400000" flipH="1" flipV="1">
            <a:off x="6420396" y="5333833"/>
            <a:ext cx="13732" cy="1044078"/>
          </a:xfrm>
          <a:prstGeom prst="curvedConnector3">
            <a:avLst>
              <a:gd name="adj1" fmla="val -2272517"/>
            </a:avLst>
          </a:prstGeom>
          <a:ln>
            <a:headEnd type="triangle"/>
            <a:tailEnd type="triangle"/>
          </a:ln>
        </p:spPr>
        <p:style>
          <a:lnRef idx="1">
            <a:schemeClr val="accent2"/>
          </a:lnRef>
          <a:fillRef idx="0">
            <a:schemeClr val="accent2"/>
          </a:fillRef>
          <a:effectRef idx="0">
            <a:schemeClr val="accent2"/>
          </a:effectRef>
          <a:fontRef idx="minor">
            <a:schemeClr val="tx1"/>
          </a:fontRef>
        </p:style>
      </p:cxnSp>
      <mc:AlternateContent xmlns:mc="http://schemas.openxmlformats.org/markup-compatibility/2006" xmlns:a14="http://schemas.microsoft.com/office/drawing/2010/main">
        <mc:Choice Requires="a14">
          <p:sp>
            <p:nvSpPr>
              <p:cNvPr id="26" name="矩形 25"/>
              <p:cNvSpPr/>
              <p:nvPr/>
            </p:nvSpPr>
            <p:spPr>
              <a:xfrm>
                <a:off x="8968111" y="3511134"/>
                <a:ext cx="2460753" cy="883370"/>
              </a:xfrm>
              <a:prstGeom prst="rect">
                <a:avLst/>
              </a:prstGeom>
              <a:solidFill>
                <a:srgbClr val="EB705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ltLang="zh-CN" sz="2400" b="0" dirty="0">
                    <a:latin typeface="Cambria Math" panose="02040503050406030204" pitchFamily="18" charset="0"/>
                  </a:rPr>
                  <a:t>Super-step 3</a:t>
                </a:r>
              </a:p>
              <a:p>
                <a:pPr algn="ctr"/>
                <a14:m>
                  <m:oMath xmlns:m="http://schemas.openxmlformats.org/officeDocument/2006/math">
                    <m:r>
                      <a:rPr lang="en-US" altLang="zh-CN" sz="2400" b="0" i="0" smtClean="0">
                        <a:latin typeface="Cambria Math" panose="02040503050406030204" pitchFamily="18" charset="0"/>
                      </a:rPr>
                      <m:t>#</m:t>
                    </m:r>
                    <m:r>
                      <m:rPr>
                        <m:sty m:val="p"/>
                      </m:rPr>
                      <a:rPr lang="en-US" altLang="zh-CN" sz="2400" b="0" i="0" smtClean="0">
                        <a:latin typeface="Cambria Math" panose="02040503050406030204" pitchFamily="18" charset="0"/>
                      </a:rPr>
                      <m:t>Ops</m:t>
                    </m:r>
                    <m:r>
                      <a:rPr lang="en-US" altLang="zh-CN" sz="2400" i="0" smtClean="0">
                        <a:latin typeface="Cambria Math" panose="02040503050406030204" pitchFamily="18" charset="0"/>
                      </a:rPr>
                      <m:t>=</m:t>
                    </m:r>
                  </m:oMath>
                </a14:m>
                <a:r>
                  <a:rPr lang="en-US" altLang="zh-CN" sz="2400" dirty="0">
                    <a:latin typeface="Cambria Math" panose="02040503050406030204" pitchFamily="18" charset="0"/>
                  </a:rPr>
                  <a:t> 20</a:t>
                </a:r>
                <a:endParaRPr lang="en-US" altLang="zh-CN" sz="2400" dirty="0"/>
              </a:p>
            </p:txBody>
          </p:sp>
        </mc:Choice>
        <mc:Fallback xmlns="">
          <p:sp>
            <p:nvSpPr>
              <p:cNvPr id="26" name="矩形 25"/>
              <p:cNvSpPr>
                <a:spLocks noRot="1" noChangeAspect="1" noMove="1" noResize="1" noEditPoints="1" noAdjustHandles="1" noChangeArrowheads="1" noChangeShapeType="1" noTextEdit="1"/>
              </p:cNvSpPr>
              <p:nvPr/>
            </p:nvSpPr>
            <p:spPr>
              <a:xfrm>
                <a:off x="8968111" y="3511134"/>
                <a:ext cx="2460753" cy="883370"/>
              </a:xfrm>
              <a:prstGeom prst="rect">
                <a:avLst/>
              </a:prstGeom>
              <a:blipFill rotWithShape="1">
                <a:blip r:embed="rId4"/>
                <a:stretch>
                  <a:fillRect l="-671" t="-1822" r="-2833" b="-7873"/>
                </a:stretch>
              </a:bli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r>
                  <a:rPr lang="zh-CN" altLang="en-US">
                    <a:noFill/>
                  </a:rPr>
                  <a:t> </a:t>
                </a:r>
              </a:p>
            </p:txBody>
          </p:sp>
        </mc:Fallback>
      </mc:AlternateContent>
      <p:cxnSp>
        <p:nvCxnSpPr>
          <p:cNvPr id="136" name="连接符: 曲线 135"/>
          <p:cNvCxnSpPr/>
          <p:nvPr>
            <p:custDataLst>
              <p:tags r:id="rId1"/>
            </p:custDataLst>
          </p:nvPr>
        </p:nvCxnSpPr>
        <p:spPr>
          <a:xfrm rot="16200000" flipH="1">
            <a:off x="4511661" y="4904358"/>
            <a:ext cx="6922" cy="1909837"/>
          </a:xfrm>
          <a:prstGeom prst="curvedConnector3">
            <a:avLst>
              <a:gd name="adj1" fmla="val 4608264"/>
            </a:avLst>
          </a:prstGeom>
          <a:ln>
            <a:headEnd type="triangle"/>
            <a:tailEnd type="triangle"/>
          </a:ln>
        </p:spPr>
        <p:style>
          <a:lnRef idx="1">
            <a:schemeClr val="accent2"/>
          </a:lnRef>
          <a:fillRef idx="0">
            <a:schemeClr val="accent2"/>
          </a:fillRef>
          <a:effectRef idx="0">
            <a:schemeClr val="accent2"/>
          </a:effectRef>
          <a:fontRef idx="minor">
            <a:schemeClr val="tx1"/>
          </a:fontRef>
        </p:style>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72A5E12F-523A-4D75-95A2-779F57F5D9E2}" type="slidenum">
              <a:rPr lang="zh-CN" altLang="en-US" smtClean="0"/>
              <a:t>11</a:t>
            </a:fld>
            <a:endParaRPr lang="zh-CN" altLang="en-US"/>
          </a:p>
        </p:txBody>
      </p:sp>
      <p:sp>
        <p:nvSpPr>
          <p:cNvPr id="3" name="文本占位符 2"/>
          <p:cNvSpPr>
            <a:spLocks noGrp="1"/>
          </p:cNvSpPr>
          <p:nvPr>
            <p:ph type="body" sz="quarter" idx="13"/>
          </p:nvPr>
        </p:nvSpPr>
        <p:spPr/>
        <p:txBody>
          <a:bodyPr/>
          <a:lstStyle/>
          <a:p>
            <a:r>
              <a:rPr lang="zh-CN" altLang="en-US" dirty="0"/>
              <a:t>并行模型：</a:t>
            </a:r>
            <a:r>
              <a:rPr lang="en-US" altLang="zh-CN" dirty="0"/>
              <a:t> Vertex-Centric Model</a:t>
            </a:r>
            <a:endParaRPr lang="zh-CN" altLang="en-US" dirty="0"/>
          </a:p>
        </p:txBody>
      </p:sp>
      <p:sp>
        <p:nvSpPr>
          <p:cNvPr id="4" name="椭圆 3"/>
          <p:cNvSpPr/>
          <p:nvPr/>
        </p:nvSpPr>
        <p:spPr>
          <a:xfrm>
            <a:off x="1804416" y="1468550"/>
            <a:ext cx="569912" cy="569912"/>
          </a:xfrm>
          <a:prstGeom prst="ellipse">
            <a:avLst/>
          </a:prstGeom>
          <a:solidFill>
            <a:schemeClr val="bg2">
              <a:lumMod val="75000"/>
            </a:schemeClr>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a:t>
            </a:r>
            <a:endParaRPr lang="zh-CN" altLang="en-US" dirty="0"/>
          </a:p>
        </p:txBody>
      </p:sp>
      <p:sp>
        <p:nvSpPr>
          <p:cNvPr id="5" name="椭圆 4"/>
          <p:cNvSpPr/>
          <p:nvPr/>
        </p:nvSpPr>
        <p:spPr>
          <a:xfrm>
            <a:off x="3041904" y="1468550"/>
            <a:ext cx="569912" cy="569912"/>
          </a:xfrm>
          <a:prstGeom prst="ellipse">
            <a:avLst/>
          </a:prstGeom>
          <a:solidFill>
            <a:schemeClr val="bg2">
              <a:lumMod val="75000"/>
            </a:schemeClr>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a:t>
            </a:r>
          </a:p>
        </p:txBody>
      </p:sp>
      <p:sp>
        <p:nvSpPr>
          <p:cNvPr id="6" name="椭圆 5"/>
          <p:cNvSpPr/>
          <p:nvPr/>
        </p:nvSpPr>
        <p:spPr>
          <a:xfrm>
            <a:off x="3041904" y="2676208"/>
            <a:ext cx="569912" cy="569912"/>
          </a:xfrm>
          <a:prstGeom prst="ellipse">
            <a:avLst/>
          </a:prstGeom>
          <a:solidFill>
            <a:schemeClr val="bg2">
              <a:lumMod val="75000"/>
            </a:schemeClr>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a:t>
            </a:r>
            <a:endParaRPr lang="zh-CN" altLang="en-US" dirty="0"/>
          </a:p>
        </p:txBody>
      </p:sp>
      <p:sp>
        <p:nvSpPr>
          <p:cNvPr id="7" name="椭圆 6"/>
          <p:cNvSpPr/>
          <p:nvPr/>
        </p:nvSpPr>
        <p:spPr>
          <a:xfrm>
            <a:off x="5360068" y="1472466"/>
            <a:ext cx="569912" cy="569912"/>
          </a:xfrm>
          <a:prstGeom prst="ellipse">
            <a:avLst/>
          </a:prstGeom>
          <a:solidFill>
            <a:schemeClr val="bg2">
              <a:lumMod val="75000"/>
            </a:schemeClr>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a:t>
            </a:r>
            <a:endParaRPr lang="zh-CN" altLang="en-US" dirty="0"/>
          </a:p>
        </p:txBody>
      </p:sp>
      <p:sp>
        <p:nvSpPr>
          <p:cNvPr id="8" name="椭圆 7"/>
          <p:cNvSpPr/>
          <p:nvPr/>
        </p:nvSpPr>
        <p:spPr>
          <a:xfrm>
            <a:off x="6859172" y="1468550"/>
            <a:ext cx="569912" cy="569912"/>
          </a:xfrm>
          <a:prstGeom prst="ellipse">
            <a:avLst/>
          </a:prstGeom>
          <a:solidFill>
            <a:schemeClr val="bg2">
              <a:lumMod val="75000"/>
            </a:schemeClr>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a:t>
            </a:r>
          </a:p>
        </p:txBody>
      </p:sp>
      <p:sp>
        <p:nvSpPr>
          <p:cNvPr id="9" name="椭圆 8"/>
          <p:cNvSpPr/>
          <p:nvPr/>
        </p:nvSpPr>
        <p:spPr>
          <a:xfrm>
            <a:off x="6058976" y="2246441"/>
            <a:ext cx="569912" cy="569912"/>
          </a:xfrm>
          <a:prstGeom prst="ellipse">
            <a:avLst/>
          </a:prstGeom>
          <a:solidFill>
            <a:schemeClr val="bg2">
              <a:lumMod val="75000"/>
            </a:schemeClr>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a:t>
            </a:r>
            <a:endParaRPr lang="zh-CN" altLang="en-US" dirty="0"/>
          </a:p>
        </p:txBody>
      </p:sp>
      <p:sp>
        <p:nvSpPr>
          <p:cNvPr id="10" name="椭圆 9"/>
          <p:cNvSpPr/>
          <p:nvPr/>
        </p:nvSpPr>
        <p:spPr>
          <a:xfrm>
            <a:off x="6859172" y="3099070"/>
            <a:ext cx="569912" cy="569912"/>
          </a:xfrm>
          <a:prstGeom prst="ellipse">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a:t>
            </a:r>
            <a:endParaRPr lang="zh-CN" altLang="en-US" dirty="0"/>
          </a:p>
        </p:txBody>
      </p:sp>
      <p:sp>
        <p:nvSpPr>
          <p:cNvPr id="11" name="椭圆 10"/>
          <p:cNvSpPr/>
          <p:nvPr/>
        </p:nvSpPr>
        <p:spPr>
          <a:xfrm>
            <a:off x="5388800" y="3099070"/>
            <a:ext cx="569912" cy="569912"/>
          </a:xfrm>
          <a:prstGeom prst="ellipse">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2</a:t>
            </a:r>
          </a:p>
        </p:txBody>
      </p:sp>
      <p:sp>
        <p:nvSpPr>
          <p:cNvPr id="13" name="椭圆 12"/>
          <p:cNvSpPr/>
          <p:nvPr/>
        </p:nvSpPr>
        <p:spPr>
          <a:xfrm>
            <a:off x="1797405" y="3946078"/>
            <a:ext cx="569912" cy="569912"/>
          </a:xfrm>
          <a:prstGeom prst="ellipse">
            <a:avLst/>
          </a:prstGeom>
          <a:solidFill>
            <a:schemeClr val="bg2">
              <a:lumMod val="75000"/>
            </a:schemeClr>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a:t>
            </a:r>
            <a:endParaRPr lang="zh-CN" altLang="en-US" dirty="0"/>
          </a:p>
        </p:txBody>
      </p:sp>
      <p:sp>
        <p:nvSpPr>
          <p:cNvPr id="14" name="椭圆 13"/>
          <p:cNvSpPr/>
          <p:nvPr/>
        </p:nvSpPr>
        <p:spPr>
          <a:xfrm>
            <a:off x="1797405" y="5369366"/>
            <a:ext cx="615440" cy="569912"/>
          </a:xfrm>
          <a:prstGeom prst="ellipse">
            <a:avLst/>
          </a:prstGeom>
          <a:solidFill>
            <a:schemeClr val="bg2">
              <a:lumMod val="75000"/>
            </a:schemeClr>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a:t>
            </a:r>
          </a:p>
        </p:txBody>
      </p:sp>
      <p:sp>
        <p:nvSpPr>
          <p:cNvPr id="16" name="椭圆 15"/>
          <p:cNvSpPr/>
          <p:nvPr/>
        </p:nvSpPr>
        <p:spPr>
          <a:xfrm>
            <a:off x="3034893" y="5369366"/>
            <a:ext cx="615440" cy="569912"/>
          </a:xfrm>
          <a:prstGeom prst="ellipse">
            <a:avLst/>
          </a:prstGeom>
          <a:solidFill>
            <a:schemeClr val="bg2">
              <a:lumMod val="75000"/>
            </a:schemeClr>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a:t>
            </a:r>
          </a:p>
        </p:txBody>
      </p:sp>
      <p:sp>
        <p:nvSpPr>
          <p:cNvPr id="17" name="椭圆 16"/>
          <p:cNvSpPr/>
          <p:nvPr/>
        </p:nvSpPr>
        <p:spPr>
          <a:xfrm>
            <a:off x="6859172" y="5362556"/>
            <a:ext cx="615440" cy="569912"/>
          </a:xfrm>
          <a:prstGeom prst="ellipse">
            <a:avLst/>
          </a:prstGeom>
          <a:solidFill>
            <a:schemeClr val="bg2">
              <a:lumMod val="75000"/>
            </a:schemeClr>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a:t>
            </a:r>
          </a:p>
        </p:txBody>
      </p:sp>
      <p:sp>
        <p:nvSpPr>
          <p:cNvPr id="18" name="椭圆 17"/>
          <p:cNvSpPr/>
          <p:nvPr/>
        </p:nvSpPr>
        <p:spPr>
          <a:xfrm>
            <a:off x="5379912" y="5376288"/>
            <a:ext cx="615440" cy="569912"/>
          </a:xfrm>
          <a:prstGeom prst="ellipse">
            <a:avLst/>
          </a:prstGeom>
          <a:solidFill>
            <a:schemeClr val="bg2">
              <a:lumMod val="75000"/>
            </a:schemeClr>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a:t>
            </a:r>
          </a:p>
        </p:txBody>
      </p:sp>
      <p:sp>
        <p:nvSpPr>
          <p:cNvPr id="19" name="椭圆 18"/>
          <p:cNvSpPr/>
          <p:nvPr/>
        </p:nvSpPr>
        <p:spPr>
          <a:xfrm>
            <a:off x="5388800" y="4200346"/>
            <a:ext cx="615440" cy="569912"/>
          </a:xfrm>
          <a:prstGeom prst="ellipse">
            <a:avLst/>
          </a:prstGeom>
          <a:solidFill>
            <a:schemeClr val="bg2">
              <a:lumMod val="75000"/>
            </a:schemeClr>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a:t>
            </a:r>
          </a:p>
        </p:txBody>
      </p:sp>
      <p:sp>
        <p:nvSpPr>
          <p:cNvPr id="20" name="椭圆 19"/>
          <p:cNvSpPr/>
          <p:nvPr/>
        </p:nvSpPr>
        <p:spPr>
          <a:xfrm>
            <a:off x="6836408" y="4236656"/>
            <a:ext cx="615440" cy="569912"/>
          </a:xfrm>
          <a:prstGeom prst="ellipse">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2</a:t>
            </a:r>
          </a:p>
        </p:txBody>
      </p:sp>
      <p:cxnSp>
        <p:nvCxnSpPr>
          <p:cNvPr id="22" name="直接连接符 21"/>
          <p:cNvCxnSpPr>
            <a:stCxn id="4" idx="6"/>
            <a:endCxn id="5" idx="2"/>
          </p:cNvCxnSpPr>
          <p:nvPr/>
        </p:nvCxnSpPr>
        <p:spPr>
          <a:xfrm>
            <a:off x="2374328" y="1753506"/>
            <a:ext cx="667576" cy="0"/>
          </a:xfrm>
          <a:prstGeom prst="line">
            <a:avLst/>
          </a:prstGeom>
        </p:spPr>
        <p:style>
          <a:lnRef idx="3">
            <a:schemeClr val="dk1"/>
          </a:lnRef>
          <a:fillRef idx="0">
            <a:schemeClr val="dk1"/>
          </a:fillRef>
          <a:effectRef idx="2">
            <a:schemeClr val="dk1"/>
          </a:effectRef>
          <a:fontRef idx="minor">
            <a:schemeClr val="tx1"/>
          </a:fontRef>
        </p:style>
      </p:cxnSp>
      <p:cxnSp>
        <p:nvCxnSpPr>
          <p:cNvPr id="24" name="直接连接符 23"/>
          <p:cNvCxnSpPr>
            <a:stCxn id="5" idx="4"/>
            <a:endCxn id="6" idx="0"/>
          </p:cNvCxnSpPr>
          <p:nvPr/>
        </p:nvCxnSpPr>
        <p:spPr>
          <a:xfrm>
            <a:off x="3326860" y="2038462"/>
            <a:ext cx="0" cy="637746"/>
          </a:xfrm>
          <a:prstGeom prst="line">
            <a:avLst/>
          </a:prstGeom>
        </p:spPr>
        <p:style>
          <a:lnRef idx="3">
            <a:schemeClr val="dk1"/>
          </a:lnRef>
          <a:fillRef idx="0">
            <a:schemeClr val="dk1"/>
          </a:fillRef>
          <a:effectRef idx="2">
            <a:schemeClr val="dk1"/>
          </a:effectRef>
          <a:fontRef idx="minor">
            <a:schemeClr val="tx1"/>
          </a:fontRef>
        </p:style>
      </p:cxnSp>
      <p:cxnSp>
        <p:nvCxnSpPr>
          <p:cNvPr id="25" name="直接连接符 24"/>
          <p:cNvCxnSpPr>
            <a:stCxn id="4" idx="4"/>
            <a:endCxn id="13" idx="0"/>
          </p:cNvCxnSpPr>
          <p:nvPr/>
        </p:nvCxnSpPr>
        <p:spPr>
          <a:xfrm flipH="1">
            <a:off x="2082361" y="2038462"/>
            <a:ext cx="7011" cy="1907616"/>
          </a:xfrm>
          <a:prstGeom prst="line">
            <a:avLst/>
          </a:prstGeom>
        </p:spPr>
        <p:style>
          <a:lnRef idx="3">
            <a:schemeClr val="dk1"/>
          </a:lnRef>
          <a:fillRef idx="0">
            <a:schemeClr val="dk1"/>
          </a:fillRef>
          <a:effectRef idx="2">
            <a:schemeClr val="dk1"/>
          </a:effectRef>
          <a:fontRef idx="minor">
            <a:schemeClr val="tx1"/>
          </a:fontRef>
        </p:style>
      </p:cxnSp>
      <p:cxnSp>
        <p:nvCxnSpPr>
          <p:cNvPr id="28" name="直接连接符 27"/>
          <p:cNvCxnSpPr>
            <a:stCxn id="13" idx="5"/>
            <a:endCxn id="16" idx="1"/>
          </p:cNvCxnSpPr>
          <p:nvPr/>
        </p:nvCxnSpPr>
        <p:spPr>
          <a:xfrm>
            <a:off x="2283855" y="4432528"/>
            <a:ext cx="841167" cy="1020300"/>
          </a:xfrm>
          <a:prstGeom prst="line">
            <a:avLst/>
          </a:prstGeom>
        </p:spPr>
        <p:style>
          <a:lnRef idx="3">
            <a:schemeClr val="dk1"/>
          </a:lnRef>
          <a:fillRef idx="0">
            <a:schemeClr val="dk1"/>
          </a:fillRef>
          <a:effectRef idx="2">
            <a:schemeClr val="dk1"/>
          </a:effectRef>
          <a:fontRef idx="minor">
            <a:schemeClr val="tx1"/>
          </a:fontRef>
        </p:style>
      </p:cxnSp>
      <p:cxnSp>
        <p:nvCxnSpPr>
          <p:cNvPr id="32" name="直接连接符 31"/>
          <p:cNvCxnSpPr>
            <a:stCxn id="13" idx="5"/>
            <a:endCxn id="18" idx="2"/>
          </p:cNvCxnSpPr>
          <p:nvPr/>
        </p:nvCxnSpPr>
        <p:spPr>
          <a:xfrm>
            <a:off x="2283855" y="4432528"/>
            <a:ext cx="3096057" cy="1228716"/>
          </a:xfrm>
          <a:prstGeom prst="line">
            <a:avLst/>
          </a:prstGeom>
        </p:spPr>
        <p:style>
          <a:lnRef idx="3">
            <a:schemeClr val="dk1"/>
          </a:lnRef>
          <a:fillRef idx="0">
            <a:schemeClr val="dk1"/>
          </a:fillRef>
          <a:effectRef idx="2">
            <a:schemeClr val="dk1"/>
          </a:effectRef>
          <a:fontRef idx="minor">
            <a:schemeClr val="tx1"/>
          </a:fontRef>
        </p:style>
      </p:cxnSp>
      <p:cxnSp>
        <p:nvCxnSpPr>
          <p:cNvPr id="35" name="直接连接符 34"/>
          <p:cNvCxnSpPr>
            <a:stCxn id="16" idx="6"/>
            <a:endCxn id="18" idx="2"/>
          </p:cNvCxnSpPr>
          <p:nvPr/>
        </p:nvCxnSpPr>
        <p:spPr>
          <a:xfrm>
            <a:off x="3650333" y="5654322"/>
            <a:ext cx="1729579" cy="6922"/>
          </a:xfrm>
          <a:prstGeom prst="line">
            <a:avLst/>
          </a:prstGeom>
        </p:spPr>
        <p:style>
          <a:lnRef idx="3">
            <a:schemeClr val="dk1"/>
          </a:lnRef>
          <a:fillRef idx="0">
            <a:schemeClr val="dk1"/>
          </a:fillRef>
          <a:effectRef idx="2">
            <a:schemeClr val="dk1"/>
          </a:effectRef>
          <a:fontRef idx="minor">
            <a:schemeClr val="tx1"/>
          </a:fontRef>
        </p:style>
      </p:cxnSp>
      <p:cxnSp>
        <p:nvCxnSpPr>
          <p:cNvPr id="39" name="直接连接符 38"/>
          <p:cNvCxnSpPr>
            <a:stCxn id="14" idx="6"/>
            <a:endCxn id="16" idx="2"/>
          </p:cNvCxnSpPr>
          <p:nvPr/>
        </p:nvCxnSpPr>
        <p:spPr>
          <a:xfrm>
            <a:off x="2412845" y="5654322"/>
            <a:ext cx="622048" cy="0"/>
          </a:xfrm>
          <a:prstGeom prst="line">
            <a:avLst/>
          </a:prstGeom>
        </p:spPr>
        <p:style>
          <a:lnRef idx="3">
            <a:schemeClr val="dk1"/>
          </a:lnRef>
          <a:fillRef idx="0">
            <a:schemeClr val="dk1"/>
          </a:fillRef>
          <a:effectRef idx="2">
            <a:schemeClr val="dk1"/>
          </a:effectRef>
          <a:fontRef idx="minor">
            <a:schemeClr val="tx1"/>
          </a:fontRef>
        </p:style>
      </p:cxnSp>
      <p:cxnSp>
        <p:nvCxnSpPr>
          <p:cNvPr id="42" name="直接连接符 41"/>
          <p:cNvCxnSpPr>
            <a:stCxn id="18" idx="0"/>
            <a:endCxn id="19" idx="4"/>
          </p:cNvCxnSpPr>
          <p:nvPr/>
        </p:nvCxnSpPr>
        <p:spPr>
          <a:xfrm flipV="1">
            <a:off x="5687632" y="4770258"/>
            <a:ext cx="8888" cy="606030"/>
          </a:xfrm>
          <a:prstGeom prst="line">
            <a:avLst/>
          </a:prstGeom>
        </p:spPr>
        <p:style>
          <a:lnRef idx="3">
            <a:schemeClr val="dk1"/>
          </a:lnRef>
          <a:fillRef idx="0">
            <a:schemeClr val="dk1"/>
          </a:fillRef>
          <a:effectRef idx="2">
            <a:schemeClr val="dk1"/>
          </a:effectRef>
          <a:fontRef idx="minor">
            <a:schemeClr val="tx1"/>
          </a:fontRef>
        </p:style>
      </p:cxnSp>
      <p:cxnSp>
        <p:nvCxnSpPr>
          <p:cNvPr id="45" name="直接连接符 44"/>
          <p:cNvCxnSpPr>
            <a:stCxn id="17" idx="2"/>
            <a:endCxn id="18" idx="6"/>
          </p:cNvCxnSpPr>
          <p:nvPr/>
        </p:nvCxnSpPr>
        <p:spPr>
          <a:xfrm flipH="1">
            <a:off x="5995352" y="5647512"/>
            <a:ext cx="863820" cy="13732"/>
          </a:xfrm>
          <a:prstGeom prst="line">
            <a:avLst/>
          </a:prstGeom>
        </p:spPr>
        <p:style>
          <a:lnRef idx="3">
            <a:schemeClr val="dk1"/>
          </a:lnRef>
          <a:fillRef idx="0">
            <a:schemeClr val="dk1"/>
          </a:fillRef>
          <a:effectRef idx="2">
            <a:schemeClr val="dk1"/>
          </a:effectRef>
          <a:fontRef idx="minor">
            <a:schemeClr val="tx1"/>
          </a:fontRef>
        </p:style>
      </p:cxnSp>
      <p:cxnSp>
        <p:nvCxnSpPr>
          <p:cNvPr id="48" name="直接连接符 47"/>
          <p:cNvCxnSpPr>
            <a:stCxn id="10" idx="2"/>
            <a:endCxn id="11" idx="6"/>
          </p:cNvCxnSpPr>
          <p:nvPr/>
        </p:nvCxnSpPr>
        <p:spPr>
          <a:xfrm flipH="1">
            <a:off x="5958712" y="3384026"/>
            <a:ext cx="900460" cy="0"/>
          </a:xfrm>
          <a:prstGeom prst="line">
            <a:avLst/>
          </a:prstGeom>
        </p:spPr>
        <p:style>
          <a:lnRef idx="3">
            <a:schemeClr val="dk1"/>
          </a:lnRef>
          <a:fillRef idx="0">
            <a:schemeClr val="dk1"/>
          </a:fillRef>
          <a:effectRef idx="2">
            <a:schemeClr val="dk1"/>
          </a:effectRef>
          <a:fontRef idx="minor">
            <a:schemeClr val="tx1"/>
          </a:fontRef>
        </p:style>
      </p:cxnSp>
      <p:cxnSp>
        <p:nvCxnSpPr>
          <p:cNvPr id="51" name="直接连接符 50"/>
          <p:cNvCxnSpPr>
            <a:stCxn id="10" idx="4"/>
            <a:endCxn id="20" idx="0"/>
          </p:cNvCxnSpPr>
          <p:nvPr/>
        </p:nvCxnSpPr>
        <p:spPr>
          <a:xfrm>
            <a:off x="7144128" y="3668982"/>
            <a:ext cx="0" cy="567674"/>
          </a:xfrm>
          <a:prstGeom prst="line">
            <a:avLst/>
          </a:prstGeom>
        </p:spPr>
        <p:style>
          <a:lnRef idx="3">
            <a:schemeClr val="dk1"/>
          </a:lnRef>
          <a:fillRef idx="0">
            <a:schemeClr val="dk1"/>
          </a:fillRef>
          <a:effectRef idx="2">
            <a:schemeClr val="dk1"/>
          </a:effectRef>
          <a:fontRef idx="minor">
            <a:schemeClr val="tx1"/>
          </a:fontRef>
        </p:style>
      </p:cxnSp>
      <p:cxnSp>
        <p:nvCxnSpPr>
          <p:cNvPr id="54" name="直接连接符 53"/>
          <p:cNvCxnSpPr>
            <a:stCxn id="7" idx="2"/>
            <a:endCxn id="5" idx="6"/>
          </p:cNvCxnSpPr>
          <p:nvPr/>
        </p:nvCxnSpPr>
        <p:spPr>
          <a:xfrm flipH="1" flipV="1">
            <a:off x="3611816" y="1753506"/>
            <a:ext cx="1748252" cy="3916"/>
          </a:xfrm>
          <a:prstGeom prst="line">
            <a:avLst/>
          </a:prstGeom>
        </p:spPr>
        <p:style>
          <a:lnRef idx="3">
            <a:schemeClr val="dk1"/>
          </a:lnRef>
          <a:fillRef idx="0">
            <a:schemeClr val="dk1"/>
          </a:fillRef>
          <a:effectRef idx="2">
            <a:schemeClr val="dk1"/>
          </a:effectRef>
          <a:fontRef idx="minor">
            <a:schemeClr val="tx1"/>
          </a:fontRef>
        </p:style>
      </p:cxnSp>
      <p:cxnSp>
        <p:nvCxnSpPr>
          <p:cNvPr id="57" name="直接连接符 56"/>
          <p:cNvCxnSpPr>
            <a:stCxn id="8" idx="2"/>
            <a:endCxn id="7" idx="6"/>
          </p:cNvCxnSpPr>
          <p:nvPr/>
        </p:nvCxnSpPr>
        <p:spPr>
          <a:xfrm flipH="1">
            <a:off x="5929980" y="1753506"/>
            <a:ext cx="929192" cy="3916"/>
          </a:xfrm>
          <a:prstGeom prst="line">
            <a:avLst/>
          </a:prstGeom>
        </p:spPr>
        <p:style>
          <a:lnRef idx="3">
            <a:schemeClr val="dk1"/>
          </a:lnRef>
          <a:fillRef idx="0">
            <a:schemeClr val="dk1"/>
          </a:fillRef>
          <a:effectRef idx="2">
            <a:schemeClr val="dk1"/>
          </a:effectRef>
          <a:fontRef idx="minor">
            <a:schemeClr val="tx1"/>
          </a:fontRef>
        </p:style>
      </p:cxnSp>
      <p:cxnSp>
        <p:nvCxnSpPr>
          <p:cNvPr id="61" name="直接连接符 60"/>
          <p:cNvCxnSpPr>
            <a:stCxn id="8" idx="4"/>
            <a:endCxn id="10" idx="0"/>
          </p:cNvCxnSpPr>
          <p:nvPr/>
        </p:nvCxnSpPr>
        <p:spPr>
          <a:xfrm>
            <a:off x="7144128" y="2038462"/>
            <a:ext cx="0" cy="1060608"/>
          </a:xfrm>
          <a:prstGeom prst="line">
            <a:avLst/>
          </a:prstGeom>
        </p:spPr>
        <p:style>
          <a:lnRef idx="3">
            <a:schemeClr val="dk1"/>
          </a:lnRef>
          <a:fillRef idx="0">
            <a:schemeClr val="dk1"/>
          </a:fillRef>
          <a:effectRef idx="2">
            <a:schemeClr val="dk1"/>
          </a:effectRef>
          <a:fontRef idx="minor">
            <a:schemeClr val="tx1"/>
          </a:fontRef>
        </p:style>
      </p:cxnSp>
      <p:cxnSp>
        <p:nvCxnSpPr>
          <p:cNvPr id="66" name="直接连接符 65"/>
          <p:cNvCxnSpPr>
            <a:stCxn id="7" idx="5"/>
            <a:endCxn id="9" idx="1"/>
          </p:cNvCxnSpPr>
          <p:nvPr/>
        </p:nvCxnSpPr>
        <p:spPr>
          <a:xfrm>
            <a:off x="5846518" y="1958916"/>
            <a:ext cx="295920" cy="370987"/>
          </a:xfrm>
          <a:prstGeom prst="line">
            <a:avLst/>
          </a:prstGeom>
        </p:spPr>
        <p:style>
          <a:lnRef idx="3">
            <a:schemeClr val="dk1"/>
          </a:lnRef>
          <a:fillRef idx="0">
            <a:schemeClr val="dk1"/>
          </a:fillRef>
          <a:effectRef idx="2">
            <a:schemeClr val="dk1"/>
          </a:effectRef>
          <a:fontRef idx="minor">
            <a:schemeClr val="tx1"/>
          </a:fontRef>
        </p:style>
      </p:cxnSp>
      <p:cxnSp>
        <p:nvCxnSpPr>
          <p:cNvPr id="70" name="直接连接符 69"/>
          <p:cNvCxnSpPr>
            <a:stCxn id="9" idx="5"/>
            <a:endCxn id="10" idx="1"/>
          </p:cNvCxnSpPr>
          <p:nvPr/>
        </p:nvCxnSpPr>
        <p:spPr>
          <a:xfrm>
            <a:off x="6545426" y="2732891"/>
            <a:ext cx="397208" cy="449641"/>
          </a:xfrm>
          <a:prstGeom prst="line">
            <a:avLst/>
          </a:prstGeom>
        </p:spPr>
        <p:style>
          <a:lnRef idx="3">
            <a:schemeClr val="dk1"/>
          </a:lnRef>
          <a:fillRef idx="0">
            <a:schemeClr val="dk1"/>
          </a:fillRef>
          <a:effectRef idx="2">
            <a:schemeClr val="dk1"/>
          </a:effectRef>
          <a:fontRef idx="minor">
            <a:schemeClr val="tx1"/>
          </a:fontRef>
        </p:style>
      </p:cxnSp>
      <p:cxnSp>
        <p:nvCxnSpPr>
          <p:cNvPr id="97" name="连接符: 曲线 96"/>
          <p:cNvCxnSpPr>
            <a:stCxn id="10" idx="6"/>
            <a:endCxn id="8" idx="6"/>
          </p:cNvCxnSpPr>
          <p:nvPr/>
        </p:nvCxnSpPr>
        <p:spPr>
          <a:xfrm flipV="1">
            <a:off x="7429084" y="1753506"/>
            <a:ext cx="12700" cy="1630520"/>
          </a:xfrm>
          <a:prstGeom prst="curvedConnector3">
            <a:avLst>
              <a:gd name="adj1" fmla="val 1800000"/>
            </a:avLst>
          </a:prstGeom>
          <a:ln>
            <a:headEnd type="triangle"/>
            <a:tailEnd type="triangle"/>
          </a:ln>
        </p:spPr>
        <p:style>
          <a:lnRef idx="1">
            <a:schemeClr val="accent2"/>
          </a:lnRef>
          <a:fillRef idx="0">
            <a:schemeClr val="accent2"/>
          </a:fillRef>
          <a:effectRef idx="0">
            <a:schemeClr val="accent2"/>
          </a:effectRef>
          <a:fontRef idx="minor">
            <a:schemeClr val="tx1"/>
          </a:fontRef>
        </p:style>
      </p:cxnSp>
      <p:cxnSp>
        <p:nvCxnSpPr>
          <p:cNvPr id="105" name="连接符: 曲线 104"/>
          <p:cNvCxnSpPr>
            <a:stCxn id="10" idx="2"/>
            <a:endCxn id="9" idx="4"/>
          </p:cNvCxnSpPr>
          <p:nvPr/>
        </p:nvCxnSpPr>
        <p:spPr>
          <a:xfrm rot="10800000">
            <a:off x="6343932" y="2816354"/>
            <a:ext cx="515240" cy="567673"/>
          </a:xfrm>
          <a:prstGeom prst="curvedConnector2">
            <a:avLst/>
          </a:prstGeom>
          <a:ln>
            <a:headEnd type="triangle"/>
            <a:tailEnd type="triangle"/>
          </a:ln>
        </p:spPr>
        <p:style>
          <a:lnRef idx="1">
            <a:schemeClr val="accent2"/>
          </a:lnRef>
          <a:fillRef idx="0">
            <a:schemeClr val="accent2"/>
          </a:fillRef>
          <a:effectRef idx="0">
            <a:schemeClr val="accent2"/>
          </a:effectRef>
          <a:fontRef idx="minor">
            <a:schemeClr val="tx1"/>
          </a:fontRef>
        </p:style>
      </p:cxnSp>
      <p:cxnSp>
        <p:nvCxnSpPr>
          <p:cNvPr id="125" name="连接符: 曲线 124"/>
          <p:cNvCxnSpPr>
            <a:stCxn id="11" idx="5"/>
            <a:endCxn id="10" idx="3"/>
          </p:cNvCxnSpPr>
          <p:nvPr/>
        </p:nvCxnSpPr>
        <p:spPr>
          <a:xfrm rot="16200000" flipH="1">
            <a:off x="6408942" y="3051828"/>
            <a:ext cx="12700" cy="1067384"/>
          </a:xfrm>
          <a:prstGeom prst="curvedConnector3">
            <a:avLst>
              <a:gd name="adj1" fmla="val 2457181"/>
            </a:avLst>
          </a:prstGeom>
          <a:ln>
            <a:headEnd type="triangle"/>
            <a:tailEnd type="triangle"/>
          </a:ln>
        </p:spPr>
        <p:style>
          <a:lnRef idx="1">
            <a:schemeClr val="accent2"/>
          </a:lnRef>
          <a:fillRef idx="0">
            <a:schemeClr val="accent2"/>
          </a:fillRef>
          <a:effectRef idx="0">
            <a:schemeClr val="accent2"/>
          </a:effectRef>
          <a:fontRef idx="minor">
            <a:schemeClr val="tx1"/>
          </a:fontRef>
        </p:style>
      </p:cxnSp>
      <p:cxnSp>
        <p:nvCxnSpPr>
          <p:cNvPr id="129" name="连接符: 曲线 128"/>
          <p:cNvCxnSpPr>
            <a:stCxn id="20" idx="6"/>
            <a:endCxn id="10" idx="6"/>
          </p:cNvCxnSpPr>
          <p:nvPr/>
        </p:nvCxnSpPr>
        <p:spPr>
          <a:xfrm flipH="1" flipV="1">
            <a:off x="7429084" y="3384026"/>
            <a:ext cx="22764" cy="1137586"/>
          </a:xfrm>
          <a:prstGeom prst="curvedConnector3">
            <a:avLst>
              <a:gd name="adj1" fmla="val -1004217"/>
            </a:avLst>
          </a:prstGeom>
          <a:ln>
            <a:headEnd type="triangle"/>
            <a:tailEnd type="triangle"/>
          </a:ln>
        </p:spPr>
        <p:style>
          <a:lnRef idx="1">
            <a:schemeClr val="accent2"/>
          </a:lnRef>
          <a:fillRef idx="0">
            <a:schemeClr val="accent2"/>
          </a:fillRef>
          <a:effectRef idx="0">
            <a:schemeClr val="accent2"/>
          </a:effectRef>
          <a:fontRef idx="minor">
            <a:schemeClr val="tx1"/>
          </a:fontRef>
        </p:style>
      </p:cxnSp>
      <mc:AlternateContent xmlns:mc="http://schemas.openxmlformats.org/markup-compatibility/2006" xmlns:a14="http://schemas.microsoft.com/office/drawing/2010/main">
        <mc:Choice Requires="a14">
          <p:sp>
            <p:nvSpPr>
              <p:cNvPr id="26" name="矩形 25"/>
              <p:cNvSpPr/>
              <p:nvPr/>
            </p:nvSpPr>
            <p:spPr>
              <a:xfrm>
                <a:off x="8968111" y="3511134"/>
                <a:ext cx="2460753" cy="883370"/>
              </a:xfrm>
              <a:prstGeom prst="rect">
                <a:avLst/>
              </a:prstGeom>
              <a:solidFill>
                <a:srgbClr val="EB705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ltLang="zh-CN" sz="2400" b="0" dirty="0">
                    <a:latin typeface="Cambria Math" panose="02040503050406030204" pitchFamily="18" charset="0"/>
                  </a:rPr>
                  <a:t>Super-step 4</a:t>
                </a:r>
              </a:p>
              <a:p>
                <a:pPr algn="ctr"/>
                <a14:m>
                  <m:oMath xmlns:m="http://schemas.openxmlformats.org/officeDocument/2006/math">
                    <m:r>
                      <a:rPr lang="en-US" altLang="zh-CN" sz="2400" b="0" i="0" smtClean="0">
                        <a:latin typeface="Cambria Math" panose="02040503050406030204" pitchFamily="18" charset="0"/>
                      </a:rPr>
                      <m:t>#</m:t>
                    </m:r>
                    <m:r>
                      <m:rPr>
                        <m:sty m:val="p"/>
                      </m:rPr>
                      <a:rPr lang="en-US" altLang="zh-CN" sz="2400" b="0" i="0" smtClean="0">
                        <a:latin typeface="Cambria Math" panose="02040503050406030204" pitchFamily="18" charset="0"/>
                      </a:rPr>
                      <m:t>Ops</m:t>
                    </m:r>
                    <m:r>
                      <a:rPr lang="en-US" altLang="zh-CN" sz="2400" i="0" smtClean="0">
                        <a:latin typeface="Cambria Math" panose="02040503050406030204" pitchFamily="18" charset="0"/>
                      </a:rPr>
                      <m:t>=</m:t>
                    </m:r>
                  </m:oMath>
                </a14:m>
                <a:r>
                  <a:rPr lang="en-US" altLang="zh-CN" sz="2400" dirty="0">
                    <a:latin typeface="Cambria Math" panose="02040503050406030204" pitchFamily="18" charset="0"/>
                  </a:rPr>
                  <a:t> 8</a:t>
                </a:r>
                <a:endParaRPr lang="en-US" altLang="zh-CN" sz="2400" dirty="0"/>
              </a:p>
            </p:txBody>
          </p:sp>
        </mc:Choice>
        <mc:Fallback xmlns="">
          <p:sp>
            <p:nvSpPr>
              <p:cNvPr id="26" name="矩形 25"/>
              <p:cNvSpPr>
                <a:spLocks noRot="1" noChangeAspect="1" noMove="1" noResize="1" noEditPoints="1" noAdjustHandles="1" noChangeArrowheads="1" noChangeShapeType="1" noTextEdit="1"/>
              </p:cNvSpPr>
              <p:nvPr/>
            </p:nvSpPr>
            <p:spPr>
              <a:xfrm>
                <a:off x="8968111" y="3511134"/>
                <a:ext cx="2460753" cy="883370"/>
              </a:xfrm>
              <a:prstGeom prst="rect">
                <a:avLst/>
              </a:prstGeom>
              <a:blipFill rotWithShape="1">
                <a:blip r:embed="rId3"/>
                <a:stretch>
                  <a:fillRect l="-671" t="-1822" r="-2833" b="-7873"/>
                </a:stretch>
              </a:bli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r>
                  <a:rPr lang="zh-CN" altLang="en-US">
                    <a:noFill/>
                  </a:rPr>
                  <a:t> </a:t>
                </a:r>
              </a:p>
            </p:txBody>
          </p:sp>
        </mc:Fallback>
      </mc:AlternateContent>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72A5E12F-523A-4D75-95A2-779F57F5D9E2}" type="slidenum">
              <a:rPr lang="zh-CN" altLang="en-US" smtClean="0"/>
              <a:t>12</a:t>
            </a:fld>
            <a:endParaRPr lang="zh-CN" altLang="en-US"/>
          </a:p>
        </p:txBody>
      </p:sp>
      <p:sp>
        <p:nvSpPr>
          <p:cNvPr id="3" name="文本占位符 2"/>
          <p:cNvSpPr>
            <a:spLocks noGrp="1"/>
          </p:cNvSpPr>
          <p:nvPr>
            <p:ph type="body" sz="quarter" idx="13"/>
          </p:nvPr>
        </p:nvSpPr>
        <p:spPr/>
        <p:txBody>
          <a:bodyPr/>
          <a:lstStyle/>
          <a:p>
            <a:r>
              <a:rPr lang="zh-CN" altLang="en-US" dirty="0"/>
              <a:t>并行模型：</a:t>
            </a:r>
            <a:r>
              <a:rPr lang="en-US" altLang="zh-CN" dirty="0"/>
              <a:t> Vertex-Centric Model</a:t>
            </a:r>
            <a:endParaRPr lang="zh-CN" altLang="en-US" dirty="0"/>
          </a:p>
        </p:txBody>
      </p:sp>
      <p:sp>
        <p:nvSpPr>
          <p:cNvPr id="4" name="椭圆 3"/>
          <p:cNvSpPr/>
          <p:nvPr/>
        </p:nvSpPr>
        <p:spPr>
          <a:xfrm>
            <a:off x="1804416" y="1468550"/>
            <a:ext cx="569912" cy="569912"/>
          </a:xfrm>
          <a:prstGeom prst="ellipse">
            <a:avLst/>
          </a:prstGeom>
          <a:solidFill>
            <a:schemeClr val="bg2">
              <a:lumMod val="75000"/>
            </a:schemeClr>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a:t>
            </a:r>
            <a:endParaRPr lang="zh-CN" altLang="en-US" dirty="0"/>
          </a:p>
        </p:txBody>
      </p:sp>
      <p:sp>
        <p:nvSpPr>
          <p:cNvPr id="5" name="椭圆 4"/>
          <p:cNvSpPr/>
          <p:nvPr/>
        </p:nvSpPr>
        <p:spPr>
          <a:xfrm>
            <a:off x="3041904" y="1468550"/>
            <a:ext cx="569912" cy="569912"/>
          </a:xfrm>
          <a:prstGeom prst="ellipse">
            <a:avLst/>
          </a:prstGeom>
          <a:solidFill>
            <a:schemeClr val="bg2">
              <a:lumMod val="75000"/>
            </a:schemeClr>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a:t>
            </a:r>
          </a:p>
        </p:txBody>
      </p:sp>
      <p:sp>
        <p:nvSpPr>
          <p:cNvPr id="6" name="椭圆 5"/>
          <p:cNvSpPr/>
          <p:nvPr/>
        </p:nvSpPr>
        <p:spPr>
          <a:xfrm>
            <a:off x="3041904" y="2676208"/>
            <a:ext cx="569912" cy="569912"/>
          </a:xfrm>
          <a:prstGeom prst="ellipse">
            <a:avLst/>
          </a:prstGeom>
          <a:solidFill>
            <a:schemeClr val="bg2">
              <a:lumMod val="75000"/>
            </a:schemeClr>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a:t>
            </a:r>
            <a:endParaRPr lang="zh-CN" altLang="en-US" dirty="0"/>
          </a:p>
        </p:txBody>
      </p:sp>
      <p:sp>
        <p:nvSpPr>
          <p:cNvPr id="7" name="椭圆 6"/>
          <p:cNvSpPr/>
          <p:nvPr/>
        </p:nvSpPr>
        <p:spPr>
          <a:xfrm>
            <a:off x="5360068" y="1472466"/>
            <a:ext cx="569912" cy="569912"/>
          </a:xfrm>
          <a:prstGeom prst="ellipse">
            <a:avLst/>
          </a:prstGeom>
          <a:solidFill>
            <a:schemeClr val="bg2">
              <a:lumMod val="75000"/>
            </a:schemeClr>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a:t>
            </a:r>
            <a:endParaRPr lang="zh-CN" altLang="en-US" dirty="0"/>
          </a:p>
        </p:txBody>
      </p:sp>
      <p:sp>
        <p:nvSpPr>
          <p:cNvPr id="8" name="椭圆 7"/>
          <p:cNvSpPr/>
          <p:nvPr/>
        </p:nvSpPr>
        <p:spPr>
          <a:xfrm>
            <a:off x="6859172" y="1468550"/>
            <a:ext cx="569912" cy="569912"/>
          </a:xfrm>
          <a:prstGeom prst="ellipse">
            <a:avLst/>
          </a:prstGeom>
          <a:solidFill>
            <a:schemeClr val="bg2">
              <a:lumMod val="75000"/>
            </a:schemeClr>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a:t>
            </a:r>
          </a:p>
        </p:txBody>
      </p:sp>
      <p:sp>
        <p:nvSpPr>
          <p:cNvPr id="9" name="椭圆 8"/>
          <p:cNvSpPr/>
          <p:nvPr/>
        </p:nvSpPr>
        <p:spPr>
          <a:xfrm>
            <a:off x="6058976" y="2246441"/>
            <a:ext cx="569912" cy="569912"/>
          </a:xfrm>
          <a:prstGeom prst="ellipse">
            <a:avLst/>
          </a:prstGeom>
          <a:solidFill>
            <a:schemeClr val="bg2">
              <a:lumMod val="75000"/>
            </a:schemeClr>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a:t>
            </a:r>
            <a:endParaRPr lang="zh-CN" altLang="en-US" dirty="0"/>
          </a:p>
        </p:txBody>
      </p:sp>
      <p:sp>
        <p:nvSpPr>
          <p:cNvPr id="10" name="椭圆 9"/>
          <p:cNvSpPr/>
          <p:nvPr/>
        </p:nvSpPr>
        <p:spPr>
          <a:xfrm>
            <a:off x="6859172" y="3099070"/>
            <a:ext cx="569912" cy="569912"/>
          </a:xfrm>
          <a:prstGeom prst="ellipse">
            <a:avLst/>
          </a:prstGeom>
          <a:solidFill>
            <a:schemeClr val="bg2">
              <a:lumMod val="75000"/>
            </a:schemeClr>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a:t>
            </a:r>
            <a:endParaRPr lang="zh-CN" altLang="en-US" dirty="0"/>
          </a:p>
        </p:txBody>
      </p:sp>
      <p:sp>
        <p:nvSpPr>
          <p:cNvPr id="11" name="椭圆 10"/>
          <p:cNvSpPr/>
          <p:nvPr/>
        </p:nvSpPr>
        <p:spPr>
          <a:xfrm>
            <a:off x="5388800" y="3099070"/>
            <a:ext cx="569912" cy="569912"/>
          </a:xfrm>
          <a:prstGeom prst="ellipse">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a:t>
            </a:r>
          </a:p>
        </p:txBody>
      </p:sp>
      <p:sp>
        <p:nvSpPr>
          <p:cNvPr id="13" name="椭圆 12"/>
          <p:cNvSpPr/>
          <p:nvPr/>
        </p:nvSpPr>
        <p:spPr>
          <a:xfrm>
            <a:off x="1797405" y="3946078"/>
            <a:ext cx="569912" cy="569912"/>
          </a:xfrm>
          <a:prstGeom prst="ellipse">
            <a:avLst/>
          </a:prstGeom>
          <a:solidFill>
            <a:schemeClr val="bg2">
              <a:lumMod val="75000"/>
            </a:schemeClr>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a:t>
            </a:r>
            <a:endParaRPr lang="zh-CN" altLang="en-US" dirty="0"/>
          </a:p>
        </p:txBody>
      </p:sp>
      <p:sp>
        <p:nvSpPr>
          <p:cNvPr id="14" name="椭圆 13"/>
          <p:cNvSpPr/>
          <p:nvPr/>
        </p:nvSpPr>
        <p:spPr>
          <a:xfrm>
            <a:off x="1797405" y="5369366"/>
            <a:ext cx="615440" cy="569912"/>
          </a:xfrm>
          <a:prstGeom prst="ellipse">
            <a:avLst/>
          </a:prstGeom>
          <a:solidFill>
            <a:schemeClr val="bg2">
              <a:lumMod val="75000"/>
            </a:schemeClr>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a:t>
            </a:r>
          </a:p>
        </p:txBody>
      </p:sp>
      <p:sp>
        <p:nvSpPr>
          <p:cNvPr id="16" name="椭圆 15"/>
          <p:cNvSpPr/>
          <p:nvPr/>
        </p:nvSpPr>
        <p:spPr>
          <a:xfrm>
            <a:off x="3034893" y="5369366"/>
            <a:ext cx="615440" cy="569912"/>
          </a:xfrm>
          <a:prstGeom prst="ellipse">
            <a:avLst/>
          </a:prstGeom>
          <a:solidFill>
            <a:schemeClr val="bg2">
              <a:lumMod val="75000"/>
            </a:schemeClr>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a:t>
            </a:r>
          </a:p>
        </p:txBody>
      </p:sp>
      <p:sp>
        <p:nvSpPr>
          <p:cNvPr id="17" name="椭圆 16"/>
          <p:cNvSpPr/>
          <p:nvPr/>
        </p:nvSpPr>
        <p:spPr>
          <a:xfrm>
            <a:off x="6859172" y="5362556"/>
            <a:ext cx="615440" cy="569912"/>
          </a:xfrm>
          <a:prstGeom prst="ellipse">
            <a:avLst/>
          </a:prstGeom>
          <a:solidFill>
            <a:schemeClr val="bg2">
              <a:lumMod val="75000"/>
            </a:schemeClr>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a:t>
            </a:r>
          </a:p>
        </p:txBody>
      </p:sp>
      <p:sp>
        <p:nvSpPr>
          <p:cNvPr id="18" name="椭圆 17"/>
          <p:cNvSpPr/>
          <p:nvPr/>
        </p:nvSpPr>
        <p:spPr>
          <a:xfrm>
            <a:off x="5379912" y="5376288"/>
            <a:ext cx="615440" cy="569912"/>
          </a:xfrm>
          <a:prstGeom prst="ellipse">
            <a:avLst/>
          </a:prstGeom>
          <a:solidFill>
            <a:schemeClr val="bg2">
              <a:lumMod val="75000"/>
            </a:schemeClr>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a:t>
            </a:r>
          </a:p>
        </p:txBody>
      </p:sp>
      <p:sp>
        <p:nvSpPr>
          <p:cNvPr id="19" name="椭圆 18"/>
          <p:cNvSpPr/>
          <p:nvPr/>
        </p:nvSpPr>
        <p:spPr>
          <a:xfrm>
            <a:off x="5388800" y="4200346"/>
            <a:ext cx="615440" cy="569912"/>
          </a:xfrm>
          <a:prstGeom prst="ellipse">
            <a:avLst/>
          </a:prstGeom>
          <a:solidFill>
            <a:schemeClr val="bg2">
              <a:lumMod val="75000"/>
            </a:schemeClr>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a:t>
            </a:r>
          </a:p>
        </p:txBody>
      </p:sp>
      <p:sp>
        <p:nvSpPr>
          <p:cNvPr id="20" name="椭圆 19"/>
          <p:cNvSpPr/>
          <p:nvPr/>
        </p:nvSpPr>
        <p:spPr>
          <a:xfrm>
            <a:off x="6836408" y="4236656"/>
            <a:ext cx="615440" cy="569912"/>
          </a:xfrm>
          <a:prstGeom prst="ellipse">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a:t>
            </a:r>
          </a:p>
        </p:txBody>
      </p:sp>
      <p:cxnSp>
        <p:nvCxnSpPr>
          <p:cNvPr id="22" name="直接连接符 21"/>
          <p:cNvCxnSpPr>
            <a:stCxn id="4" idx="6"/>
            <a:endCxn id="5" idx="2"/>
          </p:cNvCxnSpPr>
          <p:nvPr/>
        </p:nvCxnSpPr>
        <p:spPr>
          <a:xfrm>
            <a:off x="2374328" y="1753506"/>
            <a:ext cx="667576" cy="0"/>
          </a:xfrm>
          <a:prstGeom prst="line">
            <a:avLst/>
          </a:prstGeom>
        </p:spPr>
        <p:style>
          <a:lnRef idx="3">
            <a:schemeClr val="dk1"/>
          </a:lnRef>
          <a:fillRef idx="0">
            <a:schemeClr val="dk1"/>
          </a:fillRef>
          <a:effectRef idx="2">
            <a:schemeClr val="dk1"/>
          </a:effectRef>
          <a:fontRef idx="minor">
            <a:schemeClr val="tx1"/>
          </a:fontRef>
        </p:style>
      </p:cxnSp>
      <p:cxnSp>
        <p:nvCxnSpPr>
          <p:cNvPr id="24" name="直接连接符 23"/>
          <p:cNvCxnSpPr>
            <a:stCxn id="5" idx="4"/>
            <a:endCxn id="6" idx="0"/>
          </p:cNvCxnSpPr>
          <p:nvPr/>
        </p:nvCxnSpPr>
        <p:spPr>
          <a:xfrm>
            <a:off x="3326860" y="2038462"/>
            <a:ext cx="0" cy="637746"/>
          </a:xfrm>
          <a:prstGeom prst="line">
            <a:avLst/>
          </a:prstGeom>
        </p:spPr>
        <p:style>
          <a:lnRef idx="3">
            <a:schemeClr val="dk1"/>
          </a:lnRef>
          <a:fillRef idx="0">
            <a:schemeClr val="dk1"/>
          </a:fillRef>
          <a:effectRef idx="2">
            <a:schemeClr val="dk1"/>
          </a:effectRef>
          <a:fontRef idx="minor">
            <a:schemeClr val="tx1"/>
          </a:fontRef>
        </p:style>
      </p:cxnSp>
      <p:cxnSp>
        <p:nvCxnSpPr>
          <p:cNvPr id="25" name="直接连接符 24"/>
          <p:cNvCxnSpPr>
            <a:stCxn id="4" idx="4"/>
            <a:endCxn id="13" idx="0"/>
          </p:cNvCxnSpPr>
          <p:nvPr/>
        </p:nvCxnSpPr>
        <p:spPr>
          <a:xfrm flipH="1">
            <a:off x="2082361" y="2038462"/>
            <a:ext cx="7011" cy="1907616"/>
          </a:xfrm>
          <a:prstGeom prst="line">
            <a:avLst/>
          </a:prstGeom>
        </p:spPr>
        <p:style>
          <a:lnRef idx="3">
            <a:schemeClr val="dk1"/>
          </a:lnRef>
          <a:fillRef idx="0">
            <a:schemeClr val="dk1"/>
          </a:fillRef>
          <a:effectRef idx="2">
            <a:schemeClr val="dk1"/>
          </a:effectRef>
          <a:fontRef idx="minor">
            <a:schemeClr val="tx1"/>
          </a:fontRef>
        </p:style>
      </p:cxnSp>
      <p:cxnSp>
        <p:nvCxnSpPr>
          <p:cNvPr id="28" name="直接连接符 27"/>
          <p:cNvCxnSpPr>
            <a:stCxn id="13" idx="5"/>
            <a:endCxn id="16" idx="1"/>
          </p:cNvCxnSpPr>
          <p:nvPr/>
        </p:nvCxnSpPr>
        <p:spPr>
          <a:xfrm>
            <a:off x="2283855" y="4432528"/>
            <a:ext cx="841167" cy="1020300"/>
          </a:xfrm>
          <a:prstGeom prst="line">
            <a:avLst/>
          </a:prstGeom>
        </p:spPr>
        <p:style>
          <a:lnRef idx="3">
            <a:schemeClr val="dk1"/>
          </a:lnRef>
          <a:fillRef idx="0">
            <a:schemeClr val="dk1"/>
          </a:fillRef>
          <a:effectRef idx="2">
            <a:schemeClr val="dk1"/>
          </a:effectRef>
          <a:fontRef idx="minor">
            <a:schemeClr val="tx1"/>
          </a:fontRef>
        </p:style>
      </p:cxnSp>
      <p:cxnSp>
        <p:nvCxnSpPr>
          <p:cNvPr id="32" name="直接连接符 31"/>
          <p:cNvCxnSpPr>
            <a:stCxn id="13" idx="5"/>
            <a:endCxn id="18" idx="2"/>
          </p:cNvCxnSpPr>
          <p:nvPr/>
        </p:nvCxnSpPr>
        <p:spPr>
          <a:xfrm>
            <a:off x="2283855" y="4432528"/>
            <a:ext cx="3096057" cy="1228716"/>
          </a:xfrm>
          <a:prstGeom prst="line">
            <a:avLst/>
          </a:prstGeom>
        </p:spPr>
        <p:style>
          <a:lnRef idx="3">
            <a:schemeClr val="dk1"/>
          </a:lnRef>
          <a:fillRef idx="0">
            <a:schemeClr val="dk1"/>
          </a:fillRef>
          <a:effectRef idx="2">
            <a:schemeClr val="dk1"/>
          </a:effectRef>
          <a:fontRef idx="minor">
            <a:schemeClr val="tx1"/>
          </a:fontRef>
        </p:style>
      </p:cxnSp>
      <p:cxnSp>
        <p:nvCxnSpPr>
          <p:cNvPr id="35" name="直接连接符 34"/>
          <p:cNvCxnSpPr>
            <a:stCxn id="16" idx="6"/>
            <a:endCxn id="18" idx="2"/>
          </p:cNvCxnSpPr>
          <p:nvPr/>
        </p:nvCxnSpPr>
        <p:spPr>
          <a:xfrm>
            <a:off x="3650333" y="5654322"/>
            <a:ext cx="1729579" cy="6922"/>
          </a:xfrm>
          <a:prstGeom prst="line">
            <a:avLst/>
          </a:prstGeom>
        </p:spPr>
        <p:style>
          <a:lnRef idx="3">
            <a:schemeClr val="dk1"/>
          </a:lnRef>
          <a:fillRef idx="0">
            <a:schemeClr val="dk1"/>
          </a:fillRef>
          <a:effectRef idx="2">
            <a:schemeClr val="dk1"/>
          </a:effectRef>
          <a:fontRef idx="minor">
            <a:schemeClr val="tx1"/>
          </a:fontRef>
        </p:style>
      </p:cxnSp>
      <p:cxnSp>
        <p:nvCxnSpPr>
          <p:cNvPr id="39" name="直接连接符 38"/>
          <p:cNvCxnSpPr>
            <a:stCxn id="14" idx="6"/>
            <a:endCxn id="16" idx="2"/>
          </p:cNvCxnSpPr>
          <p:nvPr/>
        </p:nvCxnSpPr>
        <p:spPr>
          <a:xfrm>
            <a:off x="2412845" y="5654322"/>
            <a:ext cx="622048" cy="0"/>
          </a:xfrm>
          <a:prstGeom prst="line">
            <a:avLst/>
          </a:prstGeom>
        </p:spPr>
        <p:style>
          <a:lnRef idx="3">
            <a:schemeClr val="dk1"/>
          </a:lnRef>
          <a:fillRef idx="0">
            <a:schemeClr val="dk1"/>
          </a:fillRef>
          <a:effectRef idx="2">
            <a:schemeClr val="dk1"/>
          </a:effectRef>
          <a:fontRef idx="minor">
            <a:schemeClr val="tx1"/>
          </a:fontRef>
        </p:style>
      </p:cxnSp>
      <p:cxnSp>
        <p:nvCxnSpPr>
          <p:cNvPr id="42" name="直接连接符 41"/>
          <p:cNvCxnSpPr>
            <a:stCxn id="18" idx="0"/>
            <a:endCxn id="19" idx="4"/>
          </p:cNvCxnSpPr>
          <p:nvPr/>
        </p:nvCxnSpPr>
        <p:spPr>
          <a:xfrm flipV="1">
            <a:off x="5687632" y="4770258"/>
            <a:ext cx="8888" cy="606030"/>
          </a:xfrm>
          <a:prstGeom prst="line">
            <a:avLst/>
          </a:prstGeom>
        </p:spPr>
        <p:style>
          <a:lnRef idx="3">
            <a:schemeClr val="dk1"/>
          </a:lnRef>
          <a:fillRef idx="0">
            <a:schemeClr val="dk1"/>
          </a:fillRef>
          <a:effectRef idx="2">
            <a:schemeClr val="dk1"/>
          </a:effectRef>
          <a:fontRef idx="minor">
            <a:schemeClr val="tx1"/>
          </a:fontRef>
        </p:style>
      </p:cxnSp>
      <p:cxnSp>
        <p:nvCxnSpPr>
          <p:cNvPr id="45" name="直接连接符 44"/>
          <p:cNvCxnSpPr>
            <a:stCxn id="17" idx="2"/>
            <a:endCxn id="18" idx="6"/>
          </p:cNvCxnSpPr>
          <p:nvPr/>
        </p:nvCxnSpPr>
        <p:spPr>
          <a:xfrm flipH="1">
            <a:off x="5995352" y="5647512"/>
            <a:ext cx="863820" cy="13732"/>
          </a:xfrm>
          <a:prstGeom prst="line">
            <a:avLst/>
          </a:prstGeom>
        </p:spPr>
        <p:style>
          <a:lnRef idx="3">
            <a:schemeClr val="dk1"/>
          </a:lnRef>
          <a:fillRef idx="0">
            <a:schemeClr val="dk1"/>
          </a:fillRef>
          <a:effectRef idx="2">
            <a:schemeClr val="dk1"/>
          </a:effectRef>
          <a:fontRef idx="minor">
            <a:schemeClr val="tx1"/>
          </a:fontRef>
        </p:style>
      </p:cxnSp>
      <p:cxnSp>
        <p:nvCxnSpPr>
          <p:cNvPr id="48" name="直接连接符 47"/>
          <p:cNvCxnSpPr>
            <a:stCxn id="10" idx="2"/>
            <a:endCxn id="11" idx="6"/>
          </p:cNvCxnSpPr>
          <p:nvPr/>
        </p:nvCxnSpPr>
        <p:spPr>
          <a:xfrm flipH="1">
            <a:off x="5958712" y="3384026"/>
            <a:ext cx="900460" cy="0"/>
          </a:xfrm>
          <a:prstGeom prst="line">
            <a:avLst/>
          </a:prstGeom>
        </p:spPr>
        <p:style>
          <a:lnRef idx="3">
            <a:schemeClr val="dk1"/>
          </a:lnRef>
          <a:fillRef idx="0">
            <a:schemeClr val="dk1"/>
          </a:fillRef>
          <a:effectRef idx="2">
            <a:schemeClr val="dk1"/>
          </a:effectRef>
          <a:fontRef idx="minor">
            <a:schemeClr val="tx1"/>
          </a:fontRef>
        </p:style>
      </p:cxnSp>
      <p:cxnSp>
        <p:nvCxnSpPr>
          <p:cNvPr id="51" name="直接连接符 50"/>
          <p:cNvCxnSpPr>
            <a:stCxn id="10" idx="4"/>
            <a:endCxn id="20" idx="0"/>
          </p:cNvCxnSpPr>
          <p:nvPr/>
        </p:nvCxnSpPr>
        <p:spPr>
          <a:xfrm>
            <a:off x="7144128" y="3668982"/>
            <a:ext cx="0" cy="567674"/>
          </a:xfrm>
          <a:prstGeom prst="line">
            <a:avLst/>
          </a:prstGeom>
        </p:spPr>
        <p:style>
          <a:lnRef idx="3">
            <a:schemeClr val="dk1"/>
          </a:lnRef>
          <a:fillRef idx="0">
            <a:schemeClr val="dk1"/>
          </a:fillRef>
          <a:effectRef idx="2">
            <a:schemeClr val="dk1"/>
          </a:effectRef>
          <a:fontRef idx="minor">
            <a:schemeClr val="tx1"/>
          </a:fontRef>
        </p:style>
      </p:cxnSp>
      <p:cxnSp>
        <p:nvCxnSpPr>
          <p:cNvPr id="54" name="直接连接符 53"/>
          <p:cNvCxnSpPr>
            <a:stCxn id="7" idx="2"/>
            <a:endCxn id="5" idx="6"/>
          </p:cNvCxnSpPr>
          <p:nvPr/>
        </p:nvCxnSpPr>
        <p:spPr>
          <a:xfrm flipH="1" flipV="1">
            <a:off x="3611816" y="1753506"/>
            <a:ext cx="1748252" cy="3916"/>
          </a:xfrm>
          <a:prstGeom prst="line">
            <a:avLst/>
          </a:prstGeom>
        </p:spPr>
        <p:style>
          <a:lnRef idx="3">
            <a:schemeClr val="dk1"/>
          </a:lnRef>
          <a:fillRef idx="0">
            <a:schemeClr val="dk1"/>
          </a:fillRef>
          <a:effectRef idx="2">
            <a:schemeClr val="dk1"/>
          </a:effectRef>
          <a:fontRef idx="minor">
            <a:schemeClr val="tx1"/>
          </a:fontRef>
        </p:style>
      </p:cxnSp>
      <p:cxnSp>
        <p:nvCxnSpPr>
          <p:cNvPr id="57" name="直接连接符 56"/>
          <p:cNvCxnSpPr>
            <a:stCxn id="8" idx="2"/>
            <a:endCxn id="7" idx="6"/>
          </p:cNvCxnSpPr>
          <p:nvPr/>
        </p:nvCxnSpPr>
        <p:spPr>
          <a:xfrm flipH="1">
            <a:off x="5929980" y="1753506"/>
            <a:ext cx="929192" cy="3916"/>
          </a:xfrm>
          <a:prstGeom prst="line">
            <a:avLst/>
          </a:prstGeom>
        </p:spPr>
        <p:style>
          <a:lnRef idx="3">
            <a:schemeClr val="dk1"/>
          </a:lnRef>
          <a:fillRef idx="0">
            <a:schemeClr val="dk1"/>
          </a:fillRef>
          <a:effectRef idx="2">
            <a:schemeClr val="dk1"/>
          </a:effectRef>
          <a:fontRef idx="minor">
            <a:schemeClr val="tx1"/>
          </a:fontRef>
        </p:style>
      </p:cxnSp>
      <p:cxnSp>
        <p:nvCxnSpPr>
          <p:cNvPr id="61" name="直接连接符 60"/>
          <p:cNvCxnSpPr>
            <a:stCxn id="8" idx="4"/>
            <a:endCxn id="10" idx="0"/>
          </p:cNvCxnSpPr>
          <p:nvPr/>
        </p:nvCxnSpPr>
        <p:spPr>
          <a:xfrm>
            <a:off x="7144128" y="2038462"/>
            <a:ext cx="0" cy="1060608"/>
          </a:xfrm>
          <a:prstGeom prst="line">
            <a:avLst/>
          </a:prstGeom>
        </p:spPr>
        <p:style>
          <a:lnRef idx="3">
            <a:schemeClr val="dk1"/>
          </a:lnRef>
          <a:fillRef idx="0">
            <a:schemeClr val="dk1"/>
          </a:fillRef>
          <a:effectRef idx="2">
            <a:schemeClr val="dk1"/>
          </a:effectRef>
          <a:fontRef idx="minor">
            <a:schemeClr val="tx1"/>
          </a:fontRef>
        </p:style>
      </p:cxnSp>
      <p:cxnSp>
        <p:nvCxnSpPr>
          <p:cNvPr id="66" name="直接连接符 65"/>
          <p:cNvCxnSpPr>
            <a:stCxn id="7" idx="5"/>
            <a:endCxn id="9" idx="1"/>
          </p:cNvCxnSpPr>
          <p:nvPr/>
        </p:nvCxnSpPr>
        <p:spPr>
          <a:xfrm>
            <a:off x="5846518" y="1958916"/>
            <a:ext cx="295920" cy="370987"/>
          </a:xfrm>
          <a:prstGeom prst="line">
            <a:avLst/>
          </a:prstGeom>
        </p:spPr>
        <p:style>
          <a:lnRef idx="3">
            <a:schemeClr val="dk1"/>
          </a:lnRef>
          <a:fillRef idx="0">
            <a:schemeClr val="dk1"/>
          </a:fillRef>
          <a:effectRef idx="2">
            <a:schemeClr val="dk1"/>
          </a:effectRef>
          <a:fontRef idx="minor">
            <a:schemeClr val="tx1"/>
          </a:fontRef>
        </p:style>
      </p:cxnSp>
      <p:cxnSp>
        <p:nvCxnSpPr>
          <p:cNvPr id="70" name="直接连接符 69"/>
          <p:cNvCxnSpPr>
            <a:stCxn id="9" idx="5"/>
            <a:endCxn id="10" idx="1"/>
          </p:cNvCxnSpPr>
          <p:nvPr/>
        </p:nvCxnSpPr>
        <p:spPr>
          <a:xfrm>
            <a:off x="6545426" y="2732891"/>
            <a:ext cx="397208" cy="449641"/>
          </a:xfrm>
          <a:prstGeom prst="line">
            <a:avLst/>
          </a:prstGeom>
        </p:spPr>
        <p:style>
          <a:lnRef idx="3">
            <a:schemeClr val="dk1"/>
          </a:lnRef>
          <a:fillRef idx="0">
            <a:schemeClr val="dk1"/>
          </a:fillRef>
          <a:effectRef idx="2">
            <a:schemeClr val="dk1"/>
          </a:effectRef>
          <a:fontRef idx="minor">
            <a:schemeClr val="tx1"/>
          </a:fontRef>
        </p:style>
      </p:cxnSp>
      <p:cxnSp>
        <p:nvCxnSpPr>
          <p:cNvPr id="125" name="连接符: 曲线 124"/>
          <p:cNvCxnSpPr>
            <a:stCxn id="11" idx="5"/>
            <a:endCxn id="10" idx="3"/>
          </p:cNvCxnSpPr>
          <p:nvPr/>
        </p:nvCxnSpPr>
        <p:spPr>
          <a:xfrm rot="16200000" flipH="1">
            <a:off x="6408942" y="3051828"/>
            <a:ext cx="12700" cy="1067384"/>
          </a:xfrm>
          <a:prstGeom prst="curvedConnector3">
            <a:avLst>
              <a:gd name="adj1" fmla="val 2457181"/>
            </a:avLst>
          </a:prstGeom>
          <a:ln>
            <a:headEnd type="triangle"/>
            <a:tailEnd type="triangle"/>
          </a:ln>
        </p:spPr>
        <p:style>
          <a:lnRef idx="1">
            <a:schemeClr val="accent2"/>
          </a:lnRef>
          <a:fillRef idx="0">
            <a:schemeClr val="accent2"/>
          </a:fillRef>
          <a:effectRef idx="0">
            <a:schemeClr val="accent2"/>
          </a:effectRef>
          <a:fontRef idx="minor">
            <a:schemeClr val="tx1"/>
          </a:fontRef>
        </p:style>
      </p:cxnSp>
      <p:cxnSp>
        <p:nvCxnSpPr>
          <p:cNvPr id="129" name="连接符: 曲线 128"/>
          <p:cNvCxnSpPr>
            <a:stCxn id="20" idx="6"/>
            <a:endCxn id="10" idx="6"/>
          </p:cNvCxnSpPr>
          <p:nvPr/>
        </p:nvCxnSpPr>
        <p:spPr>
          <a:xfrm flipH="1" flipV="1">
            <a:off x="7429084" y="3384026"/>
            <a:ext cx="22764" cy="1137586"/>
          </a:xfrm>
          <a:prstGeom prst="curvedConnector3">
            <a:avLst>
              <a:gd name="adj1" fmla="val -1004217"/>
            </a:avLst>
          </a:prstGeom>
          <a:ln>
            <a:headEnd type="triangle"/>
            <a:tailEnd type="triangle"/>
          </a:ln>
        </p:spPr>
        <p:style>
          <a:lnRef idx="1">
            <a:schemeClr val="accent2"/>
          </a:lnRef>
          <a:fillRef idx="0">
            <a:schemeClr val="accent2"/>
          </a:fillRef>
          <a:effectRef idx="0">
            <a:schemeClr val="accent2"/>
          </a:effectRef>
          <a:fontRef idx="minor">
            <a:schemeClr val="tx1"/>
          </a:fontRef>
        </p:style>
      </p:cxnSp>
      <mc:AlternateContent xmlns:mc="http://schemas.openxmlformats.org/markup-compatibility/2006" xmlns:a14="http://schemas.microsoft.com/office/drawing/2010/main">
        <mc:Choice Requires="a14">
          <p:sp>
            <p:nvSpPr>
              <p:cNvPr id="26" name="矩形 25"/>
              <p:cNvSpPr/>
              <p:nvPr/>
            </p:nvSpPr>
            <p:spPr>
              <a:xfrm>
                <a:off x="8968111" y="3511134"/>
                <a:ext cx="2460753" cy="883370"/>
              </a:xfrm>
              <a:prstGeom prst="rect">
                <a:avLst/>
              </a:prstGeom>
              <a:solidFill>
                <a:srgbClr val="EB705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ltLang="zh-CN" sz="2400" b="0" dirty="0">
                    <a:latin typeface="Cambria Math" panose="02040503050406030204" pitchFamily="18" charset="0"/>
                  </a:rPr>
                  <a:t>Super-step 5</a:t>
                </a:r>
              </a:p>
              <a:p>
                <a:pPr algn="ctr"/>
                <a14:m>
                  <m:oMath xmlns:m="http://schemas.openxmlformats.org/officeDocument/2006/math">
                    <m:r>
                      <a:rPr lang="en-US" altLang="zh-CN" sz="2400" b="0" i="0" smtClean="0">
                        <a:latin typeface="Cambria Math" panose="02040503050406030204" pitchFamily="18" charset="0"/>
                      </a:rPr>
                      <m:t>#</m:t>
                    </m:r>
                    <m:r>
                      <m:rPr>
                        <m:sty m:val="p"/>
                      </m:rPr>
                      <a:rPr lang="en-US" altLang="zh-CN" sz="2400" b="0" i="0" smtClean="0">
                        <a:latin typeface="Cambria Math" panose="02040503050406030204" pitchFamily="18" charset="0"/>
                      </a:rPr>
                      <m:t>Ops</m:t>
                    </m:r>
                    <m:r>
                      <a:rPr lang="en-US" altLang="zh-CN" sz="2400" i="0" smtClean="0">
                        <a:latin typeface="Cambria Math" panose="02040503050406030204" pitchFamily="18" charset="0"/>
                      </a:rPr>
                      <m:t>=</m:t>
                    </m:r>
                  </m:oMath>
                </a14:m>
                <a:r>
                  <a:rPr lang="en-US" altLang="zh-CN" sz="2400" dirty="0">
                    <a:latin typeface="Cambria Math" panose="02040503050406030204" pitchFamily="18" charset="0"/>
                  </a:rPr>
                  <a:t> 4</a:t>
                </a:r>
                <a:endParaRPr lang="en-US" altLang="zh-CN" sz="2400" dirty="0"/>
              </a:p>
            </p:txBody>
          </p:sp>
        </mc:Choice>
        <mc:Fallback xmlns="">
          <p:sp>
            <p:nvSpPr>
              <p:cNvPr id="26" name="矩形 25"/>
              <p:cNvSpPr>
                <a:spLocks noRot="1" noChangeAspect="1" noMove="1" noResize="1" noEditPoints="1" noAdjustHandles="1" noChangeArrowheads="1" noChangeShapeType="1" noTextEdit="1"/>
              </p:cNvSpPr>
              <p:nvPr/>
            </p:nvSpPr>
            <p:spPr>
              <a:xfrm>
                <a:off x="8968111" y="3511134"/>
                <a:ext cx="2460753" cy="883370"/>
              </a:xfrm>
              <a:prstGeom prst="rect">
                <a:avLst/>
              </a:prstGeom>
              <a:blipFill rotWithShape="1">
                <a:blip r:embed="rId3"/>
                <a:stretch>
                  <a:fillRect l="-671" t="-1822" r="-2833" b="-7873"/>
                </a:stretch>
              </a:bli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r>
                  <a:rPr lang="zh-CN" altLang="en-US">
                    <a:noFill/>
                  </a:rPr>
                  <a:t> </a:t>
                </a:r>
              </a:p>
            </p:txBody>
          </p:sp>
        </mc:Fallback>
      </mc:AlternateContent>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72A5E12F-523A-4D75-95A2-779F57F5D9E2}" type="slidenum">
              <a:rPr lang="zh-CN" altLang="en-US" smtClean="0"/>
              <a:t>13</a:t>
            </a:fld>
            <a:endParaRPr lang="zh-CN" altLang="en-US"/>
          </a:p>
        </p:txBody>
      </p:sp>
      <p:sp>
        <p:nvSpPr>
          <p:cNvPr id="3" name="文本占位符 2"/>
          <p:cNvSpPr>
            <a:spLocks noGrp="1"/>
          </p:cNvSpPr>
          <p:nvPr>
            <p:ph type="body" sz="quarter" idx="13"/>
          </p:nvPr>
        </p:nvSpPr>
        <p:spPr/>
        <p:txBody>
          <a:bodyPr/>
          <a:lstStyle/>
          <a:p>
            <a:r>
              <a:rPr lang="zh-CN" altLang="en-US" dirty="0"/>
              <a:t>并行模型：</a:t>
            </a:r>
            <a:r>
              <a:rPr lang="en-US" altLang="zh-CN" dirty="0"/>
              <a:t> Graph-Centric Model</a:t>
            </a:r>
            <a:endParaRPr lang="zh-CN" altLang="en-US" dirty="0"/>
          </a:p>
        </p:txBody>
      </p:sp>
      <p:sp>
        <p:nvSpPr>
          <p:cNvPr id="4" name="椭圆 3"/>
          <p:cNvSpPr/>
          <p:nvPr/>
        </p:nvSpPr>
        <p:spPr>
          <a:xfrm>
            <a:off x="1804416" y="1468550"/>
            <a:ext cx="569912" cy="569912"/>
          </a:xfrm>
          <a:prstGeom prst="ellipse">
            <a:avLst/>
          </a:prstGeom>
          <a:solidFill>
            <a:schemeClr val="accent4">
              <a:lumMod val="60000"/>
              <a:lumOff val="40000"/>
            </a:schemeClr>
          </a:solid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a:t>
            </a:r>
            <a:endParaRPr lang="zh-CN" altLang="en-US" dirty="0"/>
          </a:p>
        </p:txBody>
      </p:sp>
      <p:sp>
        <p:nvSpPr>
          <p:cNvPr id="5" name="椭圆 4"/>
          <p:cNvSpPr/>
          <p:nvPr/>
        </p:nvSpPr>
        <p:spPr>
          <a:xfrm>
            <a:off x="3041904" y="1468550"/>
            <a:ext cx="569912" cy="569912"/>
          </a:xfrm>
          <a:prstGeom prst="ellipse">
            <a:avLst/>
          </a:prstGeom>
          <a:solidFill>
            <a:schemeClr val="accent5">
              <a:lumMod val="60000"/>
              <a:lumOff val="40000"/>
            </a:schemeClr>
          </a:solid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2</a:t>
            </a:r>
          </a:p>
        </p:txBody>
      </p:sp>
      <p:sp>
        <p:nvSpPr>
          <p:cNvPr id="6" name="椭圆 5"/>
          <p:cNvSpPr/>
          <p:nvPr/>
        </p:nvSpPr>
        <p:spPr>
          <a:xfrm>
            <a:off x="3041904" y="2676208"/>
            <a:ext cx="569912" cy="569912"/>
          </a:xfrm>
          <a:prstGeom prst="ellipse">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3</a:t>
            </a:r>
            <a:endParaRPr lang="zh-CN" altLang="en-US" dirty="0"/>
          </a:p>
        </p:txBody>
      </p:sp>
      <p:sp>
        <p:nvSpPr>
          <p:cNvPr id="7" name="椭圆 6"/>
          <p:cNvSpPr/>
          <p:nvPr/>
        </p:nvSpPr>
        <p:spPr>
          <a:xfrm>
            <a:off x="5360068" y="1472466"/>
            <a:ext cx="569912" cy="569912"/>
          </a:xfrm>
          <a:prstGeom prst="ellipse">
            <a:avLst/>
          </a:prstGeom>
          <a:solidFill>
            <a:schemeClr val="accent6">
              <a:lumMod val="60000"/>
              <a:lumOff val="40000"/>
            </a:schemeClr>
          </a:solid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5</a:t>
            </a:r>
            <a:endParaRPr lang="zh-CN" altLang="en-US" dirty="0"/>
          </a:p>
        </p:txBody>
      </p:sp>
      <p:sp>
        <p:nvSpPr>
          <p:cNvPr id="8" name="椭圆 7"/>
          <p:cNvSpPr/>
          <p:nvPr/>
        </p:nvSpPr>
        <p:spPr>
          <a:xfrm>
            <a:off x="6859172" y="1468550"/>
            <a:ext cx="569912" cy="569912"/>
          </a:xfrm>
          <a:prstGeom prst="ellipse">
            <a:avLst/>
          </a:prstGeom>
          <a:solidFill>
            <a:schemeClr val="accent6">
              <a:lumMod val="60000"/>
              <a:lumOff val="40000"/>
            </a:schemeClr>
          </a:solid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6</a:t>
            </a:r>
          </a:p>
        </p:txBody>
      </p:sp>
      <p:sp>
        <p:nvSpPr>
          <p:cNvPr id="9" name="椭圆 8"/>
          <p:cNvSpPr/>
          <p:nvPr/>
        </p:nvSpPr>
        <p:spPr>
          <a:xfrm>
            <a:off x="6109620" y="2596609"/>
            <a:ext cx="569912" cy="569912"/>
          </a:xfrm>
          <a:prstGeom prst="ellipse">
            <a:avLst/>
          </a:prstGeom>
          <a:solidFill>
            <a:schemeClr val="accent6">
              <a:lumMod val="60000"/>
              <a:lumOff val="40000"/>
            </a:schemeClr>
          </a:solid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7</a:t>
            </a:r>
            <a:endParaRPr lang="zh-CN" altLang="en-US" dirty="0"/>
          </a:p>
        </p:txBody>
      </p:sp>
      <p:sp>
        <p:nvSpPr>
          <p:cNvPr id="10" name="椭圆 9"/>
          <p:cNvSpPr/>
          <p:nvPr/>
        </p:nvSpPr>
        <p:spPr>
          <a:xfrm>
            <a:off x="6859172" y="3806206"/>
            <a:ext cx="569912" cy="569912"/>
          </a:xfrm>
          <a:prstGeom prst="ellipse">
            <a:avLst/>
          </a:prstGeom>
          <a:solidFill>
            <a:schemeClr val="accent5">
              <a:lumMod val="60000"/>
              <a:lumOff val="40000"/>
            </a:schemeClr>
          </a:solid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8</a:t>
            </a:r>
            <a:endParaRPr lang="zh-CN" altLang="en-US" dirty="0"/>
          </a:p>
        </p:txBody>
      </p:sp>
      <p:sp>
        <p:nvSpPr>
          <p:cNvPr id="11" name="椭圆 10"/>
          <p:cNvSpPr/>
          <p:nvPr/>
        </p:nvSpPr>
        <p:spPr>
          <a:xfrm>
            <a:off x="5388800" y="3806206"/>
            <a:ext cx="569912" cy="569912"/>
          </a:xfrm>
          <a:prstGeom prst="ellipse">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9</a:t>
            </a:r>
          </a:p>
        </p:txBody>
      </p:sp>
      <p:sp>
        <p:nvSpPr>
          <p:cNvPr id="13" name="椭圆 12"/>
          <p:cNvSpPr/>
          <p:nvPr/>
        </p:nvSpPr>
        <p:spPr>
          <a:xfrm>
            <a:off x="1797405" y="3946078"/>
            <a:ext cx="569912" cy="569912"/>
          </a:xfrm>
          <a:prstGeom prst="ellipse">
            <a:avLst/>
          </a:prstGeom>
          <a:solidFill>
            <a:schemeClr val="accent4">
              <a:lumMod val="60000"/>
              <a:lumOff val="40000"/>
            </a:schemeClr>
          </a:solid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4</a:t>
            </a:r>
            <a:endParaRPr lang="zh-CN" altLang="en-US" dirty="0"/>
          </a:p>
        </p:txBody>
      </p:sp>
      <p:sp>
        <p:nvSpPr>
          <p:cNvPr id="14" name="椭圆 13"/>
          <p:cNvSpPr/>
          <p:nvPr/>
        </p:nvSpPr>
        <p:spPr>
          <a:xfrm>
            <a:off x="1797405" y="5369366"/>
            <a:ext cx="615440" cy="569912"/>
          </a:xfrm>
          <a:prstGeom prst="ellipse">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12</a:t>
            </a:r>
          </a:p>
        </p:txBody>
      </p:sp>
      <p:sp>
        <p:nvSpPr>
          <p:cNvPr id="16" name="椭圆 15"/>
          <p:cNvSpPr/>
          <p:nvPr/>
        </p:nvSpPr>
        <p:spPr>
          <a:xfrm>
            <a:off x="3034893" y="5369366"/>
            <a:ext cx="615440" cy="569912"/>
          </a:xfrm>
          <a:prstGeom prst="ellipse">
            <a:avLst/>
          </a:prstGeom>
          <a:solidFill>
            <a:schemeClr val="accent5">
              <a:lumMod val="60000"/>
              <a:lumOff val="40000"/>
            </a:schemeClr>
          </a:solid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11</a:t>
            </a:r>
          </a:p>
        </p:txBody>
      </p:sp>
      <p:sp>
        <p:nvSpPr>
          <p:cNvPr id="17" name="椭圆 16"/>
          <p:cNvSpPr/>
          <p:nvPr/>
        </p:nvSpPr>
        <p:spPr>
          <a:xfrm>
            <a:off x="6859172" y="5362556"/>
            <a:ext cx="615440" cy="569912"/>
          </a:xfrm>
          <a:prstGeom prst="ellipse">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15</a:t>
            </a:r>
          </a:p>
        </p:txBody>
      </p:sp>
      <p:sp>
        <p:nvSpPr>
          <p:cNvPr id="18" name="椭圆 17"/>
          <p:cNvSpPr/>
          <p:nvPr/>
        </p:nvSpPr>
        <p:spPr>
          <a:xfrm>
            <a:off x="5379912" y="5376288"/>
            <a:ext cx="615440" cy="569912"/>
          </a:xfrm>
          <a:prstGeom prst="ellipse">
            <a:avLst/>
          </a:prstGeom>
          <a:solidFill>
            <a:schemeClr val="accent5">
              <a:lumMod val="60000"/>
              <a:lumOff val="40000"/>
            </a:schemeClr>
          </a:solid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13</a:t>
            </a:r>
          </a:p>
        </p:txBody>
      </p:sp>
      <p:sp>
        <p:nvSpPr>
          <p:cNvPr id="19" name="椭圆 18"/>
          <p:cNvSpPr/>
          <p:nvPr/>
        </p:nvSpPr>
        <p:spPr>
          <a:xfrm>
            <a:off x="5388800" y="4553914"/>
            <a:ext cx="615440" cy="569912"/>
          </a:xfrm>
          <a:prstGeom prst="ellipse">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14</a:t>
            </a:r>
          </a:p>
        </p:txBody>
      </p:sp>
      <p:sp>
        <p:nvSpPr>
          <p:cNvPr id="20" name="椭圆 19"/>
          <p:cNvSpPr/>
          <p:nvPr/>
        </p:nvSpPr>
        <p:spPr>
          <a:xfrm>
            <a:off x="6836408" y="4614608"/>
            <a:ext cx="615440" cy="569912"/>
          </a:xfrm>
          <a:prstGeom prst="ellipse">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10</a:t>
            </a:r>
          </a:p>
        </p:txBody>
      </p:sp>
      <p:cxnSp>
        <p:nvCxnSpPr>
          <p:cNvPr id="22" name="直接连接符 21"/>
          <p:cNvCxnSpPr>
            <a:stCxn id="4" idx="6"/>
            <a:endCxn id="5" idx="2"/>
          </p:cNvCxnSpPr>
          <p:nvPr/>
        </p:nvCxnSpPr>
        <p:spPr>
          <a:xfrm>
            <a:off x="2374328" y="1753506"/>
            <a:ext cx="667576" cy="0"/>
          </a:xfrm>
          <a:prstGeom prst="line">
            <a:avLst/>
          </a:prstGeom>
        </p:spPr>
        <p:style>
          <a:lnRef idx="3">
            <a:schemeClr val="dk1"/>
          </a:lnRef>
          <a:fillRef idx="0">
            <a:schemeClr val="dk1"/>
          </a:fillRef>
          <a:effectRef idx="2">
            <a:schemeClr val="dk1"/>
          </a:effectRef>
          <a:fontRef idx="minor">
            <a:schemeClr val="tx1"/>
          </a:fontRef>
        </p:style>
      </p:cxnSp>
      <p:cxnSp>
        <p:nvCxnSpPr>
          <p:cNvPr id="24" name="直接连接符 23"/>
          <p:cNvCxnSpPr>
            <a:stCxn id="5" idx="4"/>
            <a:endCxn id="6" idx="0"/>
          </p:cNvCxnSpPr>
          <p:nvPr/>
        </p:nvCxnSpPr>
        <p:spPr>
          <a:xfrm>
            <a:off x="3326860" y="2038462"/>
            <a:ext cx="0" cy="637746"/>
          </a:xfrm>
          <a:prstGeom prst="line">
            <a:avLst/>
          </a:prstGeom>
        </p:spPr>
        <p:style>
          <a:lnRef idx="3">
            <a:schemeClr val="dk1"/>
          </a:lnRef>
          <a:fillRef idx="0">
            <a:schemeClr val="dk1"/>
          </a:fillRef>
          <a:effectRef idx="2">
            <a:schemeClr val="dk1"/>
          </a:effectRef>
          <a:fontRef idx="minor">
            <a:schemeClr val="tx1"/>
          </a:fontRef>
        </p:style>
      </p:cxnSp>
      <p:cxnSp>
        <p:nvCxnSpPr>
          <p:cNvPr id="25" name="直接连接符 24"/>
          <p:cNvCxnSpPr>
            <a:stCxn id="4" idx="4"/>
            <a:endCxn id="13" idx="0"/>
          </p:cNvCxnSpPr>
          <p:nvPr/>
        </p:nvCxnSpPr>
        <p:spPr>
          <a:xfrm flipH="1">
            <a:off x="2082361" y="2038462"/>
            <a:ext cx="7011" cy="1907616"/>
          </a:xfrm>
          <a:prstGeom prst="line">
            <a:avLst/>
          </a:prstGeom>
        </p:spPr>
        <p:style>
          <a:lnRef idx="3">
            <a:schemeClr val="dk1"/>
          </a:lnRef>
          <a:fillRef idx="0">
            <a:schemeClr val="dk1"/>
          </a:fillRef>
          <a:effectRef idx="2">
            <a:schemeClr val="dk1"/>
          </a:effectRef>
          <a:fontRef idx="minor">
            <a:schemeClr val="tx1"/>
          </a:fontRef>
        </p:style>
      </p:cxnSp>
      <p:cxnSp>
        <p:nvCxnSpPr>
          <p:cNvPr id="28" name="直接连接符 27"/>
          <p:cNvCxnSpPr>
            <a:stCxn id="13" idx="5"/>
            <a:endCxn id="16" idx="1"/>
          </p:cNvCxnSpPr>
          <p:nvPr/>
        </p:nvCxnSpPr>
        <p:spPr>
          <a:xfrm>
            <a:off x="2283855" y="4432528"/>
            <a:ext cx="841167" cy="1020300"/>
          </a:xfrm>
          <a:prstGeom prst="line">
            <a:avLst/>
          </a:prstGeom>
        </p:spPr>
        <p:style>
          <a:lnRef idx="3">
            <a:schemeClr val="dk1"/>
          </a:lnRef>
          <a:fillRef idx="0">
            <a:schemeClr val="dk1"/>
          </a:fillRef>
          <a:effectRef idx="2">
            <a:schemeClr val="dk1"/>
          </a:effectRef>
          <a:fontRef idx="minor">
            <a:schemeClr val="tx1"/>
          </a:fontRef>
        </p:style>
      </p:cxnSp>
      <p:cxnSp>
        <p:nvCxnSpPr>
          <p:cNvPr id="32" name="直接连接符 31"/>
          <p:cNvCxnSpPr>
            <a:stCxn id="13" idx="5"/>
            <a:endCxn id="18" idx="2"/>
          </p:cNvCxnSpPr>
          <p:nvPr/>
        </p:nvCxnSpPr>
        <p:spPr>
          <a:xfrm>
            <a:off x="2283855" y="4432528"/>
            <a:ext cx="3096057" cy="1228716"/>
          </a:xfrm>
          <a:prstGeom prst="line">
            <a:avLst/>
          </a:prstGeom>
        </p:spPr>
        <p:style>
          <a:lnRef idx="3">
            <a:schemeClr val="dk1"/>
          </a:lnRef>
          <a:fillRef idx="0">
            <a:schemeClr val="dk1"/>
          </a:fillRef>
          <a:effectRef idx="2">
            <a:schemeClr val="dk1"/>
          </a:effectRef>
          <a:fontRef idx="minor">
            <a:schemeClr val="tx1"/>
          </a:fontRef>
        </p:style>
      </p:cxnSp>
      <p:cxnSp>
        <p:nvCxnSpPr>
          <p:cNvPr id="35" name="直接连接符 34"/>
          <p:cNvCxnSpPr>
            <a:stCxn id="16" idx="6"/>
            <a:endCxn id="18" idx="2"/>
          </p:cNvCxnSpPr>
          <p:nvPr/>
        </p:nvCxnSpPr>
        <p:spPr>
          <a:xfrm>
            <a:off x="3650333" y="5654322"/>
            <a:ext cx="1729579" cy="6922"/>
          </a:xfrm>
          <a:prstGeom prst="line">
            <a:avLst/>
          </a:prstGeom>
        </p:spPr>
        <p:style>
          <a:lnRef idx="3">
            <a:schemeClr val="dk1"/>
          </a:lnRef>
          <a:fillRef idx="0">
            <a:schemeClr val="dk1"/>
          </a:fillRef>
          <a:effectRef idx="2">
            <a:schemeClr val="dk1"/>
          </a:effectRef>
          <a:fontRef idx="minor">
            <a:schemeClr val="tx1"/>
          </a:fontRef>
        </p:style>
      </p:cxnSp>
      <p:cxnSp>
        <p:nvCxnSpPr>
          <p:cNvPr id="39" name="直接连接符 38"/>
          <p:cNvCxnSpPr>
            <a:stCxn id="14" idx="6"/>
            <a:endCxn id="16" idx="2"/>
          </p:cNvCxnSpPr>
          <p:nvPr/>
        </p:nvCxnSpPr>
        <p:spPr>
          <a:xfrm>
            <a:off x="2412845" y="5654322"/>
            <a:ext cx="622048" cy="0"/>
          </a:xfrm>
          <a:prstGeom prst="line">
            <a:avLst/>
          </a:prstGeom>
        </p:spPr>
        <p:style>
          <a:lnRef idx="3">
            <a:schemeClr val="dk1"/>
          </a:lnRef>
          <a:fillRef idx="0">
            <a:schemeClr val="dk1"/>
          </a:fillRef>
          <a:effectRef idx="2">
            <a:schemeClr val="dk1"/>
          </a:effectRef>
          <a:fontRef idx="minor">
            <a:schemeClr val="tx1"/>
          </a:fontRef>
        </p:style>
      </p:cxnSp>
      <p:cxnSp>
        <p:nvCxnSpPr>
          <p:cNvPr id="42" name="直接连接符 41"/>
          <p:cNvCxnSpPr>
            <a:stCxn id="18" idx="0"/>
            <a:endCxn id="19" idx="4"/>
          </p:cNvCxnSpPr>
          <p:nvPr/>
        </p:nvCxnSpPr>
        <p:spPr>
          <a:xfrm flipV="1">
            <a:off x="5687632" y="5123826"/>
            <a:ext cx="8888" cy="252462"/>
          </a:xfrm>
          <a:prstGeom prst="line">
            <a:avLst/>
          </a:prstGeom>
        </p:spPr>
        <p:style>
          <a:lnRef idx="3">
            <a:schemeClr val="dk1"/>
          </a:lnRef>
          <a:fillRef idx="0">
            <a:schemeClr val="dk1"/>
          </a:fillRef>
          <a:effectRef idx="2">
            <a:schemeClr val="dk1"/>
          </a:effectRef>
          <a:fontRef idx="minor">
            <a:schemeClr val="tx1"/>
          </a:fontRef>
        </p:style>
      </p:cxnSp>
      <p:cxnSp>
        <p:nvCxnSpPr>
          <p:cNvPr id="45" name="直接连接符 44"/>
          <p:cNvCxnSpPr>
            <a:stCxn id="17" idx="2"/>
            <a:endCxn id="18" idx="6"/>
          </p:cNvCxnSpPr>
          <p:nvPr/>
        </p:nvCxnSpPr>
        <p:spPr>
          <a:xfrm flipH="1">
            <a:off x="5995352" y="5647512"/>
            <a:ext cx="863820" cy="13732"/>
          </a:xfrm>
          <a:prstGeom prst="line">
            <a:avLst/>
          </a:prstGeom>
        </p:spPr>
        <p:style>
          <a:lnRef idx="3">
            <a:schemeClr val="dk1"/>
          </a:lnRef>
          <a:fillRef idx="0">
            <a:schemeClr val="dk1"/>
          </a:fillRef>
          <a:effectRef idx="2">
            <a:schemeClr val="dk1"/>
          </a:effectRef>
          <a:fontRef idx="minor">
            <a:schemeClr val="tx1"/>
          </a:fontRef>
        </p:style>
      </p:cxnSp>
      <p:cxnSp>
        <p:nvCxnSpPr>
          <p:cNvPr id="48" name="直接连接符 47"/>
          <p:cNvCxnSpPr>
            <a:stCxn id="10" idx="2"/>
            <a:endCxn id="11" idx="6"/>
          </p:cNvCxnSpPr>
          <p:nvPr/>
        </p:nvCxnSpPr>
        <p:spPr>
          <a:xfrm flipH="1">
            <a:off x="5958712" y="4091162"/>
            <a:ext cx="900460" cy="0"/>
          </a:xfrm>
          <a:prstGeom prst="line">
            <a:avLst/>
          </a:prstGeom>
        </p:spPr>
        <p:style>
          <a:lnRef idx="3">
            <a:schemeClr val="dk1"/>
          </a:lnRef>
          <a:fillRef idx="0">
            <a:schemeClr val="dk1"/>
          </a:fillRef>
          <a:effectRef idx="2">
            <a:schemeClr val="dk1"/>
          </a:effectRef>
          <a:fontRef idx="minor">
            <a:schemeClr val="tx1"/>
          </a:fontRef>
        </p:style>
      </p:cxnSp>
      <p:cxnSp>
        <p:nvCxnSpPr>
          <p:cNvPr id="51" name="直接连接符 50"/>
          <p:cNvCxnSpPr>
            <a:stCxn id="10" idx="4"/>
            <a:endCxn id="20" idx="0"/>
          </p:cNvCxnSpPr>
          <p:nvPr/>
        </p:nvCxnSpPr>
        <p:spPr>
          <a:xfrm>
            <a:off x="7144128" y="4376118"/>
            <a:ext cx="0" cy="238490"/>
          </a:xfrm>
          <a:prstGeom prst="line">
            <a:avLst/>
          </a:prstGeom>
        </p:spPr>
        <p:style>
          <a:lnRef idx="3">
            <a:schemeClr val="dk1"/>
          </a:lnRef>
          <a:fillRef idx="0">
            <a:schemeClr val="dk1"/>
          </a:fillRef>
          <a:effectRef idx="2">
            <a:schemeClr val="dk1"/>
          </a:effectRef>
          <a:fontRef idx="minor">
            <a:schemeClr val="tx1"/>
          </a:fontRef>
        </p:style>
      </p:cxnSp>
      <p:cxnSp>
        <p:nvCxnSpPr>
          <p:cNvPr id="54" name="直接连接符 53"/>
          <p:cNvCxnSpPr>
            <a:stCxn id="7" idx="2"/>
            <a:endCxn id="5" idx="6"/>
          </p:cNvCxnSpPr>
          <p:nvPr/>
        </p:nvCxnSpPr>
        <p:spPr>
          <a:xfrm flipH="1" flipV="1">
            <a:off x="3611816" y="1753506"/>
            <a:ext cx="1748252" cy="3916"/>
          </a:xfrm>
          <a:prstGeom prst="line">
            <a:avLst/>
          </a:prstGeom>
        </p:spPr>
        <p:style>
          <a:lnRef idx="3">
            <a:schemeClr val="dk1"/>
          </a:lnRef>
          <a:fillRef idx="0">
            <a:schemeClr val="dk1"/>
          </a:fillRef>
          <a:effectRef idx="2">
            <a:schemeClr val="dk1"/>
          </a:effectRef>
          <a:fontRef idx="minor">
            <a:schemeClr val="tx1"/>
          </a:fontRef>
        </p:style>
      </p:cxnSp>
      <p:cxnSp>
        <p:nvCxnSpPr>
          <p:cNvPr id="57" name="直接连接符 56"/>
          <p:cNvCxnSpPr>
            <a:stCxn id="8" idx="2"/>
            <a:endCxn id="7" idx="6"/>
          </p:cNvCxnSpPr>
          <p:nvPr/>
        </p:nvCxnSpPr>
        <p:spPr>
          <a:xfrm flipH="1">
            <a:off x="5929980" y="1753506"/>
            <a:ext cx="929192" cy="3916"/>
          </a:xfrm>
          <a:prstGeom prst="line">
            <a:avLst/>
          </a:prstGeom>
        </p:spPr>
        <p:style>
          <a:lnRef idx="3">
            <a:schemeClr val="dk1"/>
          </a:lnRef>
          <a:fillRef idx="0">
            <a:schemeClr val="dk1"/>
          </a:fillRef>
          <a:effectRef idx="2">
            <a:schemeClr val="dk1"/>
          </a:effectRef>
          <a:fontRef idx="minor">
            <a:schemeClr val="tx1"/>
          </a:fontRef>
        </p:style>
      </p:cxnSp>
      <p:cxnSp>
        <p:nvCxnSpPr>
          <p:cNvPr id="61" name="直接连接符 60"/>
          <p:cNvCxnSpPr>
            <a:stCxn id="8" idx="4"/>
            <a:endCxn id="10" idx="0"/>
          </p:cNvCxnSpPr>
          <p:nvPr/>
        </p:nvCxnSpPr>
        <p:spPr>
          <a:xfrm>
            <a:off x="7144128" y="2038462"/>
            <a:ext cx="0" cy="1767744"/>
          </a:xfrm>
          <a:prstGeom prst="line">
            <a:avLst/>
          </a:prstGeom>
        </p:spPr>
        <p:style>
          <a:lnRef idx="3">
            <a:schemeClr val="dk1"/>
          </a:lnRef>
          <a:fillRef idx="0">
            <a:schemeClr val="dk1"/>
          </a:fillRef>
          <a:effectRef idx="2">
            <a:schemeClr val="dk1"/>
          </a:effectRef>
          <a:fontRef idx="minor">
            <a:schemeClr val="tx1"/>
          </a:fontRef>
        </p:style>
      </p:cxnSp>
      <p:cxnSp>
        <p:nvCxnSpPr>
          <p:cNvPr id="66" name="直接连接符 65"/>
          <p:cNvCxnSpPr>
            <a:stCxn id="7" idx="5"/>
            <a:endCxn id="9" idx="1"/>
          </p:cNvCxnSpPr>
          <p:nvPr/>
        </p:nvCxnSpPr>
        <p:spPr>
          <a:xfrm>
            <a:off x="5846518" y="1958916"/>
            <a:ext cx="346564" cy="721155"/>
          </a:xfrm>
          <a:prstGeom prst="line">
            <a:avLst/>
          </a:prstGeom>
        </p:spPr>
        <p:style>
          <a:lnRef idx="3">
            <a:schemeClr val="dk1"/>
          </a:lnRef>
          <a:fillRef idx="0">
            <a:schemeClr val="dk1"/>
          </a:fillRef>
          <a:effectRef idx="2">
            <a:schemeClr val="dk1"/>
          </a:effectRef>
          <a:fontRef idx="minor">
            <a:schemeClr val="tx1"/>
          </a:fontRef>
        </p:style>
      </p:cxnSp>
      <p:cxnSp>
        <p:nvCxnSpPr>
          <p:cNvPr id="70" name="直接连接符 69"/>
          <p:cNvCxnSpPr>
            <a:stCxn id="9" idx="5"/>
            <a:endCxn id="10" idx="1"/>
          </p:cNvCxnSpPr>
          <p:nvPr/>
        </p:nvCxnSpPr>
        <p:spPr>
          <a:xfrm>
            <a:off x="6596070" y="3083059"/>
            <a:ext cx="346564" cy="806609"/>
          </a:xfrm>
          <a:prstGeom prst="line">
            <a:avLst/>
          </a:prstGeom>
        </p:spPr>
        <p:style>
          <a:lnRef idx="3">
            <a:schemeClr val="dk1"/>
          </a:lnRef>
          <a:fillRef idx="0">
            <a:schemeClr val="dk1"/>
          </a:fillRef>
          <a:effectRef idx="2">
            <a:schemeClr val="dk1"/>
          </a:effectRef>
          <a:fontRef idx="minor">
            <a:schemeClr val="tx1"/>
          </a:fontRef>
        </p:style>
      </p:cxnSp>
      <p:cxnSp>
        <p:nvCxnSpPr>
          <p:cNvPr id="84" name="连接符: 曲线 83"/>
          <p:cNvCxnSpPr>
            <a:stCxn id="13" idx="2"/>
            <a:endCxn id="4" idx="2"/>
          </p:cNvCxnSpPr>
          <p:nvPr/>
        </p:nvCxnSpPr>
        <p:spPr>
          <a:xfrm rot="10800000" flipH="1">
            <a:off x="1797404" y="1753506"/>
            <a:ext cx="7011" cy="2477528"/>
          </a:xfrm>
          <a:prstGeom prst="curvedConnector3">
            <a:avLst>
              <a:gd name="adj1" fmla="val -3260591"/>
            </a:avLst>
          </a:prstGeom>
          <a:ln>
            <a:headEnd type="triangle"/>
            <a:tailEnd type="none"/>
          </a:ln>
        </p:spPr>
        <p:style>
          <a:lnRef idx="1">
            <a:schemeClr val="accent2"/>
          </a:lnRef>
          <a:fillRef idx="0">
            <a:schemeClr val="accent2"/>
          </a:fillRef>
          <a:effectRef idx="0">
            <a:schemeClr val="accent2"/>
          </a:effectRef>
          <a:fontRef idx="minor">
            <a:schemeClr val="tx1"/>
          </a:fontRef>
        </p:style>
      </p:cxnSp>
      <p:cxnSp>
        <p:nvCxnSpPr>
          <p:cNvPr id="85" name="连接符: 曲线 84"/>
          <p:cNvCxnSpPr>
            <a:stCxn id="4" idx="0"/>
            <a:endCxn id="5" idx="0"/>
          </p:cNvCxnSpPr>
          <p:nvPr/>
        </p:nvCxnSpPr>
        <p:spPr>
          <a:xfrm rot="5400000" flipH="1" flipV="1">
            <a:off x="2708116" y="849806"/>
            <a:ext cx="12700" cy="1237488"/>
          </a:xfrm>
          <a:prstGeom prst="curvedConnector3">
            <a:avLst>
              <a:gd name="adj1" fmla="val 1800000"/>
            </a:avLst>
          </a:prstGeom>
          <a:ln>
            <a:solidFill>
              <a:schemeClr val="accent1">
                <a:lumMod val="75000"/>
              </a:schemeClr>
            </a:solidFill>
            <a:prstDash val="dashDot"/>
            <a:headEnd type="none"/>
            <a:tailEnd type="triangle"/>
          </a:ln>
        </p:spPr>
        <p:style>
          <a:lnRef idx="1">
            <a:schemeClr val="accent2"/>
          </a:lnRef>
          <a:fillRef idx="0">
            <a:schemeClr val="accent2"/>
          </a:fillRef>
          <a:effectRef idx="0">
            <a:schemeClr val="accent2"/>
          </a:effectRef>
          <a:fontRef idx="minor">
            <a:schemeClr val="tx1"/>
          </a:fontRef>
        </p:style>
      </p:cxnSp>
      <p:cxnSp>
        <p:nvCxnSpPr>
          <p:cNvPr id="88" name="连接符: 曲线 87"/>
          <p:cNvCxnSpPr>
            <a:stCxn id="5" idx="6"/>
            <a:endCxn id="6" idx="6"/>
          </p:cNvCxnSpPr>
          <p:nvPr/>
        </p:nvCxnSpPr>
        <p:spPr>
          <a:xfrm>
            <a:off x="3611816" y="1753506"/>
            <a:ext cx="12700" cy="1207658"/>
          </a:xfrm>
          <a:prstGeom prst="curvedConnector3">
            <a:avLst>
              <a:gd name="adj1" fmla="val 1800000"/>
            </a:avLst>
          </a:prstGeom>
          <a:ln>
            <a:solidFill>
              <a:schemeClr val="accent1">
                <a:lumMod val="75000"/>
              </a:schemeClr>
            </a:solidFill>
            <a:prstDash val="dashDot"/>
            <a:headEnd type="none"/>
            <a:tailEnd type="triangle"/>
          </a:ln>
        </p:spPr>
        <p:style>
          <a:lnRef idx="1">
            <a:schemeClr val="accent2"/>
          </a:lnRef>
          <a:fillRef idx="0">
            <a:schemeClr val="accent2"/>
          </a:fillRef>
          <a:effectRef idx="0">
            <a:schemeClr val="accent2"/>
          </a:effectRef>
          <a:fontRef idx="minor">
            <a:schemeClr val="tx1"/>
          </a:fontRef>
        </p:style>
      </p:cxnSp>
      <p:cxnSp>
        <p:nvCxnSpPr>
          <p:cNvPr id="91" name="连接符: 曲线 90"/>
          <p:cNvCxnSpPr>
            <a:stCxn id="7" idx="0"/>
            <a:endCxn id="5" idx="0"/>
          </p:cNvCxnSpPr>
          <p:nvPr/>
        </p:nvCxnSpPr>
        <p:spPr>
          <a:xfrm rot="16200000" flipV="1">
            <a:off x="4483984" y="311426"/>
            <a:ext cx="3916" cy="2318164"/>
          </a:xfrm>
          <a:prstGeom prst="curvedConnector3">
            <a:avLst>
              <a:gd name="adj1" fmla="val 5937589"/>
            </a:avLst>
          </a:prstGeom>
          <a:ln>
            <a:headEnd type="triangle"/>
            <a:tailEnd type="none"/>
          </a:ln>
        </p:spPr>
        <p:style>
          <a:lnRef idx="1">
            <a:schemeClr val="accent2"/>
          </a:lnRef>
          <a:fillRef idx="0">
            <a:schemeClr val="accent2"/>
          </a:fillRef>
          <a:effectRef idx="0">
            <a:schemeClr val="accent2"/>
          </a:effectRef>
          <a:fontRef idx="minor">
            <a:schemeClr val="tx1"/>
          </a:fontRef>
        </p:style>
      </p:cxnSp>
      <p:cxnSp>
        <p:nvCxnSpPr>
          <p:cNvPr id="94" name="连接符: 曲线 93"/>
          <p:cNvCxnSpPr>
            <a:stCxn id="8" idx="0"/>
            <a:endCxn id="7" idx="0"/>
          </p:cNvCxnSpPr>
          <p:nvPr/>
        </p:nvCxnSpPr>
        <p:spPr>
          <a:xfrm rot="16200000" flipH="1" flipV="1">
            <a:off x="6392618" y="720956"/>
            <a:ext cx="3916" cy="1499104"/>
          </a:xfrm>
          <a:prstGeom prst="curvedConnector3">
            <a:avLst>
              <a:gd name="adj1" fmla="val -5837589"/>
            </a:avLst>
          </a:prstGeom>
          <a:ln>
            <a:solidFill>
              <a:schemeClr val="accent1">
                <a:lumMod val="75000"/>
              </a:schemeClr>
            </a:solidFill>
            <a:prstDash val="dashDot"/>
            <a:headEnd type="triangle"/>
            <a:tailEnd type="none"/>
          </a:ln>
        </p:spPr>
        <p:style>
          <a:lnRef idx="1">
            <a:schemeClr val="accent2"/>
          </a:lnRef>
          <a:fillRef idx="0">
            <a:schemeClr val="accent2"/>
          </a:fillRef>
          <a:effectRef idx="0">
            <a:schemeClr val="accent2"/>
          </a:effectRef>
          <a:fontRef idx="minor">
            <a:schemeClr val="tx1"/>
          </a:fontRef>
        </p:style>
      </p:cxnSp>
      <p:cxnSp>
        <p:nvCxnSpPr>
          <p:cNvPr id="97" name="连接符: 曲线 96"/>
          <p:cNvCxnSpPr>
            <a:stCxn id="10" idx="6"/>
            <a:endCxn id="8" idx="6"/>
          </p:cNvCxnSpPr>
          <p:nvPr/>
        </p:nvCxnSpPr>
        <p:spPr>
          <a:xfrm flipV="1">
            <a:off x="7429084" y="1753506"/>
            <a:ext cx="12700" cy="2337656"/>
          </a:xfrm>
          <a:prstGeom prst="curvedConnector3">
            <a:avLst>
              <a:gd name="adj1" fmla="val 1800000"/>
            </a:avLst>
          </a:prstGeom>
          <a:ln>
            <a:headEnd type="triangle"/>
            <a:tailEnd type="none"/>
          </a:ln>
        </p:spPr>
        <p:style>
          <a:lnRef idx="1">
            <a:schemeClr val="accent2"/>
          </a:lnRef>
          <a:fillRef idx="0">
            <a:schemeClr val="accent2"/>
          </a:fillRef>
          <a:effectRef idx="0">
            <a:schemeClr val="accent2"/>
          </a:effectRef>
          <a:fontRef idx="minor">
            <a:schemeClr val="tx1"/>
          </a:fontRef>
        </p:style>
      </p:cxnSp>
      <p:cxnSp>
        <p:nvCxnSpPr>
          <p:cNvPr id="100" name="连接符: 曲线 99"/>
          <p:cNvCxnSpPr>
            <a:stCxn id="7" idx="4"/>
            <a:endCxn id="9" idx="2"/>
          </p:cNvCxnSpPr>
          <p:nvPr/>
        </p:nvCxnSpPr>
        <p:spPr>
          <a:xfrm rot="16200000" flipH="1">
            <a:off x="5457729" y="2229673"/>
            <a:ext cx="839187" cy="464596"/>
          </a:xfrm>
          <a:prstGeom prst="curvedConnector2">
            <a:avLst/>
          </a:prstGeom>
          <a:ln>
            <a:solidFill>
              <a:schemeClr val="accent1">
                <a:lumMod val="75000"/>
              </a:schemeClr>
            </a:solidFill>
            <a:prstDash val="dashDot"/>
            <a:headEnd type="none"/>
            <a:tailEnd type="triangle"/>
          </a:ln>
        </p:spPr>
        <p:style>
          <a:lnRef idx="1">
            <a:schemeClr val="accent2"/>
          </a:lnRef>
          <a:fillRef idx="0">
            <a:schemeClr val="accent2"/>
          </a:fillRef>
          <a:effectRef idx="0">
            <a:schemeClr val="accent2"/>
          </a:effectRef>
          <a:fontRef idx="minor">
            <a:schemeClr val="tx1"/>
          </a:fontRef>
        </p:style>
      </p:cxnSp>
      <p:cxnSp>
        <p:nvCxnSpPr>
          <p:cNvPr id="105" name="连接符: 曲线 104"/>
          <p:cNvCxnSpPr>
            <a:stCxn id="10" idx="2"/>
            <a:endCxn id="9" idx="4"/>
          </p:cNvCxnSpPr>
          <p:nvPr/>
        </p:nvCxnSpPr>
        <p:spPr>
          <a:xfrm rot="10800000">
            <a:off x="6394576" y="3166522"/>
            <a:ext cx="464596" cy="924641"/>
          </a:xfrm>
          <a:prstGeom prst="curvedConnector2">
            <a:avLst/>
          </a:prstGeom>
          <a:ln>
            <a:headEnd type="triangle"/>
            <a:tailEnd type="none"/>
          </a:ln>
        </p:spPr>
        <p:style>
          <a:lnRef idx="1">
            <a:schemeClr val="accent2"/>
          </a:lnRef>
          <a:fillRef idx="0">
            <a:schemeClr val="accent2"/>
          </a:fillRef>
          <a:effectRef idx="0">
            <a:schemeClr val="accent2"/>
          </a:effectRef>
          <a:fontRef idx="minor">
            <a:schemeClr val="tx1"/>
          </a:fontRef>
        </p:style>
      </p:cxnSp>
      <p:cxnSp>
        <p:nvCxnSpPr>
          <p:cNvPr id="111" name="连接符: 曲线 110"/>
          <p:cNvCxnSpPr>
            <a:stCxn id="13" idx="5"/>
            <a:endCxn id="16" idx="2"/>
          </p:cNvCxnSpPr>
          <p:nvPr/>
        </p:nvCxnSpPr>
        <p:spPr>
          <a:xfrm rot="16200000" flipH="1">
            <a:off x="2048477" y="4667906"/>
            <a:ext cx="1221794" cy="751038"/>
          </a:xfrm>
          <a:prstGeom prst="curvedConnector2">
            <a:avLst/>
          </a:prstGeom>
          <a:ln>
            <a:solidFill>
              <a:schemeClr val="accent1">
                <a:lumMod val="75000"/>
              </a:schemeClr>
            </a:solidFill>
            <a:prstDash val="dashDot"/>
            <a:headEnd type="none"/>
            <a:tailEnd type="triangle"/>
          </a:ln>
        </p:spPr>
        <p:style>
          <a:lnRef idx="1">
            <a:schemeClr val="accent2"/>
          </a:lnRef>
          <a:fillRef idx="0">
            <a:schemeClr val="accent2"/>
          </a:fillRef>
          <a:effectRef idx="0">
            <a:schemeClr val="accent2"/>
          </a:effectRef>
          <a:fontRef idx="minor">
            <a:schemeClr val="tx1"/>
          </a:fontRef>
        </p:style>
      </p:cxnSp>
      <p:cxnSp>
        <p:nvCxnSpPr>
          <p:cNvPr id="114" name="连接符: 曲线 113"/>
          <p:cNvCxnSpPr>
            <a:stCxn id="14" idx="4"/>
            <a:endCxn id="16" idx="3"/>
          </p:cNvCxnSpPr>
          <p:nvPr/>
        </p:nvCxnSpPr>
        <p:spPr>
          <a:xfrm rot="5400000" flipH="1" flipV="1">
            <a:off x="2573342" y="5387598"/>
            <a:ext cx="83462" cy="1019897"/>
          </a:xfrm>
          <a:prstGeom prst="curvedConnector3">
            <a:avLst>
              <a:gd name="adj1" fmla="val -273897"/>
            </a:avLst>
          </a:prstGeom>
          <a:ln>
            <a:solidFill>
              <a:schemeClr val="accent1">
                <a:lumMod val="75000"/>
              </a:schemeClr>
            </a:solidFill>
            <a:prstDash val="dashDot"/>
            <a:headEnd type="triangle"/>
            <a:tailEnd type="none"/>
          </a:ln>
        </p:spPr>
        <p:style>
          <a:lnRef idx="1">
            <a:schemeClr val="accent2"/>
          </a:lnRef>
          <a:fillRef idx="0">
            <a:schemeClr val="accent2"/>
          </a:fillRef>
          <a:effectRef idx="0">
            <a:schemeClr val="accent2"/>
          </a:effectRef>
          <a:fontRef idx="minor">
            <a:schemeClr val="tx1"/>
          </a:fontRef>
        </p:style>
      </p:cxnSp>
      <p:cxnSp>
        <p:nvCxnSpPr>
          <p:cNvPr id="118" name="连接符: 曲线 117"/>
          <p:cNvCxnSpPr>
            <a:stCxn id="13" idx="6"/>
            <a:endCxn id="18" idx="1"/>
          </p:cNvCxnSpPr>
          <p:nvPr/>
        </p:nvCxnSpPr>
        <p:spPr>
          <a:xfrm>
            <a:off x="2367317" y="4231034"/>
            <a:ext cx="3102724" cy="1228716"/>
          </a:xfrm>
          <a:prstGeom prst="curvedConnector2">
            <a:avLst/>
          </a:prstGeom>
          <a:ln>
            <a:headEnd type="none"/>
            <a:tailEnd type="triangle"/>
          </a:ln>
        </p:spPr>
        <p:style>
          <a:lnRef idx="1">
            <a:schemeClr val="accent2"/>
          </a:lnRef>
          <a:fillRef idx="0">
            <a:schemeClr val="accent2"/>
          </a:fillRef>
          <a:effectRef idx="0">
            <a:schemeClr val="accent2"/>
          </a:effectRef>
          <a:fontRef idx="minor">
            <a:schemeClr val="tx1"/>
          </a:fontRef>
        </p:style>
      </p:cxnSp>
      <p:cxnSp>
        <p:nvCxnSpPr>
          <p:cNvPr id="122" name="连接符: 曲线 121"/>
          <p:cNvCxnSpPr>
            <a:stCxn id="18" idx="6"/>
            <a:endCxn id="19" idx="6"/>
          </p:cNvCxnSpPr>
          <p:nvPr/>
        </p:nvCxnSpPr>
        <p:spPr>
          <a:xfrm flipV="1">
            <a:off x="5995352" y="4838870"/>
            <a:ext cx="8888" cy="822374"/>
          </a:xfrm>
          <a:prstGeom prst="curvedConnector3">
            <a:avLst>
              <a:gd name="adj1" fmla="val 2672007"/>
            </a:avLst>
          </a:prstGeom>
          <a:ln>
            <a:solidFill>
              <a:schemeClr val="accent1">
                <a:lumMod val="75000"/>
              </a:schemeClr>
            </a:solidFill>
            <a:prstDash val="dashDot"/>
            <a:headEnd type="none"/>
            <a:tailEnd type="triangle"/>
          </a:ln>
        </p:spPr>
        <p:style>
          <a:lnRef idx="1">
            <a:schemeClr val="accent2"/>
          </a:lnRef>
          <a:fillRef idx="0">
            <a:schemeClr val="accent2"/>
          </a:fillRef>
          <a:effectRef idx="0">
            <a:schemeClr val="accent2"/>
          </a:effectRef>
          <a:fontRef idx="minor">
            <a:schemeClr val="tx1"/>
          </a:fontRef>
        </p:style>
      </p:cxnSp>
      <p:cxnSp>
        <p:nvCxnSpPr>
          <p:cNvPr id="125" name="连接符: 曲线 124"/>
          <p:cNvCxnSpPr>
            <a:stCxn id="11" idx="5"/>
            <a:endCxn id="10" idx="3"/>
          </p:cNvCxnSpPr>
          <p:nvPr/>
        </p:nvCxnSpPr>
        <p:spPr>
          <a:xfrm rot="16200000" flipH="1">
            <a:off x="6408942" y="3758964"/>
            <a:ext cx="12700" cy="1067384"/>
          </a:xfrm>
          <a:prstGeom prst="curvedConnector3">
            <a:avLst>
              <a:gd name="adj1" fmla="val 2457181"/>
            </a:avLst>
          </a:prstGeom>
          <a:ln>
            <a:solidFill>
              <a:schemeClr val="accent1">
                <a:lumMod val="75000"/>
              </a:schemeClr>
            </a:solidFill>
            <a:prstDash val="dashDot"/>
            <a:headEnd type="triangle"/>
            <a:tailEnd type="none"/>
          </a:ln>
        </p:spPr>
        <p:style>
          <a:lnRef idx="1">
            <a:schemeClr val="accent2"/>
          </a:lnRef>
          <a:fillRef idx="0">
            <a:schemeClr val="accent2"/>
          </a:fillRef>
          <a:effectRef idx="0">
            <a:schemeClr val="accent2"/>
          </a:effectRef>
          <a:fontRef idx="minor">
            <a:schemeClr val="tx1"/>
          </a:fontRef>
        </p:style>
      </p:cxnSp>
      <p:cxnSp>
        <p:nvCxnSpPr>
          <p:cNvPr id="129" name="连接符: 曲线 128"/>
          <p:cNvCxnSpPr>
            <a:stCxn id="20" idx="6"/>
            <a:endCxn id="10" idx="6"/>
          </p:cNvCxnSpPr>
          <p:nvPr/>
        </p:nvCxnSpPr>
        <p:spPr>
          <a:xfrm flipH="1" flipV="1">
            <a:off x="7429084" y="4091162"/>
            <a:ext cx="22764" cy="808402"/>
          </a:xfrm>
          <a:prstGeom prst="curvedConnector3">
            <a:avLst>
              <a:gd name="adj1" fmla="val -1004217"/>
            </a:avLst>
          </a:prstGeom>
          <a:ln>
            <a:solidFill>
              <a:schemeClr val="accent1">
                <a:lumMod val="75000"/>
              </a:schemeClr>
            </a:solidFill>
            <a:prstDash val="dashDot"/>
            <a:headEnd type="triangle"/>
            <a:tailEnd type="none"/>
          </a:ln>
        </p:spPr>
        <p:style>
          <a:lnRef idx="1">
            <a:schemeClr val="accent2"/>
          </a:lnRef>
          <a:fillRef idx="0">
            <a:schemeClr val="accent2"/>
          </a:fillRef>
          <a:effectRef idx="0">
            <a:schemeClr val="accent2"/>
          </a:effectRef>
          <a:fontRef idx="minor">
            <a:schemeClr val="tx1"/>
          </a:fontRef>
        </p:style>
      </p:cxnSp>
      <p:cxnSp>
        <p:nvCxnSpPr>
          <p:cNvPr id="132" name="连接符: 曲线 131"/>
          <p:cNvCxnSpPr>
            <a:stCxn id="18" idx="5"/>
            <a:endCxn id="17" idx="3"/>
          </p:cNvCxnSpPr>
          <p:nvPr/>
        </p:nvCxnSpPr>
        <p:spPr>
          <a:xfrm rot="5400000" flipH="1" flipV="1">
            <a:off x="6420396" y="5333833"/>
            <a:ext cx="13732" cy="1044078"/>
          </a:xfrm>
          <a:prstGeom prst="curvedConnector3">
            <a:avLst>
              <a:gd name="adj1" fmla="val -2272517"/>
            </a:avLst>
          </a:prstGeom>
          <a:ln>
            <a:solidFill>
              <a:schemeClr val="accent1">
                <a:lumMod val="75000"/>
              </a:schemeClr>
            </a:solidFill>
            <a:prstDash val="dashDot"/>
            <a:headEnd type="none"/>
            <a:tailEnd type="triangle"/>
          </a:ln>
        </p:spPr>
        <p:style>
          <a:lnRef idx="1">
            <a:schemeClr val="accent2"/>
          </a:lnRef>
          <a:fillRef idx="0">
            <a:schemeClr val="accent2"/>
          </a:fillRef>
          <a:effectRef idx="0">
            <a:schemeClr val="accent2"/>
          </a:effectRef>
          <a:fontRef idx="minor">
            <a:schemeClr val="tx1"/>
          </a:fontRef>
        </p:style>
      </p:cxnSp>
      <p:cxnSp>
        <p:nvCxnSpPr>
          <p:cNvPr id="136" name="连接符: 曲线 135"/>
          <p:cNvCxnSpPr>
            <a:stCxn id="16" idx="5"/>
            <a:endCxn id="18" idx="3"/>
          </p:cNvCxnSpPr>
          <p:nvPr/>
        </p:nvCxnSpPr>
        <p:spPr>
          <a:xfrm rot="16200000" flipH="1">
            <a:off x="4511661" y="4904358"/>
            <a:ext cx="6922" cy="1909837"/>
          </a:xfrm>
          <a:prstGeom prst="curvedConnector3">
            <a:avLst>
              <a:gd name="adj1" fmla="val 4608264"/>
            </a:avLst>
          </a:prstGeom>
          <a:ln>
            <a:headEnd type="none"/>
            <a:tailEnd type="triangle"/>
          </a:ln>
        </p:spPr>
        <p:style>
          <a:lnRef idx="1">
            <a:schemeClr val="accent2"/>
          </a:lnRef>
          <a:fillRef idx="0">
            <a:schemeClr val="accent2"/>
          </a:fillRef>
          <a:effectRef idx="0">
            <a:schemeClr val="accent2"/>
          </a:effectRef>
          <a:fontRef idx="minor">
            <a:schemeClr val="tx1"/>
          </a:fontRef>
        </p:style>
      </p:cxnSp>
      <p:cxnSp>
        <p:nvCxnSpPr>
          <p:cNvPr id="15" name="直接连接符 14"/>
          <p:cNvCxnSpPr/>
          <p:nvPr/>
        </p:nvCxnSpPr>
        <p:spPr>
          <a:xfrm>
            <a:off x="4515122" y="982133"/>
            <a:ext cx="0" cy="5300134"/>
          </a:xfrm>
          <a:prstGeom prst="line">
            <a:avLst/>
          </a:prstGeom>
          <a:ln w="38100"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7" name="直接连接符 36"/>
          <p:cNvCxnSpPr/>
          <p:nvPr/>
        </p:nvCxnSpPr>
        <p:spPr>
          <a:xfrm>
            <a:off x="975092" y="3484545"/>
            <a:ext cx="7229856" cy="9869"/>
          </a:xfrm>
          <a:prstGeom prst="line">
            <a:avLst/>
          </a:prstGeom>
          <a:ln w="38100"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47" name="文本框 46"/>
              <p:cNvSpPr txBox="1"/>
              <p:nvPr/>
            </p:nvSpPr>
            <p:spPr>
              <a:xfrm>
                <a:off x="240217" y="1968407"/>
                <a:ext cx="1221488" cy="77354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𝐵</m:t>
                          </m:r>
                        </m:e>
                        <m:sub>
                          <m:r>
                            <a:rPr lang="en-US" altLang="zh-CN" sz="2400" b="0" i="1" smtClean="0">
                              <a:latin typeface="Cambria Math" panose="02040503050406030204" pitchFamily="18" charset="0"/>
                            </a:rPr>
                            <m:t>𝐴</m:t>
                          </m:r>
                          <m:r>
                            <m:rPr>
                              <m:sty m:val="p"/>
                            </m:rPr>
                            <a:rPr lang="en-US" altLang="zh-CN" sz="2400" i="1">
                              <a:latin typeface="Cambria Math" panose="02040503050406030204" pitchFamily="18" charset="0"/>
                            </a:rPr>
                            <m:t>gg</m:t>
                          </m:r>
                        </m:sub>
                      </m:sSub>
                      <m:r>
                        <a:rPr lang="en-US" altLang="zh-CN" sz="2400" i="1" smtClean="0">
                          <a:latin typeface="Cambria Math" panose="02040503050406030204" pitchFamily="18" charset="0"/>
                        </a:rPr>
                        <m:t>=</m:t>
                      </m:r>
                    </m:oMath>
                  </m:oMathPara>
                </a14:m>
                <a:endParaRPr lang="en-US" altLang="zh-CN" sz="240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m:rPr>
                          <m:sty m:val="p"/>
                        </m:rPr>
                        <a:rPr lang="en-US" altLang="zh-CN" sz="2400" i="1">
                          <a:latin typeface="Cambria Math" panose="02040503050406030204" pitchFamily="18" charset="0"/>
                        </a:rPr>
                        <m:t>min</m:t>
                      </m:r>
                      <m:r>
                        <a:rPr lang="en-US" altLang="zh-CN" sz="2400" b="0" i="1" smtClean="0">
                          <a:latin typeface="Cambria Math" panose="02040503050406030204" pitchFamily="18" charset="0"/>
                        </a:rPr>
                        <m:t>{1,4}</m:t>
                      </m:r>
                    </m:oMath>
                  </m:oMathPara>
                </a14:m>
                <a:endParaRPr lang="zh-CN" altLang="en-US" sz="2400" dirty="0"/>
              </a:p>
            </p:txBody>
          </p:sp>
        </mc:Choice>
        <mc:Fallback xmlns="">
          <p:sp>
            <p:nvSpPr>
              <p:cNvPr id="47" name="文本框 46"/>
              <p:cNvSpPr txBox="1">
                <a:spLocks noRot="1" noChangeAspect="1" noMove="1" noResize="1" noEditPoints="1" noAdjustHandles="1" noChangeArrowheads="1" noChangeShapeType="1" noTextEdit="1"/>
              </p:cNvSpPr>
              <p:nvPr/>
            </p:nvSpPr>
            <p:spPr>
              <a:xfrm>
                <a:off x="240217" y="1968407"/>
                <a:ext cx="1221488" cy="773545"/>
              </a:xfrm>
              <a:prstGeom prst="rect">
                <a:avLst/>
              </a:prstGeom>
              <a:blipFill rotWithShape="1">
                <a:blip r:embed="rId3"/>
                <a:stretch>
                  <a:fillRect l="-15" t="-70" r="-2501" b="3"/>
                </a:stretch>
              </a:blipFill>
            </p:spPr>
            <p:txBody>
              <a:bodyPr/>
              <a:lstStyle/>
              <a:p>
                <a:r>
                  <a:rPr lang="zh-CN" altLang="en-US">
                    <a:noFill/>
                  </a:rPr>
                  <a:t> </a:t>
                </a:r>
              </a:p>
            </p:txBody>
          </p:sp>
        </mc:Fallback>
      </mc:AlternateContent>
      <p:sp>
        <p:nvSpPr>
          <p:cNvPr id="50" name="矩形: 圆角 49"/>
          <p:cNvSpPr/>
          <p:nvPr/>
        </p:nvSpPr>
        <p:spPr>
          <a:xfrm>
            <a:off x="1529696" y="1301267"/>
            <a:ext cx="1217803" cy="816314"/>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矩形: 圆角 51"/>
          <p:cNvSpPr/>
          <p:nvPr/>
        </p:nvSpPr>
        <p:spPr>
          <a:xfrm>
            <a:off x="5029232" y="1356290"/>
            <a:ext cx="1217803" cy="816314"/>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53" name="文本框 52"/>
              <p:cNvSpPr txBox="1"/>
              <p:nvPr/>
            </p:nvSpPr>
            <p:spPr>
              <a:xfrm>
                <a:off x="4075552" y="2110981"/>
                <a:ext cx="1823491" cy="77354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𝐼</m:t>
                          </m:r>
                        </m:e>
                        <m:sub>
                          <m:r>
                            <a:rPr lang="en-US" altLang="zh-CN" sz="2400" b="0" i="1" smtClean="0">
                              <a:latin typeface="Cambria Math" panose="02040503050406030204" pitchFamily="18" charset="0"/>
                            </a:rPr>
                            <m:t>𝐴</m:t>
                          </m:r>
                          <m:r>
                            <m:rPr>
                              <m:sty m:val="p"/>
                            </m:rPr>
                            <a:rPr lang="en-US" altLang="zh-CN" sz="2400" i="1">
                              <a:latin typeface="Cambria Math" panose="02040503050406030204" pitchFamily="18" charset="0"/>
                            </a:rPr>
                            <m:t>gg</m:t>
                          </m:r>
                        </m:sub>
                      </m:sSub>
                      <m:r>
                        <a:rPr lang="en-US" altLang="zh-CN" sz="2400" i="1" smtClean="0">
                          <a:latin typeface="Cambria Math" panose="02040503050406030204" pitchFamily="18" charset="0"/>
                        </a:rPr>
                        <m:t>=</m:t>
                      </m:r>
                    </m:oMath>
                  </m:oMathPara>
                </a14:m>
                <a:endParaRPr lang="en-US" altLang="zh-CN" sz="240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m:rPr>
                          <m:sty m:val="p"/>
                        </m:rPr>
                        <a:rPr lang="en-US" altLang="zh-CN" sz="2400" i="1">
                          <a:latin typeface="Cambria Math" panose="02040503050406030204" pitchFamily="18" charset="0"/>
                        </a:rPr>
                        <m:t>min</m:t>
                      </m:r>
                      <m:r>
                        <a:rPr lang="en-US" altLang="zh-CN" sz="2400" b="0" i="1" smtClean="0">
                          <a:latin typeface="Cambria Math" panose="02040503050406030204" pitchFamily="18" charset="0"/>
                        </a:rPr>
                        <m:t>{5,6,7}</m:t>
                      </m:r>
                    </m:oMath>
                  </m:oMathPara>
                </a14:m>
                <a:endParaRPr lang="zh-CN" altLang="en-US" sz="2400" dirty="0"/>
              </a:p>
            </p:txBody>
          </p:sp>
        </mc:Choice>
        <mc:Fallback xmlns="">
          <p:sp>
            <p:nvSpPr>
              <p:cNvPr id="53" name="文本框 52"/>
              <p:cNvSpPr txBox="1">
                <a:spLocks noRot="1" noChangeAspect="1" noMove="1" noResize="1" noEditPoints="1" noAdjustHandles="1" noChangeArrowheads="1" noChangeShapeType="1" noTextEdit="1"/>
              </p:cNvSpPr>
              <p:nvPr/>
            </p:nvSpPr>
            <p:spPr>
              <a:xfrm>
                <a:off x="4075552" y="2110981"/>
                <a:ext cx="1823491" cy="773545"/>
              </a:xfrm>
              <a:prstGeom prst="rect">
                <a:avLst/>
              </a:prstGeom>
              <a:blipFill rotWithShape="1">
                <a:blip r:embed="rId4"/>
                <a:stretch>
                  <a:fillRect l="-7" t="-31" r="29" b="46"/>
                </a:stretch>
              </a:blipFill>
            </p:spPr>
            <p:txBody>
              <a:bodyPr/>
              <a:lstStyle/>
              <a:p>
                <a:r>
                  <a:rPr lang="zh-CN" altLang="en-US">
                    <a:noFill/>
                  </a:rPr>
                  <a:t> </a:t>
                </a:r>
              </a:p>
            </p:txBody>
          </p:sp>
        </mc:Fallback>
      </mc:AlternateContent>
      <p:sp>
        <p:nvSpPr>
          <p:cNvPr id="56" name="椭圆 55"/>
          <p:cNvSpPr/>
          <p:nvPr/>
        </p:nvSpPr>
        <p:spPr>
          <a:xfrm>
            <a:off x="9260047" y="2187863"/>
            <a:ext cx="569912" cy="569912"/>
          </a:xfrm>
          <a:prstGeom prst="ellipse">
            <a:avLst/>
          </a:prstGeom>
          <a:no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8" name="椭圆 57"/>
          <p:cNvSpPr/>
          <p:nvPr/>
        </p:nvSpPr>
        <p:spPr>
          <a:xfrm>
            <a:off x="9260047" y="3134089"/>
            <a:ext cx="569912" cy="56991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a:p>
        </p:txBody>
      </p:sp>
      <p:cxnSp>
        <p:nvCxnSpPr>
          <p:cNvPr id="60" name="直接箭头连接符 59"/>
          <p:cNvCxnSpPr/>
          <p:nvPr/>
        </p:nvCxnSpPr>
        <p:spPr>
          <a:xfrm>
            <a:off x="9121670" y="5058326"/>
            <a:ext cx="846666" cy="0"/>
          </a:xfrm>
          <a:prstGeom prst="straightConnector1">
            <a:avLst/>
          </a:prstGeom>
          <a:ln>
            <a:prstDash val="lgDashDot"/>
            <a:headEnd type="none"/>
            <a:tailEnd type="triangle"/>
          </a:ln>
        </p:spPr>
        <p:style>
          <a:lnRef idx="1">
            <a:schemeClr val="accent1"/>
          </a:lnRef>
          <a:fillRef idx="0">
            <a:schemeClr val="accent1"/>
          </a:fillRef>
          <a:effectRef idx="0">
            <a:schemeClr val="accent1"/>
          </a:effectRef>
          <a:fontRef idx="minor">
            <a:schemeClr val="tx1"/>
          </a:fontRef>
        </p:style>
      </p:cxnSp>
      <p:cxnSp>
        <p:nvCxnSpPr>
          <p:cNvPr id="62" name="直接箭头连接符 61"/>
          <p:cNvCxnSpPr/>
          <p:nvPr/>
        </p:nvCxnSpPr>
        <p:spPr>
          <a:xfrm>
            <a:off x="9121670" y="4310618"/>
            <a:ext cx="846666" cy="0"/>
          </a:xfrm>
          <a:prstGeom prst="straightConnector1">
            <a:avLst/>
          </a:prstGeom>
          <a:ln>
            <a:solidFill>
              <a:schemeClr val="accent2">
                <a:lumMod val="75000"/>
              </a:schemeClr>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sp>
        <p:nvSpPr>
          <p:cNvPr id="63" name="文本框 62"/>
          <p:cNvSpPr txBox="1"/>
          <p:nvPr/>
        </p:nvSpPr>
        <p:spPr>
          <a:xfrm>
            <a:off x="10168404" y="2257918"/>
            <a:ext cx="1415772" cy="461665"/>
          </a:xfrm>
          <a:prstGeom prst="rect">
            <a:avLst/>
          </a:prstGeom>
          <a:noFill/>
        </p:spPr>
        <p:txBody>
          <a:bodyPr wrap="none" rtlCol="0">
            <a:spAutoFit/>
          </a:bodyPr>
          <a:lstStyle/>
          <a:p>
            <a:r>
              <a:rPr lang="zh-CN" altLang="en-US" sz="2400" dirty="0">
                <a:latin typeface="微软雅黑" panose="020B0503020204020204" pitchFamily="34" charset="-122"/>
                <a:ea typeface="微软雅黑" panose="020B0503020204020204" pitchFamily="34" charset="-122"/>
              </a:rPr>
              <a:t>边界节点</a:t>
            </a:r>
          </a:p>
        </p:txBody>
      </p:sp>
      <p:sp>
        <p:nvSpPr>
          <p:cNvPr id="64" name="文本框 63"/>
          <p:cNvSpPr txBox="1"/>
          <p:nvPr/>
        </p:nvSpPr>
        <p:spPr>
          <a:xfrm>
            <a:off x="10168404" y="3155144"/>
            <a:ext cx="1415772" cy="461665"/>
          </a:xfrm>
          <a:prstGeom prst="rect">
            <a:avLst/>
          </a:prstGeom>
          <a:noFill/>
        </p:spPr>
        <p:txBody>
          <a:bodyPr wrap="none" rtlCol="0">
            <a:spAutoFit/>
          </a:bodyPr>
          <a:lstStyle/>
          <a:p>
            <a:r>
              <a:rPr lang="zh-CN" altLang="en-US" sz="2400" dirty="0">
                <a:latin typeface="微软雅黑" panose="020B0503020204020204" pitchFamily="34" charset="-122"/>
                <a:ea typeface="微软雅黑" panose="020B0503020204020204" pitchFamily="34" charset="-122"/>
              </a:rPr>
              <a:t>内部节点</a:t>
            </a:r>
          </a:p>
        </p:txBody>
      </p:sp>
      <p:sp>
        <p:nvSpPr>
          <p:cNvPr id="65" name="文本框 64"/>
          <p:cNvSpPr txBox="1"/>
          <p:nvPr/>
        </p:nvSpPr>
        <p:spPr>
          <a:xfrm>
            <a:off x="10168404" y="4035321"/>
            <a:ext cx="1415772" cy="461665"/>
          </a:xfrm>
          <a:prstGeom prst="rect">
            <a:avLst/>
          </a:prstGeom>
          <a:noFill/>
        </p:spPr>
        <p:txBody>
          <a:bodyPr wrap="none" rtlCol="0">
            <a:spAutoFit/>
          </a:bodyPr>
          <a:lstStyle/>
          <a:p>
            <a:r>
              <a:rPr lang="zh-CN" altLang="en-US" sz="2400" dirty="0">
                <a:latin typeface="微软雅黑" panose="020B0503020204020204" pitchFamily="34" charset="-122"/>
                <a:ea typeface="微软雅黑" panose="020B0503020204020204" pitchFamily="34" charset="-122"/>
              </a:rPr>
              <a:t>跨区消息</a:t>
            </a:r>
          </a:p>
        </p:txBody>
      </p:sp>
      <p:sp>
        <p:nvSpPr>
          <p:cNvPr id="67" name="文本框 66"/>
          <p:cNvSpPr txBox="1"/>
          <p:nvPr/>
        </p:nvSpPr>
        <p:spPr>
          <a:xfrm>
            <a:off x="10168404" y="4932547"/>
            <a:ext cx="1415772" cy="461665"/>
          </a:xfrm>
          <a:prstGeom prst="rect">
            <a:avLst/>
          </a:prstGeom>
          <a:noFill/>
        </p:spPr>
        <p:txBody>
          <a:bodyPr wrap="none" rtlCol="0">
            <a:spAutoFit/>
          </a:bodyPr>
          <a:lstStyle/>
          <a:p>
            <a:r>
              <a:rPr lang="zh-CN" altLang="en-US" sz="2400" dirty="0">
                <a:latin typeface="微软雅黑" panose="020B0503020204020204" pitchFamily="34" charset="-122"/>
                <a:ea typeface="微软雅黑" panose="020B0503020204020204" pitchFamily="34" charset="-122"/>
              </a:rPr>
              <a:t>内部消息</a:t>
            </a:r>
          </a:p>
        </p:txBody>
      </p:sp>
      <p:sp>
        <p:nvSpPr>
          <p:cNvPr id="12" name="矩形: 圆角 11"/>
          <p:cNvSpPr/>
          <p:nvPr/>
        </p:nvSpPr>
        <p:spPr>
          <a:xfrm>
            <a:off x="4946695" y="3695839"/>
            <a:ext cx="2949095" cy="2711193"/>
          </a:xfrm>
          <a:prstGeom prst="roundRect">
            <a:avLst/>
          </a:prstGeom>
          <a:noFill/>
          <a:ln w="38100">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p:cNvSpPr txBox="1"/>
          <p:nvPr/>
        </p:nvSpPr>
        <p:spPr>
          <a:xfrm>
            <a:off x="7895790" y="6016670"/>
            <a:ext cx="2787045" cy="369332"/>
          </a:xfrm>
          <a:prstGeom prst="rect">
            <a:avLst/>
          </a:prstGeom>
          <a:noFill/>
        </p:spPr>
        <p:txBody>
          <a:bodyPr wrap="none" rtlCol="0">
            <a:spAutoFit/>
          </a:bodyPr>
          <a:lstStyle/>
          <a:p>
            <a:r>
              <a:rPr lang="en-US" altLang="zh-CN" dirty="0">
                <a:solidFill>
                  <a:schemeClr val="accent4">
                    <a:lumMod val="75000"/>
                  </a:schemeClr>
                </a:solidFill>
                <a:latin typeface="微软雅黑" panose="020B0503020204020204" pitchFamily="34" charset="-122"/>
                <a:ea typeface="微软雅黑" panose="020B0503020204020204" pitchFamily="34" charset="-122"/>
              </a:rPr>
              <a:t>Single-threaded worker</a:t>
            </a:r>
            <a:endParaRPr lang="zh-CN" altLang="en-US" dirty="0">
              <a:solidFill>
                <a:schemeClr val="accent4">
                  <a:lumMod val="75000"/>
                </a:schemeClr>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72A5E12F-523A-4D75-95A2-779F57F5D9E2}" type="slidenum">
              <a:rPr lang="zh-CN" altLang="en-US" smtClean="0"/>
              <a:t>14</a:t>
            </a:fld>
            <a:endParaRPr lang="zh-CN" altLang="en-US"/>
          </a:p>
        </p:txBody>
      </p:sp>
      <p:sp>
        <p:nvSpPr>
          <p:cNvPr id="3" name="文本占位符 2"/>
          <p:cNvSpPr>
            <a:spLocks noGrp="1"/>
          </p:cNvSpPr>
          <p:nvPr>
            <p:ph type="body" sz="quarter" idx="13"/>
          </p:nvPr>
        </p:nvSpPr>
        <p:spPr/>
        <p:txBody>
          <a:bodyPr/>
          <a:lstStyle/>
          <a:p>
            <a:r>
              <a:rPr lang="zh-CN" altLang="en-US" dirty="0"/>
              <a:t>并行模型：</a:t>
            </a:r>
            <a:r>
              <a:rPr lang="en-US" altLang="zh-CN" dirty="0"/>
              <a:t>Graph-Centric Model</a:t>
            </a:r>
            <a:endParaRPr lang="zh-CN" altLang="en-US" dirty="0"/>
          </a:p>
        </p:txBody>
      </p:sp>
      <p:sp>
        <p:nvSpPr>
          <p:cNvPr id="21" name="椭圆 20"/>
          <p:cNvSpPr/>
          <p:nvPr/>
        </p:nvSpPr>
        <p:spPr>
          <a:xfrm>
            <a:off x="1804416" y="1468550"/>
            <a:ext cx="569912" cy="569912"/>
          </a:xfrm>
          <a:prstGeom prst="ellipse">
            <a:avLst/>
          </a:prstGeom>
          <a:solidFill>
            <a:schemeClr val="bg2">
              <a:lumMod val="75000"/>
            </a:schemeClr>
          </a:solid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a:t>
            </a:r>
            <a:endParaRPr lang="zh-CN" altLang="en-US" dirty="0"/>
          </a:p>
        </p:txBody>
      </p:sp>
      <p:sp>
        <p:nvSpPr>
          <p:cNvPr id="23" name="椭圆 22"/>
          <p:cNvSpPr/>
          <p:nvPr/>
        </p:nvSpPr>
        <p:spPr>
          <a:xfrm>
            <a:off x="3041904" y="1468550"/>
            <a:ext cx="569912" cy="569912"/>
          </a:xfrm>
          <a:prstGeom prst="ellipse">
            <a:avLst/>
          </a:prstGeom>
          <a:solidFill>
            <a:schemeClr val="accent5">
              <a:lumMod val="60000"/>
              <a:lumOff val="40000"/>
            </a:schemeClr>
          </a:solid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a:t>
            </a:r>
          </a:p>
        </p:txBody>
      </p:sp>
      <p:sp>
        <p:nvSpPr>
          <p:cNvPr id="26" name="椭圆 25"/>
          <p:cNvSpPr/>
          <p:nvPr/>
        </p:nvSpPr>
        <p:spPr>
          <a:xfrm>
            <a:off x="3041904" y="2676208"/>
            <a:ext cx="569912" cy="569912"/>
          </a:xfrm>
          <a:prstGeom prst="ellipse">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a:t>
            </a:r>
            <a:endParaRPr lang="zh-CN" altLang="en-US" dirty="0"/>
          </a:p>
        </p:txBody>
      </p:sp>
      <p:sp>
        <p:nvSpPr>
          <p:cNvPr id="27" name="椭圆 26"/>
          <p:cNvSpPr/>
          <p:nvPr/>
        </p:nvSpPr>
        <p:spPr>
          <a:xfrm>
            <a:off x="5360068" y="1472466"/>
            <a:ext cx="569912" cy="569912"/>
          </a:xfrm>
          <a:prstGeom prst="ellipse">
            <a:avLst/>
          </a:prstGeom>
          <a:solidFill>
            <a:schemeClr val="bg2">
              <a:lumMod val="75000"/>
            </a:schemeClr>
          </a:solid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5</a:t>
            </a:r>
            <a:endParaRPr lang="zh-CN" altLang="en-US" dirty="0"/>
          </a:p>
        </p:txBody>
      </p:sp>
      <p:sp>
        <p:nvSpPr>
          <p:cNvPr id="29" name="椭圆 28"/>
          <p:cNvSpPr/>
          <p:nvPr/>
        </p:nvSpPr>
        <p:spPr>
          <a:xfrm>
            <a:off x="6859172" y="1468550"/>
            <a:ext cx="569912" cy="569912"/>
          </a:xfrm>
          <a:prstGeom prst="ellipse">
            <a:avLst/>
          </a:prstGeom>
          <a:solidFill>
            <a:schemeClr val="accent5">
              <a:lumMod val="60000"/>
              <a:lumOff val="40000"/>
            </a:schemeClr>
          </a:solid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5</a:t>
            </a:r>
          </a:p>
        </p:txBody>
      </p:sp>
      <p:sp>
        <p:nvSpPr>
          <p:cNvPr id="30" name="椭圆 29"/>
          <p:cNvSpPr/>
          <p:nvPr/>
        </p:nvSpPr>
        <p:spPr>
          <a:xfrm>
            <a:off x="6109620" y="2596609"/>
            <a:ext cx="569912" cy="569912"/>
          </a:xfrm>
          <a:prstGeom prst="ellipse">
            <a:avLst/>
          </a:prstGeom>
          <a:solidFill>
            <a:schemeClr val="accent5">
              <a:lumMod val="60000"/>
              <a:lumOff val="40000"/>
            </a:schemeClr>
          </a:solid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5</a:t>
            </a:r>
            <a:endParaRPr lang="zh-CN" altLang="en-US" dirty="0"/>
          </a:p>
        </p:txBody>
      </p:sp>
      <p:sp>
        <p:nvSpPr>
          <p:cNvPr id="31" name="椭圆 30"/>
          <p:cNvSpPr/>
          <p:nvPr/>
        </p:nvSpPr>
        <p:spPr>
          <a:xfrm>
            <a:off x="6859172" y="3806206"/>
            <a:ext cx="569912" cy="569912"/>
          </a:xfrm>
          <a:prstGeom prst="ellipse">
            <a:avLst/>
          </a:prstGeom>
          <a:solidFill>
            <a:schemeClr val="bg2">
              <a:lumMod val="75000"/>
            </a:schemeClr>
          </a:solid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8</a:t>
            </a:r>
            <a:endParaRPr lang="zh-CN" altLang="en-US" dirty="0"/>
          </a:p>
        </p:txBody>
      </p:sp>
      <p:sp>
        <p:nvSpPr>
          <p:cNvPr id="33" name="椭圆 32"/>
          <p:cNvSpPr/>
          <p:nvPr/>
        </p:nvSpPr>
        <p:spPr>
          <a:xfrm>
            <a:off x="5388800" y="3806206"/>
            <a:ext cx="569912" cy="569912"/>
          </a:xfrm>
          <a:prstGeom prst="ellipse">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8</a:t>
            </a:r>
          </a:p>
        </p:txBody>
      </p:sp>
      <p:sp>
        <p:nvSpPr>
          <p:cNvPr id="34" name="椭圆 33"/>
          <p:cNvSpPr/>
          <p:nvPr/>
        </p:nvSpPr>
        <p:spPr>
          <a:xfrm>
            <a:off x="1797405" y="3946078"/>
            <a:ext cx="569912" cy="569912"/>
          </a:xfrm>
          <a:prstGeom prst="ellipse">
            <a:avLst/>
          </a:prstGeom>
          <a:solidFill>
            <a:schemeClr val="bg2">
              <a:lumMod val="75000"/>
            </a:schemeClr>
          </a:solid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4</a:t>
            </a:r>
            <a:endParaRPr lang="zh-CN" altLang="en-US" dirty="0"/>
          </a:p>
        </p:txBody>
      </p:sp>
      <p:sp>
        <p:nvSpPr>
          <p:cNvPr id="36" name="椭圆 35"/>
          <p:cNvSpPr/>
          <p:nvPr/>
        </p:nvSpPr>
        <p:spPr>
          <a:xfrm>
            <a:off x="1797405" y="5369366"/>
            <a:ext cx="615440" cy="569912"/>
          </a:xfrm>
          <a:prstGeom prst="ellipse">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4</a:t>
            </a:r>
          </a:p>
        </p:txBody>
      </p:sp>
      <p:sp>
        <p:nvSpPr>
          <p:cNvPr id="38" name="椭圆 37"/>
          <p:cNvSpPr/>
          <p:nvPr/>
        </p:nvSpPr>
        <p:spPr>
          <a:xfrm>
            <a:off x="3034893" y="5369366"/>
            <a:ext cx="615440" cy="569912"/>
          </a:xfrm>
          <a:prstGeom prst="ellipse">
            <a:avLst/>
          </a:prstGeom>
          <a:solidFill>
            <a:schemeClr val="accent5">
              <a:lumMod val="60000"/>
              <a:lumOff val="40000"/>
            </a:schemeClr>
          </a:solid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4</a:t>
            </a:r>
          </a:p>
        </p:txBody>
      </p:sp>
      <p:sp>
        <p:nvSpPr>
          <p:cNvPr id="40" name="椭圆 39"/>
          <p:cNvSpPr/>
          <p:nvPr/>
        </p:nvSpPr>
        <p:spPr>
          <a:xfrm>
            <a:off x="6859172" y="5362556"/>
            <a:ext cx="615440" cy="569912"/>
          </a:xfrm>
          <a:prstGeom prst="ellipse">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13</a:t>
            </a:r>
          </a:p>
        </p:txBody>
      </p:sp>
      <p:sp>
        <p:nvSpPr>
          <p:cNvPr id="41" name="椭圆 40"/>
          <p:cNvSpPr/>
          <p:nvPr/>
        </p:nvSpPr>
        <p:spPr>
          <a:xfrm>
            <a:off x="5379912" y="5376288"/>
            <a:ext cx="615440" cy="569912"/>
          </a:xfrm>
          <a:prstGeom prst="ellipse">
            <a:avLst/>
          </a:prstGeom>
          <a:solidFill>
            <a:schemeClr val="bg2">
              <a:lumMod val="75000"/>
            </a:schemeClr>
          </a:solid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13</a:t>
            </a:r>
          </a:p>
        </p:txBody>
      </p:sp>
      <p:sp>
        <p:nvSpPr>
          <p:cNvPr id="43" name="椭圆 42"/>
          <p:cNvSpPr/>
          <p:nvPr/>
        </p:nvSpPr>
        <p:spPr>
          <a:xfrm>
            <a:off x="5388800" y="4553914"/>
            <a:ext cx="615440" cy="569912"/>
          </a:xfrm>
          <a:prstGeom prst="ellipse">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13</a:t>
            </a:r>
          </a:p>
        </p:txBody>
      </p:sp>
      <p:sp>
        <p:nvSpPr>
          <p:cNvPr id="44" name="椭圆 43"/>
          <p:cNvSpPr/>
          <p:nvPr/>
        </p:nvSpPr>
        <p:spPr>
          <a:xfrm>
            <a:off x="6836408" y="4614608"/>
            <a:ext cx="615440" cy="569912"/>
          </a:xfrm>
          <a:prstGeom prst="ellipse">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8</a:t>
            </a:r>
          </a:p>
        </p:txBody>
      </p:sp>
      <p:cxnSp>
        <p:nvCxnSpPr>
          <p:cNvPr id="46" name="直接连接符 45"/>
          <p:cNvCxnSpPr>
            <a:stCxn id="21" idx="6"/>
            <a:endCxn id="23" idx="2"/>
          </p:cNvCxnSpPr>
          <p:nvPr/>
        </p:nvCxnSpPr>
        <p:spPr>
          <a:xfrm>
            <a:off x="2374328" y="1753506"/>
            <a:ext cx="667576" cy="0"/>
          </a:xfrm>
          <a:prstGeom prst="line">
            <a:avLst/>
          </a:prstGeom>
        </p:spPr>
        <p:style>
          <a:lnRef idx="3">
            <a:schemeClr val="dk1"/>
          </a:lnRef>
          <a:fillRef idx="0">
            <a:schemeClr val="dk1"/>
          </a:fillRef>
          <a:effectRef idx="2">
            <a:schemeClr val="dk1"/>
          </a:effectRef>
          <a:fontRef idx="minor">
            <a:schemeClr val="tx1"/>
          </a:fontRef>
        </p:style>
      </p:cxnSp>
      <p:cxnSp>
        <p:nvCxnSpPr>
          <p:cNvPr id="47" name="直接连接符 46"/>
          <p:cNvCxnSpPr>
            <a:stCxn id="23" idx="4"/>
            <a:endCxn id="26" idx="0"/>
          </p:cNvCxnSpPr>
          <p:nvPr/>
        </p:nvCxnSpPr>
        <p:spPr>
          <a:xfrm>
            <a:off x="3326860" y="2038462"/>
            <a:ext cx="0" cy="637746"/>
          </a:xfrm>
          <a:prstGeom prst="line">
            <a:avLst/>
          </a:prstGeom>
        </p:spPr>
        <p:style>
          <a:lnRef idx="3">
            <a:schemeClr val="dk1"/>
          </a:lnRef>
          <a:fillRef idx="0">
            <a:schemeClr val="dk1"/>
          </a:fillRef>
          <a:effectRef idx="2">
            <a:schemeClr val="dk1"/>
          </a:effectRef>
          <a:fontRef idx="minor">
            <a:schemeClr val="tx1"/>
          </a:fontRef>
        </p:style>
      </p:cxnSp>
      <p:cxnSp>
        <p:nvCxnSpPr>
          <p:cNvPr id="49" name="直接连接符 48"/>
          <p:cNvCxnSpPr>
            <a:stCxn id="21" idx="4"/>
            <a:endCxn id="34" idx="0"/>
          </p:cNvCxnSpPr>
          <p:nvPr/>
        </p:nvCxnSpPr>
        <p:spPr>
          <a:xfrm flipH="1">
            <a:off x="2082361" y="2038462"/>
            <a:ext cx="7011" cy="1907616"/>
          </a:xfrm>
          <a:prstGeom prst="line">
            <a:avLst/>
          </a:prstGeom>
        </p:spPr>
        <p:style>
          <a:lnRef idx="3">
            <a:schemeClr val="dk1"/>
          </a:lnRef>
          <a:fillRef idx="0">
            <a:schemeClr val="dk1"/>
          </a:fillRef>
          <a:effectRef idx="2">
            <a:schemeClr val="dk1"/>
          </a:effectRef>
          <a:fontRef idx="minor">
            <a:schemeClr val="tx1"/>
          </a:fontRef>
        </p:style>
      </p:cxnSp>
      <p:cxnSp>
        <p:nvCxnSpPr>
          <p:cNvPr id="50" name="直接连接符 49"/>
          <p:cNvCxnSpPr>
            <a:stCxn id="34" idx="5"/>
            <a:endCxn id="38" idx="1"/>
          </p:cNvCxnSpPr>
          <p:nvPr/>
        </p:nvCxnSpPr>
        <p:spPr>
          <a:xfrm>
            <a:off x="2283855" y="4432528"/>
            <a:ext cx="841167" cy="1020300"/>
          </a:xfrm>
          <a:prstGeom prst="line">
            <a:avLst/>
          </a:prstGeom>
        </p:spPr>
        <p:style>
          <a:lnRef idx="3">
            <a:schemeClr val="dk1"/>
          </a:lnRef>
          <a:fillRef idx="0">
            <a:schemeClr val="dk1"/>
          </a:fillRef>
          <a:effectRef idx="2">
            <a:schemeClr val="dk1"/>
          </a:effectRef>
          <a:fontRef idx="minor">
            <a:schemeClr val="tx1"/>
          </a:fontRef>
        </p:style>
      </p:cxnSp>
      <p:cxnSp>
        <p:nvCxnSpPr>
          <p:cNvPr id="52" name="直接连接符 51"/>
          <p:cNvCxnSpPr>
            <a:stCxn id="34" idx="5"/>
            <a:endCxn id="41" idx="2"/>
          </p:cNvCxnSpPr>
          <p:nvPr/>
        </p:nvCxnSpPr>
        <p:spPr>
          <a:xfrm>
            <a:off x="2283855" y="4432528"/>
            <a:ext cx="3096057" cy="1228716"/>
          </a:xfrm>
          <a:prstGeom prst="line">
            <a:avLst/>
          </a:prstGeom>
        </p:spPr>
        <p:style>
          <a:lnRef idx="3">
            <a:schemeClr val="dk1"/>
          </a:lnRef>
          <a:fillRef idx="0">
            <a:schemeClr val="dk1"/>
          </a:fillRef>
          <a:effectRef idx="2">
            <a:schemeClr val="dk1"/>
          </a:effectRef>
          <a:fontRef idx="minor">
            <a:schemeClr val="tx1"/>
          </a:fontRef>
        </p:style>
      </p:cxnSp>
      <p:cxnSp>
        <p:nvCxnSpPr>
          <p:cNvPr id="53" name="直接连接符 52"/>
          <p:cNvCxnSpPr>
            <a:stCxn id="38" idx="6"/>
            <a:endCxn id="41" idx="2"/>
          </p:cNvCxnSpPr>
          <p:nvPr/>
        </p:nvCxnSpPr>
        <p:spPr>
          <a:xfrm>
            <a:off x="3650333" y="5654322"/>
            <a:ext cx="1729579" cy="6922"/>
          </a:xfrm>
          <a:prstGeom prst="line">
            <a:avLst/>
          </a:prstGeom>
        </p:spPr>
        <p:style>
          <a:lnRef idx="3">
            <a:schemeClr val="dk1"/>
          </a:lnRef>
          <a:fillRef idx="0">
            <a:schemeClr val="dk1"/>
          </a:fillRef>
          <a:effectRef idx="2">
            <a:schemeClr val="dk1"/>
          </a:effectRef>
          <a:fontRef idx="minor">
            <a:schemeClr val="tx1"/>
          </a:fontRef>
        </p:style>
      </p:cxnSp>
      <p:cxnSp>
        <p:nvCxnSpPr>
          <p:cNvPr id="55" name="直接连接符 54"/>
          <p:cNvCxnSpPr>
            <a:stCxn id="36" idx="6"/>
            <a:endCxn id="38" idx="2"/>
          </p:cNvCxnSpPr>
          <p:nvPr/>
        </p:nvCxnSpPr>
        <p:spPr>
          <a:xfrm>
            <a:off x="2412845" y="5654322"/>
            <a:ext cx="622048" cy="0"/>
          </a:xfrm>
          <a:prstGeom prst="line">
            <a:avLst/>
          </a:prstGeom>
        </p:spPr>
        <p:style>
          <a:lnRef idx="3">
            <a:schemeClr val="dk1"/>
          </a:lnRef>
          <a:fillRef idx="0">
            <a:schemeClr val="dk1"/>
          </a:fillRef>
          <a:effectRef idx="2">
            <a:schemeClr val="dk1"/>
          </a:effectRef>
          <a:fontRef idx="minor">
            <a:schemeClr val="tx1"/>
          </a:fontRef>
        </p:style>
      </p:cxnSp>
      <p:cxnSp>
        <p:nvCxnSpPr>
          <p:cNvPr id="56" name="直接连接符 55"/>
          <p:cNvCxnSpPr>
            <a:stCxn id="41" idx="0"/>
            <a:endCxn id="43" idx="4"/>
          </p:cNvCxnSpPr>
          <p:nvPr/>
        </p:nvCxnSpPr>
        <p:spPr>
          <a:xfrm flipV="1">
            <a:off x="5687632" y="5123826"/>
            <a:ext cx="8888" cy="252462"/>
          </a:xfrm>
          <a:prstGeom prst="line">
            <a:avLst/>
          </a:prstGeom>
        </p:spPr>
        <p:style>
          <a:lnRef idx="3">
            <a:schemeClr val="dk1"/>
          </a:lnRef>
          <a:fillRef idx="0">
            <a:schemeClr val="dk1"/>
          </a:fillRef>
          <a:effectRef idx="2">
            <a:schemeClr val="dk1"/>
          </a:effectRef>
          <a:fontRef idx="minor">
            <a:schemeClr val="tx1"/>
          </a:fontRef>
        </p:style>
      </p:cxnSp>
      <p:cxnSp>
        <p:nvCxnSpPr>
          <p:cNvPr id="58" name="直接连接符 57"/>
          <p:cNvCxnSpPr>
            <a:stCxn id="40" idx="2"/>
            <a:endCxn id="41" idx="6"/>
          </p:cNvCxnSpPr>
          <p:nvPr/>
        </p:nvCxnSpPr>
        <p:spPr>
          <a:xfrm flipH="1">
            <a:off x="5995352" y="5647512"/>
            <a:ext cx="863820" cy="13732"/>
          </a:xfrm>
          <a:prstGeom prst="line">
            <a:avLst/>
          </a:prstGeom>
        </p:spPr>
        <p:style>
          <a:lnRef idx="3">
            <a:schemeClr val="dk1"/>
          </a:lnRef>
          <a:fillRef idx="0">
            <a:schemeClr val="dk1"/>
          </a:fillRef>
          <a:effectRef idx="2">
            <a:schemeClr val="dk1"/>
          </a:effectRef>
          <a:fontRef idx="minor">
            <a:schemeClr val="tx1"/>
          </a:fontRef>
        </p:style>
      </p:cxnSp>
      <p:cxnSp>
        <p:nvCxnSpPr>
          <p:cNvPr id="59" name="直接连接符 58"/>
          <p:cNvCxnSpPr>
            <a:stCxn id="31" idx="2"/>
            <a:endCxn id="33" idx="6"/>
          </p:cNvCxnSpPr>
          <p:nvPr/>
        </p:nvCxnSpPr>
        <p:spPr>
          <a:xfrm flipH="1">
            <a:off x="5958712" y="4091162"/>
            <a:ext cx="900460" cy="0"/>
          </a:xfrm>
          <a:prstGeom prst="line">
            <a:avLst/>
          </a:prstGeom>
        </p:spPr>
        <p:style>
          <a:lnRef idx="3">
            <a:schemeClr val="dk1"/>
          </a:lnRef>
          <a:fillRef idx="0">
            <a:schemeClr val="dk1"/>
          </a:fillRef>
          <a:effectRef idx="2">
            <a:schemeClr val="dk1"/>
          </a:effectRef>
          <a:fontRef idx="minor">
            <a:schemeClr val="tx1"/>
          </a:fontRef>
        </p:style>
      </p:cxnSp>
      <p:cxnSp>
        <p:nvCxnSpPr>
          <p:cNvPr id="60" name="直接连接符 59"/>
          <p:cNvCxnSpPr>
            <a:stCxn id="31" idx="4"/>
            <a:endCxn id="44" idx="0"/>
          </p:cNvCxnSpPr>
          <p:nvPr/>
        </p:nvCxnSpPr>
        <p:spPr>
          <a:xfrm>
            <a:off x="7144128" y="4376118"/>
            <a:ext cx="0" cy="238490"/>
          </a:xfrm>
          <a:prstGeom prst="line">
            <a:avLst/>
          </a:prstGeom>
        </p:spPr>
        <p:style>
          <a:lnRef idx="3">
            <a:schemeClr val="dk1"/>
          </a:lnRef>
          <a:fillRef idx="0">
            <a:schemeClr val="dk1"/>
          </a:fillRef>
          <a:effectRef idx="2">
            <a:schemeClr val="dk1"/>
          </a:effectRef>
          <a:fontRef idx="minor">
            <a:schemeClr val="tx1"/>
          </a:fontRef>
        </p:style>
      </p:cxnSp>
      <p:cxnSp>
        <p:nvCxnSpPr>
          <p:cNvPr id="62" name="直接连接符 61"/>
          <p:cNvCxnSpPr>
            <a:stCxn id="27" idx="2"/>
            <a:endCxn id="23" idx="6"/>
          </p:cNvCxnSpPr>
          <p:nvPr/>
        </p:nvCxnSpPr>
        <p:spPr>
          <a:xfrm flipH="1" flipV="1">
            <a:off x="3611816" y="1753506"/>
            <a:ext cx="1748252" cy="3916"/>
          </a:xfrm>
          <a:prstGeom prst="line">
            <a:avLst/>
          </a:prstGeom>
        </p:spPr>
        <p:style>
          <a:lnRef idx="3">
            <a:schemeClr val="dk1"/>
          </a:lnRef>
          <a:fillRef idx="0">
            <a:schemeClr val="dk1"/>
          </a:fillRef>
          <a:effectRef idx="2">
            <a:schemeClr val="dk1"/>
          </a:effectRef>
          <a:fontRef idx="minor">
            <a:schemeClr val="tx1"/>
          </a:fontRef>
        </p:style>
      </p:cxnSp>
      <p:cxnSp>
        <p:nvCxnSpPr>
          <p:cNvPr id="63" name="直接连接符 62"/>
          <p:cNvCxnSpPr>
            <a:stCxn id="29" idx="2"/>
            <a:endCxn id="27" idx="6"/>
          </p:cNvCxnSpPr>
          <p:nvPr/>
        </p:nvCxnSpPr>
        <p:spPr>
          <a:xfrm flipH="1">
            <a:off x="5929980" y="1753506"/>
            <a:ext cx="929192" cy="3916"/>
          </a:xfrm>
          <a:prstGeom prst="line">
            <a:avLst/>
          </a:prstGeom>
        </p:spPr>
        <p:style>
          <a:lnRef idx="3">
            <a:schemeClr val="dk1"/>
          </a:lnRef>
          <a:fillRef idx="0">
            <a:schemeClr val="dk1"/>
          </a:fillRef>
          <a:effectRef idx="2">
            <a:schemeClr val="dk1"/>
          </a:effectRef>
          <a:fontRef idx="minor">
            <a:schemeClr val="tx1"/>
          </a:fontRef>
        </p:style>
      </p:cxnSp>
      <p:cxnSp>
        <p:nvCxnSpPr>
          <p:cNvPr id="64" name="直接连接符 63"/>
          <p:cNvCxnSpPr>
            <a:stCxn id="29" idx="4"/>
            <a:endCxn id="31" idx="0"/>
          </p:cNvCxnSpPr>
          <p:nvPr/>
        </p:nvCxnSpPr>
        <p:spPr>
          <a:xfrm>
            <a:off x="7144128" y="2038462"/>
            <a:ext cx="0" cy="1767744"/>
          </a:xfrm>
          <a:prstGeom prst="line">
            <a:avLst/>
          </a:prstGeom>
        </p:spPr>
        <p:style>
          <a:lnRef idx="3">
            <a:schemeClr val="dk1"/>
          </a:lnRef>
          <a:fillRef idx="0">
            <a:schemeClr val="dk1"/>
          </a:fillRef>
          <a:effectRef idx="2">
            <a:schemeClr val="dk1"/>
          </a:effectRef>
          <a:fontRef idx="minor">
            <a:schemeClr val="tx1"/>
          </a:fontRef>
        </p:style>
      </p:cxnSp>
      <p:cxnSp>
        <p:nvCxnSpPr>
          <p:cNvPr id="65" name="直接连接符 64"/>
          <p:cNvCxnSpPr>
            <a:stCxn id="27" idx="5"/>
            <a:endCxn id="30" idx="1"/>
          </p:cNvCxnSpPr>
          <p:nvPr/>
        </p:nvCxnSpPr>
        <p:spPr>
          <a:xfrm>
            <a:off x="5846518" y="1958916"/>
            <a:ext cx="346564" cy="721155"/>
          </a:xfrm>
          <a:prstGeom prst="line">
            <a:avLst/>
          </a:prstGeom>
        </p:spPr>
        <p:style>
          <a:lnRef idx="3">
            <a:schemeClr val="dk1"/>
          </a:lnRef>
          <a:fillRef idx="0">
            <a:schemeClr val="dk1"/>
          </a:fillRef>
          <a:effectRef idx="2">
            <a:schemeClr val="dk1"/>
          </a:effectRef>
          <a:fontRef idx="minor">
            <a:schemeClr val="tx1"/>
          </a:fontRef>
        </p:style>
      </p:cxnSp>
      <p:cxnSp>
        <p:nvCxnSpPr>
          <p:cNvPr id="67" name="直接连接符 66"/>
          <p:cNvCxnSpPr>
            <a:stCxn id="30" idx="5"/>
            <a:endCxn id="31" idx="1"/>
          </p:cNvCxnSpPr>
          <p:nvPr/>
        </p:nvCxnSpPr>
        <p:spPr>
          <a:xfrm>
            <a:off x="6596070" y="3083059"/>
            <a:ext cx="346564" cy="806609"/>
          </a:xfrm>
          <a:prstGeom prst="line">
            <a:avLst/>
          </a:prstGeom>
        </p:spPr>
        <p:style>
          <a:lnRef idx="3">
            <a:schemeClr val="dk1"/>
          </a:lnRef>
          <a:fillRef idx="0">
            <a:schemeClr val="dk1"/>
          </a:fillRef>
          <a:effectRef idx="2">
            <a:schemeClr val="dk1"/>
          </a:effectRef>
          <a:fontRef idx="minor">
            <a:schemeClr val="tx1"/>
          </a:fontRef>
        </p:style>
      </p:cxnSp>
      <p:cxnSp>
        <p:nvCxnSpPr>
          <p:cNvPr id="68" name="连接符: 曲线 67"/>
          <p:cNvCxnSpPr>
            <a:stCxn id="34" idx="2"/>
            <a:endCxn id="21" idx="2"/>
          </p:cNvCxnSpPr>
          <p:nvPr/>
        </p:nvCxnSpPr>
        <p:spPr>
          <a:xfrm rot="10800000" flipH="1">
            <a:off x="1797404" y="1753506"/>
            <a:ext cx="7011" cy="2477528"/>
          </a:xfrm>
          <a:prstGeom prst="curvedConnector3">
            <a:avLst>
              <a:gd name="adj1" fmla="val -3260591"/>
            </a:avLst>
          </a:prstGeom>
          <a:ln>
            <a:headEnd type="triangle"/>
            <a:tailEnd type="none"/>
          </a:ln>
        </p:spPr>
        <p:style>
          <a:lnRef idx="1">
            <a:schemeClr val="accent2"/>
          </a:lnRef>
          <a:fillRef idx="0">
            <a:schemeClr val="accent2"/>
          </a:fillRef>
          <a:effectRef idx="0">
            <a:schemeClr val="accent2"/>
          </a:effectRef>
          <a:fontRef idx="minor">
            <a:schemeClr val="tx1"/>
          </a:fontRef>
        </p:style>
      </p:cxnSp>
      <p:cxnSp>
        <p:nvCxnSpPr>
          <p:cNvPr id="69" name="连接符: 曲线 68"/>
          <p:cNvCxnSpPr>
            <a:stCxn id="21" idx="0"/>
            <a:endCxn id="23" idx="0"/>
          </p:cNvCxnSpPr>
          <p:nvPr/>
        </p:nvCxnSpPr>
        <p:spPr>
          <a:xfrm rot="5400000" flipH="1" flipV="1">
            <a:off x="2708116" y="849806"/>
            <a:ext cx="12700" cy="1237488"/>
          </a:xfrm>
          <a:prstGeom prst="curvedConnector3">
            <a:avLst>
              <a:gd name="adj1" fmla="val 1800000"/>
            </a:avLst>
          </a:prstGeom>
          <a:ln>
            <a:solidFill>
              <a:schemeClr val="accent1">
                <a:lumMod val="75000"/>
              </a:schemeClr>
            </a:solidFill>
            <a:prstDash val="dashDot"/>
            <a:headEnd type="none"/>
            <a:tailEnd type="triangle"/>
          </a:ln>
        </p:spPr>
        <p:style>
          <a:lnRef idx="1">
            <a:schemeClr val="accent2"/>
          </a:lnRef>
          <a:fillRef idx="0">
            <a:schemeClr val="accent2"/>
          </a:fillRef>
          <a:effectRef idx="0">
            <a:schemeClr val="accent2"/>
          </a:effectRef>
          <a:fontRef idx="minor">
            <a:schemeClr val="tx1"/>
          </a:fontRef>
        </p:style>
      </p:cxnSp>
      <p:cxnSp>
        <p:nvCxnSpPr>
          <p:cNvPr id="71" name="连接符: 曲线 70"/>
          <p:cNvCxnSpPr>
            <a:stCxn id="23" idx="6"/>
            <a:endCxn id="26" idx="6"/>
          </p:cNvCxnSpPr>
          <p:nvPr/>
        </p:nvCxnSpPr>
        <p:spPr>
          <a:xfrm>
            <a:off x="3611816" y="1753506"/>
            <a:ext cx="12700" cy="1207658"/>
          </a:xfrm>
          <a:prstGeom prst="curvedConnector3">
            <a:avLst>
              <a:gd name="adj1" fmla="val 1800000"/>
            </a:avLst>
          </a:prstGeom>
          <a:ln>
            <a:solidFill>
              <a:schemeClr val="accent1">
                <a:lumMod val="75000"/>
              </a:schemeClr>
            </a:solidFill>
            <a:prstDash val="dashDot"/>
            <a:headEnd type="none"/>
            <a:tailEnd type="triangle"/>
          </a:ln>
        </p:spPr>
        <p:style>
          <a:lnRef idx="1">
            <a:schemeClr val="accent2"/>
          </a:lnRef>
          <a:fillRef idx="0">
            <a:schemeClr val="accent2"/>
          </a:fillRef>
          <a:effectRef idx="0">
            <a:schemeClr val="accent2"/>
          </a:effectRef>
          <a:fontRef idx="minor">
            <a:schemeClr val="tx1"/>
          </a:fontRef>
        </p:style>
      </p:cxnSp>
      <p:cxnSp>
        <p:nvCxnSpPr>
          <p:cNvPr id="72" name="连接符: 曲线 71"/>
          <p:cNvCxnSpPr>
            <a:stCxn id="27" idx="0"/>
            <a:endCxn id="23" idx="0"/>
          </p:cNvCxnSpPr>
          <p:nvPr/>
        </p:nvCxnSpPr>
        <p:spPr>
          <a:xfrm rot="16200000" flipV="1">
            <a:off x="4483984" y="311426"/>
            <a:ext cx="3916" cy="2318164"/>
          </a:xfrm>
          <a:prstGeom prst="curvedConnector3">
            <a:avLst>
              <a:gd name="adj1" fmla="val 5937589"/>
            </a:avLst>
          </a:prstGeom>
          <a:ln>
            <a:headEnd type="triangle"/>
            <a:tailEnd type="none"/>
          </a:ln>
        </p:spPr>
        <p:style>
          <a:lnRef idx="1">
            <a:schemeClr val="accent2"/>
          </a:lnRef>
          <a:fillRef idx="0">
            <a:schemeClr val="accent2"/>
          </a:fillRef>
          <a:effectRef idx="0">
            <a:schemeClr val="accent2"/>
          </a:effectRef>
          <a:fontRef idx="minor">
            <a:schemeClr val="tx1"/>
          </a:fontRef>
        </p:style>
      </p:cxnSp>
      <p:cxnSp>
        <p:nvCxnSpPr>
          <p:cNvPr id="73" name="连接符: 曲线 72"/>
          <p:cNvCxnSpPr>
            <a:stCxn id="29" idx="0"/>
            <a:endCxn id="27" idx="0"/>
          </p:cNvCxnSpPr>
          <p:nvPr/>
        </p:nvCxnSpPr>
        <p:spPr>
          <a:xfrm rot="16200000" flipH="1" flipV="1">
            <a:off x="6392618" y="720956"/>
            <a:ext cx="3916" cy="1499104"/>
          </a:xfrm>
          <a:prstGeom prst="curvedConnector3">
            <a:avLst>
              <a:gd name="adj1" fmla="val -5837589"/>
            </a:avLst>
          </a:prstGeom>
          <a:ln>
            <a:solidFill>
              <a:schemeClr val="accent1">
                <a:lumMod val="75000"/>
              </a:schemeClr>
            </a:solidFill>
            <a:prstDash val="dashDot"/>
            <a:headEnd type="triangle"/>
            <a:tailEnd type="none"/>
          </a:ln>
        </p:spPr>
        <p:style>
          <a:lnRef idx="1">
            <a:schemeClr val="accent2"/>
          </a:lnRef>
          <a:fillRef idx="0">
            <a:schemeClr val="accent2"/>
          </a:fillRef>
          <a:effectRef idx="0">
            <a:schemeClr val="accent2"/>
          </a:effectRef>
          <a:fontRef idx="minor">
            <a:schemeClr val="tx1"/>
          </a:fontRef>
        </p:style>
      </p:cxnSp>
      <p:cxnSp>
        <p:nvCxnSpPr>
          <p:cNvPr id="74" name="连接符: 曲线 73"/>
          <p:cNvCxnSpPr>
            <a:stCxn id="31" idx="6"/>
            <a:endCxn id="29" idx="6"/>
          </p:cNvCxnSpPr>
          <p:nvPr/>
        </p:nvCxnSpPr>
        <p:spPr>
          <a:xfrm flipV="1">
            <a:off x="7429084" y="1753506"/>
            <a:ext cx="12700" cy="2337656"/>
          </a:xfrm>
          <a:prstGeom prst="curvedConnector3">
            <a:avLst>
              <a:gd name="adj1" fmla="val 1800000"/>
            </a:avLst>
          </a:prstGeom>
          <a:ln>
            <a:headEnd type="triangle"/>
            <a:tailEnd type="none"/>
          </a:ln>
        </p:spPr>
        <p:style>
          <a:lnRef idx="1">
            <a:schemeClr val="accent2"/>
          </a:lnRef>
          <a:fillRef idx="0">
            <a:schemeClr val="accent2"/>
          </a:fillRef>
          <a:effectRef idx="0">
            <a:schemeClr val="accent2"/>
          </a:effectRef>
          <a:fontRef idx="minor">
            <a:schemeClr val="tx1"/>
          </a:fontRef>
        </p:style>
      </p:cxnSp>
      <p:cxnSp>
        <p:nvCxnSpPr>
          <p:cNvPr id="75" name="连接符: 曲线 74"/>
          <p:cNvCxnSpPr>
            <a:stCxn id="27" idx="4"/>
            <a:endCxn id="30" idx="2"/>
          </p:cNvCxnSpPr>
          <p:nvPr/>
        </p:nvCxnSpPr>
        <p:spPr>
          <a:xfrm rot="16200000" flipH="1">
            <a:off x="5457729" y="2229673"/>
            <a:ext cx="839187" cy="464596"/>
          </a:xfrm>
          <a:prstGeom prst="curvedConnector2">
            <a:avLst/>
          </a:prstGeom>
          <a:ln>
            <a:solidFill>
              <a:schemeClr val="accent1">
                <a:lumMod val="75000"/>
              </a:schemeClr>
            </a:solidFill>
            <a:prstDash val="dashDot"/>
            <a:headEnd type="none"/>
            <a:tailEnd type="triangle"/>
          </a:ln>
        </p:spPr>
        <p:style>
          <a:lnRef idx="1">
            <a:schemeClr val="accent2"/>
          </a:lnRef>
          <a:fillRef idx="0">
            <a:schemeClr val="accent2"/>
          </a:fillRef>
          <a:effectRef idx="0">
            <a:schemeClr val="accent2"/>
          </a:effectRef>
          <a:fontRef idx="minor">
            <a:schemeClr val="tx1"/>
          </a:fontRef>
        </p:style>
      </p:cxnSp>
      <p:cxnSp>
        <p:nvCxnSpPr>
          <p:cNvPr id="76" name="连接符: 曲线 75"/>
          <p:cNvCxnSpPr>
            <a:stCxn id="31" idx="2"/>
            <a:endCxn id="30" idx="4"/>
          </p:cNvCxnSpPr>
          <p:nvPr/>
        </p:nvCxnSpPr>
        <p:spPr>
          <a:xfrm rot="10800000">
            <a:off x="6394576" y="3166522"/>
            <a:ext cx="464596" cy="924641"/>
          </a:xfrm>
          <a:prstGeom prst="curvedConnector2">
            <a:avLst/>
          </a:prstGeom>
          <a:ln>
            <a:headEnd type="triangle"/>
            <a:tailEnd type="none"/>
          </a:ln>
        </p:spPr>
        <p:style>
          <a:lnRef idx="1">
            <a:schemeClr val="accent2"/>
          </a:lnRef>
          <a:fillRef idx="0">
            <a:schemeClr val="accent2"/>
          </a:fillRef>
          <a:effectRef idx="0">
            <a:schemeClr val="accent2"/>
          </a:effectRef>
          <a:fontRef idx="minor">
            <a:schemeClr val="tx1"/>
          </a:fontRef>
        </p:style>
      </p:cxnSp>
      <p:cxnSp>
        <p:nvCxnSpPr>
          <p:cNvPr id="77" name="连接符: 曲线 76"/>
          <p:cNvCxnSpPr>
            <a:stCxn id="34" idx="5"/>
            <a:endCxn id="38" idx="2"/>
          </p:cNvCxnSpPr>
          <p:nvPr/>
        </p:nvCxnSpPr>
        <p:spPr>
          <a:xfrm rot="16200000" flipH="1">
            <a:off x="2048477" y="4667906"/>
            <a:ext cx="1221794" cy="751038"/>
          </a:xfrm>
          <a:prstGeom prst="curvedConnector2">
            <a:avLst/>
          </a:prstGeom>
          <a:ln>
            <a:solidFill>
              <a:schemeClr val="accent1">
                <a:lumMod val="75000"/>
              </a:schemeClr>
            </a:solidFill>
            <a:prstDash val="dashDot"/>
            <a:headEnd type="none"/>
            <a:tailEnd type="triangle"/>
          </a:ln>
        </p:spPr>
        <p:style>
          <a:lnRef idx="1">
            <a:schemeClr val="accent2"/>
          </a:lnRef>
          <a:fillRef idx="0">
            <a:schemeClr val="accent2"/>
          </a:fillRef>
          <a:effectRef idx="0">
            <a:schemeClr val="accent2"/>
          </a:effectRef>
          <a:fontRef idx="minor">
            <a:schemeClr val="tx1"/>
          </a:fontRef>
        </p:style>
      </p:cxnSp>
      <p:cxnSp>
        <p:nvCxnSpPr>
          <p:cNvPr id="78" name="连接符: 曲线 77"/>
          <p:cNvCxnSpPr>
            <a:stCxn id="36" idx="4"/>
            <a:endCxn id="38" idx="3"/>
          </p:cNvCxnSpPr>
          <p:nvPr/>
        </p:nvCxnSpPr>
        <p:spPr>
          <a:xfrm rot="5400000" flipH="1" flipV="1">
            <a:off x="2573342" y="5387598"/>
            <a:ext cx="83462" cy="1019897"/>
          </a:xfrm>
          <a:prstGeom prst="curvedConnector3">
            <a:avLst>
              <a:gd name="adj1" fmla="val -273897"/>
            </a:avLst>
          </a:prstGeom>
          <a:ln>
            <a:solidFill>
              <a:schemeClr val="accent1">
                <a:lumMod val="75000"/>
              </a:schemeClr>
            </a:solidFill>
            <a:prstDash val="dashDot"/>
            <a:headEnd type="triangle"/>
            <a:tailEnd type="none"/>
          </a:ln>
        </p:spPr>
        <p:style>
          <a:lnRef idx="1">
            <a:schemeClr val="accent2"/>
          </a:lnRef>
          <a:fillRef idx="0">
            <a:schemeClr val="accent2"/>
          </a:fillRef>
          <a:effectRef idx="0">
            <a:schemeClr val="accent2"/>
          </a:effectRef>
          <a:fontRef idx="minor">
            <a:schemeClr val="tx1"/>
          </a:fontRef>
        </p:style>
      </p:cxnSp>
      <p:cxnSp>
        <p:nvCxnSpPr>
          <p:cNvPr id="79" name="连接符: 曲线 78"/>
          <p:cNvCxnSpPr>
            <a:stCxn id="34" idx="6"/>
            <a:endCxn id="41" idx="1"/>
          </p:cNvCxnSpPr>
          <p:nvPr/>
        </p:nvCxnSpPr>
        <p:spPr>
          <a:xfrm>
            <a:off x="2367317" y="4231034"/>
            <a:ext cx="3102724" cy="1228716"/>
          </a:xfrm>
          <a:prstGeom prst="curvedConnector2">
            <a:avLst/>
          </a:prstGeom>
          <a:ln>
            <a:headEnd type="none"/>
            <a:tailEnd type="triangle"/>
          </a:ln>
        </p:spPr>
        <p:style>
          <a:lnRef idx="1">
            <a:schemeClr val="accent2"/>
          </a:lnRef>
          <a:fillRef idx="0">
            <a:schemeClr val="accent2"/>
          </a:fillRef>
          <a:effectRef idx="0">
            <a:schemeClr val="accent2"/>
          </a:effectRef>
          <a:fontRef idx="minor">
            <a:schemeClr val="tx1"/>
          </a:fontRef>
        </p:style>
      </p:cxnSp>
      <p:cxnSp>
        <p:nvCxnSpPr>
          <p:cNvPr id="80" name="连接符: 曲线 79"/>
          <p:cNvCxnSpPr>
            <a:stCxn id="41" idx="6"/>
            <a:endCxn id="43" idx="6"/>
          </p:cNvCxnSpPr>
          <p:nvPr/>
        </p:nvCxnSpPr>
        <p:spPr>
          <a:xfrm flipV="1">
            <a:off x="5995352" y="4838870"/>
            <a:ext cx="8888" cy="822374"/>
          </a:xfrm>
          <a:prstGeom prst="curvedConnector3">
            <a:avLst>
              <a:gd name="adj1" fmla="val 2672007"/>
            </a:avLst>
          </a:prstGeom>
          <a:ln>
            <a:solidFill>
              <a:schemeClr val="accent1">
                <a:lumMod val="75000"/>
              </a:schemeClr>
            </a:solidFill>
            <a:prstDash val="dashDot"/>
            <a:headEnd type="none"/>
            <a:tailEnd type="triangle"/>
          </a:ln>
        </p:spPr>
        <p:style>
          <a:lnRef idx="1">
            <a:schemeClr val="accent2"/>
          </a:lnRef>
          <a:fillRef idx="0">
            <a:schemeClr val="accent2"/>
          </a:fillRef>
          <a:effectRef idx="0">
            <a:schemeClr val="accent2"/>
          </a:effectRef>
          <a:fontRef idx="minor">
            <a:schemeClr val="tx1"/>
          </a:fontRef>
        </p:style>
      </p:cxnSp>
      <p:cxnSp>
        <p:nvCxnSpPr>
          <p:cNvPr id="81" name="连接符: 曲线 80"/>
          <p:cNvCxnSpPr>
            <a:stCxn id="33" idx="5"/>
            <a:endCxn id="31" idx="3"/>
          </p:cNvCxnSpPr>
          <p:nvPr/>
        </p:nvCxnSpPr>
        <p:spPr>
          <a:xfrm rot="16200000" flipH="1">
            <a:off x="6408942" y="3758964"/>
            <a:ext cx="12700" cy="1067384"/>
          </a:xfrm>
          <a:prstGeom prst="curvedConnector3">
            <a:avLst>
              <a:gd name="adj1" fmla="val 2457181"/>
            </a:avLst>
          </a:prstGeom>
          <a:ln>
            <a:solidFill>
              <a:schemeClr val="accent1">
                <a:lumMod val="75000"/>
              </a:schemeClr>
            </a:solidFill>
            <a:prstDash val="dashDot"/>
            <a:headEnd type="triangle"/>
            <a:tailEnd type="none"/>
          </a:ln>
        </p:spPr>
        <p:style>
          <a:lnRef idx="1">
            <a:schemeClr val="accent2"/>
          </a:lnRef>
          <a:fillRef idx="0">
            <a:schemeClr val="accent2"/>
          </a:fillRef>
          <a:effectRef idx="0">
            <a:schemeClr val="accent2"/>
          </a:effectRef>
          <a:fontRef idx="minor">
            <a:schemeClr val="tx1"/>
          </a:fontRef>
        </p:style>
      </p:cxnSp>
      <p:cxnSp>
        <p:nvCxnSpPr>
          <p:cNvPr id="82" name="连接符: 曲线 81"/>
          <p:cNvCxnSpPr>
            <a:stCxn id="44" idx="6"/>
            <a:endCxn id="31" idx="6"/>
          </p:cNvCxnSpPr>
          <p:nvPr/>
        </p:nvCxnSpPr>
        <p:spPr>
          <a:xfrm flipH="1" flipV="1">
            <a:off x="7429084" y="4091162"/>
            <a:ext cx="22764" cy="808402"/>
          </a:xfrm>
          <a:prstGeom prst="curvedConnector3">
            <a:avLst>
              <a:gd name="adj1" fmla="val -1004217"/>
            </a:avLst>
          </a:prstGeom>
          <a:ln>
            <a:solidFill>
              <a:schemeClr val="accent1">
                <a:lumMod val="75000"/>
              </a:schemeClr>
            </a:solidFill>
            <a:prstDash val="dashDot"/>
            <a:headEnd type="triangle"/>
            <a:tailEnd type="none"/>
          </a:ln>
        </p:spPr>
        <p:style>
          <a:lnRef idx="1">
            <a:schemeClr val="accent2"/>
          </a:lnRef>
          <a:fillRef idx="0">
            <a:schemeClr val="accent2"/>
          </a:fillRef>
          <a:effectRef idx="0">
            <a:schemeClr val="accent2"/>
          </a:effectRef>
          <a:fontRef idx="minor">
            <a:schemeClr val="tx1"/>
          </a:fontRef>
        </p:style>
      </p:cxnSp>
      <p:cxnSp>
        <p:nvCxnSpPr>
          <p:cNvPr id="83" name="连接符: 曲线 82"/>
          <p:cNvCxnSpPr>
            <a:stCxn id="41" idx="5"/>
            <a:endCxn id="40" idx="3"/>
          </p:cNvCxnSpPr>
          <p:nvPr/>
        </p:nvCxnSpPr>
        <p:spPr>
          <a:xfrm rot="5400000" flipH="1" flipV="1">
            <a:off x="6420396" y="5333833"/>
            <a:ext cx="13732" cy="1044078"/>
          </a:xfrm>
          <a:prstGeom prst="curvedConnector3">
            <a:avLst>
              <a:gd name="adj1" fmla="val -2272517"/>
            </a:avLst>
          </a:prstGeom>
          <a:ln>
            <a:solidFill>
              <a:schemeClr val="accent1">
                <a:lumMod val="75000"/>
              </a:schemeClr>
            </a:solidFill>
            <a:prstDash val="dashDot"/>
            <a:headEnd type="none"/>
            <a:tailEnd type="triangle"/>
          </a:ln>
        </p:spPr>
        <p:style>
          <a:lnRef idx="1">
            <a:schemeClr val="accent2"/>
          </a:lnRef>
          <a:fillRef idx="0">
            <a:schemeClr val="accent2"/>
          </a:fillRef>
          <a:effectRef idx="0">
            <a:schemeClr val="accent2"/>
          </a:effectRef>
          <a:fontRef idx="minor">
            <a:schemeClr val="tx1"/>
          </a:fontRef>
        </p:style>
      </p:cxnSp>
      <p:cxnSp>
        <p:nvCxnSpPr>
          <p:cNvPr id="86" name="连接符: 曲线 85"/>
          <p:cNvCxnSpPr>
            <a:stCxn id="38" idx="5"/>
            <a:endCxn id="41" idx="3"/>
          </p:cNvCxnSpPr>
          <p:nvPr/>
        </p:nvCxnSpPr>
        <p:spPr>
          <a:xfrm rot="16200000" flipH="1">
            <a:off x="4511661" y="4904358"/>
            <a:ext cx="6922" cy="1909837"/>
          </a:xfrm>
          <a:prstGeom prst="curvedConnector3">
            <a:avLst>
              <a:gd name="adj1" fmla="val 4608264"/>
            </a:avLst>
          </a:prstGeom>
          <a:ln>
            <a:headEnd type="none"/>
            <a:tailEnd type="triangle"/>
          </a:ln>
        </p:spPr>
        <p:style>
          <a:lnRef idx="1">
            <a:schemeClr val="accent2"/>
          </a:lnRef>
          <a:fillRef idx="0">
            <a:schemeClr val="accent2"/>
          </a:fillRef>
          <a:effectRef idx="0">
            <a:schemeClr val="accent2"/>
          </a:effectRef>
          <a:fontRef idx="minor">
            <a:schemeClr val="tx1"/>
          </a:fontRef>
        </p:style>
      </p:cxnSp>
      <p:cxnSp>
        <p:nvCxnSpPr>
          <p:cNvPr id="87" name="直接连接符 86"/>
          <p:cNvCxnSpPr/>
          <p:nvPr/>
        </p:nvCxnSpPr>
        <p:spPr>
          <a:xfrm>
            <a:off x="975092" y="3484545"/>
            <a:ext cx="7229856" cy="9869"/>
          </a:xfrm>
          <a:prstGeom prst="line">
            <a:avLst/>
          </a:prstGeom>
          <a:ln w="38100"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95" name="直接连接符 94"/>
          <p:cNvCxnSpPr/>
          <p:nvPr/>
        </p:nvCxnSpPr>
        <p:spPr>
          <a:xfrm>
            <a:off x="4515122" y="982133"/>
            <a:ext cx="0" cy="5300134"/>
          </a:xfrm>
          <a:prstGeom prst="line">
            <a:avLst/>
          </a:prstGeom>
          <a:ln w="38100"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99" name="矩形 98"/>
              <p:cNvSpPr/>
              <p:nvPr/>
            </p:nvSpPr>
            <p:spPr>
              <a:xfrm>
                <a:off x="8669544" y="3448723"/>
                <a:ext cx="3223889" cy="883370"/>
              </a:xfrm>
              <a:prstGeom prst="rect">
                <a:avLst/>
              </a:prstGeom>
              <a:solidFill>
                <a:srgbClr val="EB705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ltLang="zh-CN" sz="2400" b="0" dirty="0">
                    <a:latin typeface="Cambria Math" panose="02040503050406030204" pitchFamily="18" charset="0"/>
                  </a:rPr>
                  <a:t>Super-step 1</a:t>
                </a:r>
                <a:r>
                  <a:rPr lang="en-US" altLang="zh-CN" sz="2400" dirty="0">
                    <a:latin typeface="Cambria Math" panose="02040503050406030204" pitchFamily="18" charset="0"/>
                  </a:rPr>
                  <a:t>:</a:t>
                </a:r>
                <a:r>
                  <a:rPr lang="zh-CN" altLang="en-US" sz="2400" dirty="0">
                    <a:latin typeface="Cambria Math" panose="02040503050406030204" pitchFamily="18" charset="0"/>
                  </a:rPr>
                  <a:t> </a:t>
                </a:r>
                <a:r>
                  <a:rPr lang="en-US" altLang="zh-CN" sz="2400" dirty="0" err="1">
                    <a:latin typeface="Cambria Math" panose="02040503050406030204" pitchFamily="18" charset="0"/>
                  </a:rPr>
                  <a:t>PEval</a:t>
                </a:r>
                <a:endParaRPr lang="en-US" altLang="zh-CN" sz="2400" b="0" dirty="0">
                  <a:latin typeface="Cambria Math" panose="02040503050406030204" pitchFamily="18" charset="0"/>
                </a:endParaRPr>
              </a:p>
              <a:p>
                <a:pPr algn="ctr"/>
                <a14:m>
                  <m:oMath xmlns:m="http://schemas.openxmlformats.org/officeDocument/2006/math">
                    <m:r>
                      <a:rPr lang="en-US" altLang="zh-CN" sz="2400" b="0" i="0" smtClean="0">
                        <a:latin typeface="Cambria Math" panose="02040503050406030204" pitchFamily="18" charset="0"/>
                      </a:rPr>
                      <m:t>#</m:t>
                    </m:r>
                    <m:r>
                      <m:rPr>
                        <m:sty m:val="p"/>
                      </m:rPr>
                      <a:rPr lang="en-US" altLang="zh-CN" sz="2400" b="0" i="0" smtClean="0">
                        <a:latin typeface="Cambria Math" panose="02040503050406030204" pitchFamily="18" charset="0"/>
                      </a:rPr>
                      <m:t>Ops</m:t>
                    </m:r>
                    <m:r>
                      <a:rPr lang="en-US" altLang="zh-CN" sz="2400" i="0" smtClean="0">
                        <a:latin typeface="Cambria Math" panose="02040503050406030204" pitchFamily="18" charset="0"/>
                      </a:rPr>
                      <m:t>=</m:t>
                    </m:r>
                  </m:oMath>
                </a14:m>
                <a:r>
                  <a:rPr lang="en-US" altLang="zh-CN" sz="2400" dirty="0">
                    <a:latin typeface="Cambria Math" panose="02040503050406030204" pitchFamily="18" charset="0"/>
                  </a:rPr>
                  <a:t> 16</a:t>
                </a:r>
                <a:endParaRPr lang="en-US" altLang="zh-CN" sz="2400" dirty="0"/>
              </a:p>
            </p:txBody>
          </p:sp>
        </mc:Choice>
        <mc:Fallback xmlns="">
          <p:sp>
            <p:nvSpPr>
              <p:cNvPr id="99" name="矩形 98"/>
              <p:cNvSpPr>
                <a:spLocks noRot="1" noChangeAspect="1" noMove="1" noResize="1" noEditPoints="1" noAdjustHandles="1" noChangeArrowheads="1" noChangeShapeType="1" noTextEdit="1"/>
              </p:cNvSpPr>
              <p:nvPr/>
            </p:nvSpPr>
            <p:spPr>
              <a:xfrm>
                <a:off x="8669544" y="3448723"/>
                <a:ext cx="3223889" cy="883370"/>
              </a:xfrm>
              <a:prstGeom prst="rect">
                <a:avLst/>
              </a:prstGeom>
              <a:blipFill rotWithShape="1">
                <a:blip r:embed="rId3"/>
                <a:stretch>
                  <a:fillRect l="-509" t="-1801" r="-2151" b="-7893"/>
                </a:stretch>
              </a:bli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r>
                  <a:rPr lang="zh-CN" altLang="en-US">
                    <a:noFill/>
                  </a:rPr>
                  <a:t> </a:t>
                </a:r>
              </a:p>
            </p:txBody>
          </p:sp>
        </mc:Fallback>
      </mc:AlternateContent>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72A5E12F-523A-4D75-95A2-779F57F5D9E2}" type="slidenum">
              <a:rPr lang="zh-CN" altLang="en-US" smtClean="0"/>
              <a:t>15</a:t>
            </a:fld>
            <a:endParaRPr lang="zh-CN" altLang="en-US"/>
          </a:p>
        </p:txBody>
      </p:sp>
      <p:sp>
        <p:nvSpPr>
          <p:cNvPr id="3" name="文本占位符 2"/>
          <p:cNvSpPr>
            <a:spLocks noGrp="1"/>
          </p:cNvSpPr>
          <p:nvPr>
            <p:ph type="body" sz="quarter" idx="13"/>
          </p:nvPr>
        </p:nvSpPr>
        <p:spPr/>
        <p:txBody>
          <a:bodyPr/>
          <a:lstStyle/>
          <a:p>
            <a:r>
              <a:rPr lang="zh-CN" altLang="en-US" dirty="0"/>
              <a:t>并行模型：</a:t>
            </a:r>
            <a:r>
              <a:rPr lang="en-US" altLang="zh-CN" dirty="0"/>
              <a:t> Graph-Centric Model</a:t>
            </a:r>
            <a:endParaRPr lang="zh-CN" altLang="en-US" dirty="0"/>
          </a:p>
        </p:txBody>
      </p:sp>
      <mc:AlternateContent xmlns:mc="http://schemas.openxmlformats.org/markup-compatibility/2006" xmlns:a14="http://schemas.microsoft.com/office/drawing/2010/main">
        <mc:Choice Requires="a14">
          <p:sp>
            <p:nvSpPr>
              <p:cNvPr id="12" name="矩形 11"/>
              <p:cNvSpPr/>
              <p:nvPr/>
            </p:nvSpPr>
            <p:spPr>
              <a:xfrm>
                <a:off x="8669544" y="3448723"/>
                <a:ext cx="3223889" cy="883370"/>
              </a:xfrm>
              <a:prstGeom prst="rect">
                <a:avLst/>
              </a:prstGeom>
              <a:solidFill>
                <a:srgbClr val="EB705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ltLang="zh-CN" sz="2400" b="0" dirty="0">
                    <a:latin typeface="Cambria Math" panose="02040503050406030204" pitchFamily="18" charset="0"/>
                  </a:rPr>
                  <a:t>Super-step 2</a:t>
                </a:r>
                <a:r>
                  <a:rPr lang="en-US" altLang="zh-CN" sz="2400" dirty="0">
                    <a:latin typeface="Cambria Math" panose="02040503050406030204" pitchFamily="18" charset="0"/>
                  </a:rPr>
                  <a:t>:</a:t>
                </a:r>
                <a:r>
                  <a:rPr lang="zh-CN" altLang="en-US" sz="2400" dirty="0">
                    <a:latin typeface="Cambria Math" panose="02040503050406030204" pitchFamily="18" charset="0"/>
                  </a:rPr>
                  <a:t> </a:t>
                </a:r>
                <a:r>
                  <a:rPr lang="en-US" altLang="zh-CN" sz="2400" dirty="0" err="1">
                    <a:latin typeface="Cambria Math" panose="02040503050406030204" pitchFamily="18" charset="0"/>
                  </a:rPr>
                  <a:t>IncEval</a:t>
                </a:r>
                <a:endParaRPr lang="en-US" altLang="zh-CN" sz="2400" b="0" dirty="0">
                  <a:latin typeface="Cambria Math" panose="02040503050406030204" pitchFamily="18" charset="0"/>
                </a:endParaRPr>
              </a:p>
              <a:p>
                <a:pPr algn="ctr"/>
                <a14:m>
                  <m:oMath xmlns:m="http://schemas.openxmlformats.org/officeDocument/2006/math">
                    <m:r>
                      <a:rPr lang="en-US" altLang="zh-CN" sz="2400" b="0" i="0" smtClean="0">
                        <a:latin typeface="Cambria Math" panose="02040503050406030204" pitchFamily="18" charset="0"/>
                      </a:rPr>
                      <m:t>#</m:t>
                    </m:r>
                    <m:r>
                      <m:rPr>
                        <m:sty m:val="p"/>
                      </m:rPr>
                      <a:rPr lang="en-US" altLang="zh-CN" sz="2400" b="0" i="0" smtClean="0">
                        <a:latin typeface="Cambria Math" panose="02040503050406030204" pitchFamily="18" charset="0"/>
                      </a:rPr>
                      <m:t>Ops</m:t>
                    </m:r>
                    <m:r>
                      <a:rPr lang="en-US" altLang="zh-CN" sz="2400" i="0" smtClean="0">
                        <a:latin typeface="Cambria Math" panose="02040503050406030204" pitchFamily="18" charset="0"/>
                      </a:rPr>
                      <m:t>=</m:t>
                    </m:r>
                  </m:oMath>
                </a14:m>
                <a:r>
                  <a:rPr lang="en-US" altLang="zh-CN" sz="2400" dirty="0">
                    <a:latin typeface="Cambria Math" panose="02040503050406030204" pitchFamily="18" charset="0"/>
                  </a:rPr>
                  <a:t> 12</a:t>
                </a:r>
                <a:endParaRPr lang="en-US" altLang="zh-CN" sz="2400" dirty="0"/>
              </a:p>
            </p:txBody>
          </p:sp>
        </mc:Choice>
        <mc:Fallback xmlns="">
          <p:sp>
            <p:nvSpPr>
              <p:cNvPr id="12" name="矩形 11"/>
              <p:cNvSpPr>
                <a:spLocks noRot="1" noChangeAspect="1" noMove="1" noResize="1" noEditPoints="1" noAdjustHandles="1" noChangeArrowheads="1" noChangeShapeType="1" noTextEdit="1"/>
              </p:cNvSpPr>
              <p:nvPr/>
            </p:nvSpPr>
            <p:spPr>
              <a:xfrm>
                <a:off x="8669544" y="3448723"/>
                <a:ext cx="3223889" cy="883370"/>
              </a:xfrm>
              <a:prstGeom prst="rect">
                <a:avLst/>
              </a:prstGeom>
              <a:blipFill rotWithShape="1">
                <a:blip r:embed="rId3"/>
                <a:stretch>
                  <a:fillRect l="-509" t="-1801" r="-2151" b="-7893"/>
                </a:stretch>
              </a:bli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r>
                  <a:rPr lang="zh-CN" altLang="en-US">
                    <a:noFill/>
                  </a:rPr>
                  <a:t> </a:t>
                </a:r>
              </a:p>
            </p:txBody>
          </p:sp>
        </mc:Fallback>
      </mc:AlternateContent>
      <p:sp>
        <p:nvSpPr>
          <p:cNvPr id="21" name="椭圆 20"/>
          <p:cNvSpPr/>
          <p:nvPr/>
        </p:nvSpPr>
        <p:spPr>
          <a:xfrm>
            <a:off x="1804416" y="1468550"/>
            <a:ext cx="569912" cy="569912"/>
          </a:xfrm>
          <a:prstGeom prst="ellipse">
            <a:avLst/>
          </a:prstGeom>
          <a:solidFill>
            <a:schemeClr val="bg2">
              <a:lumMod val="75000"/>
            </a:schemeClr>
          </a:solid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a:t>
            </a:r>
            <a:endParaRPr lang="zh-CN" altLang="en-US" dirty="0"/>
          </a:p>
        </p:txBody>
      </p:sp>
      <p:sp>
        <p:nvSpPr>
          <p:cNvPr id="23" name="椭圆 22"/>
          <p:cNvSpPr/>
          <p:nvPr/>
        </p:nvSpPr>
        <p:spPr>
          <a:xfrm>
            <a:off x="3041904" y="1468550"/>
            <a:ext cx="569912" cy="569912"/>
          </a:xfrm>
          <a:prstGeom prst="ellipse">
            <a:avLst/>
          </a:prstGeom>
          <a:solidFill>
            <a:schemeClr val="bg2">
              <a:lumMod val="75000"/>
            </a:schemeClr>
          </a:solid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a:t>
            </a:r>
          </a:p>
        </p:txBody>
      </p:sp>
      <p:sp>
        <p:nvSpPr>
          <p:cNvPr id="26" name="椭圆 25"/>
          <p:cNvSpPr/>
          <p:nvPr/>
        </p:nvSpPr>
        <p:spPr>
          <a:xfrm>
            <a:off x="3041904" y="2676208"/>
            <a:ext cx="569912" cy="569912"/>
          </a:xfrm>
          <a:prstGeom prst="ellipse">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a:t>
            </a:r>
            <a:endParaRPr lang="zh-CN" altLang="en-US" dirty="0"/>
          </a:p>
        </p:txBody>
      </p:sp>
      <p:sp>
        <p:nvSpPr>
          <p:cNvPr id="27" name="椭圆 26"/>
          <p:cNvSpPr/>
          <p:nvPr/>
        </p:nvSpPr>
        <p:spPr>
          <a:xfrm>
            <a:off x="5360068" y="1472466"/>
            <a:ext cx="569912" cy="569912"/>
          </a:xfrm>
          <a:prstGeom prst="ellipse">
            <a:avLst/>
          </a:prstGeom>
          <a:solidFill>
            <a:schemeClr val="bg2">
              <a:lumMod val="75000"/>
            </a:schemeClr>
          </a:solid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a:t>
            </a:r>
            <a:endParaRPr lang="zh-CN" altLang="en-US" dirty="0"/>
          </a:p>
        </p:txBody>
      </p:sp>
      <p:sp>
        <p:nvSpPr>
          <p:cNvPr id="29" name="椭圆 28"/>
          <p:cNvSpPr/>
          <p:nvPr/>
        </p:nvSpPr>
        <p:spPr>
          <a:xfrm>
            <a:off x="6859172" y="1468550"/>
            <a:ext cx="569912" cy="569912"/>
          </a:xfrm>
          <a:prstGeom prst="ellipse">
            <a:avLst/>
          </a:prstGeom>
          <a:solidFill>
            <a:schemeClr val="accent5">
              <a:lumMod val="60000"/>
              <a:lumOff val="40000"/>
            </a:schemeClr>
          </a:solid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a:t>
            </a:r>
          </a:p>
        </p:txBody>
      </p:sp>
      <p:sp>
        <p:nvSpPr>
          <p:cNvPr id="30" name="椭圆 29"/>
          <p:cNvSpPr/>
          <p:nvPr/>
        </p:nvSpPr>
        <p:spPr>
          <a:xfrm>
            <a:off x="6109620" y="2596609"/>
            <a:ext cx="569912" cy="569912"/>
          </a:xfrm>
          <a:prstGeom prst="ellipse">
            <a:avLst/>
          </a:prstGeom>
          <a:solidFill>
            <a:schemeClr val="accent5">
              <a:lumMod val="60000"/>
              <a:lumOff val="40000"/>
            </a:schemeClr>
          </a:solid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a:t>
            </a:r>
            <a:endParaRPr lang="zh-CN" altLang="en-US" dirty="0"/>
          </a:p>
        </p:txBody>
      </p:sp>
      <p:sp>
        <p:nvSpPr>
          <p:cNvPr id="31" name="椭圆 30"/>
          <p:cNvSpPr/>
          <p:nvPr/>
        </p:nvSpPr>
        <p:spPr>
          <a:xfrm>
            <a:off x="6859172" y="3806206"/>
            <a:ext cx="569912" cy="569912"/>
          </a:xfrm>
          <a:prstGeom prst="ellipse">
            <a:avLst/>
          </a:prstGeom>
          <a:solidFill>
            <a:schemeClr val="bg2">
              <a:lumMod val="75000"/>
            </a:schemeClr>
          </a:solid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5</a:t>
            </a:r>
            <a:endParaRPr lang="zh-CN" altLang="en-US" dirty="0"/>
          </a:p>
        </p:txBody>
      </p:sp>
      <p:sp>
        <p:nvSpPr>
          <p:cNvPr id="33" name="椭圆 32"/>
          <p:cNvSpPr/>
          <p:nvPr/>
        </p:nvSpPr>
        <p:spPr>
          <a:xfrm>
            <a:off x="5388800" y="3806206"/>
            <a:ext cx="569912" cy="569912"/>
          </a:xfrm>
          <a:prstGeom prst="ellipse">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5</a:t>
            </a:r>
          </a:p>
        </p:txBody>
      </p:sp>
      <p:sp>
        <p:nvSpPr>
          <p:cNvPr id="34" name="椭圆 33"/>
          <p:cNvSpPr/>
          <p:nvPr/>
        </p:nvSpPr>
        <p:spPr>
          <a:xfrm>
            <a:off x="1797405" y="3946078"/>
            <a:ext cx="569912" cy="569912"/>
          </a:xfrm>
          <a:prstGeom prst="ellipse">
            <a:avLst/>
          </a:prstGeom>
          <a:solidFill>
            <a:schemeClr val="bg2">
              <a:lumMod val="75000"/>
            </a:schemeClr>
          </a:solid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a:t>
            </a:r>
            <a:endParaRPr lang="zh-CN" altLang="en-US" dirty="0"/>
          </a:p>
        </p:txBody>
      </p:sp>
      <p:sp>
        <p:nvSpPr>
          <p:cNvPr id="36" name="椭圆 35"/>
          <p:cNvSpPr/>
          <p:nvPr/>
        </p:nvSpPr>
        <p:spPr>
          <a:xfrm>
            <a:off x="1797405" y="5369366"/>
            <a:ext cx="615440" cy="569912"/>
          </a:xfrm>
          <a:prstGeom prst="ellipse">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a:t>
            </a:r>
          </a:p>
        </p:txBody>
      </p:sp>
      <p:sp>
        <p:nvSpPr>
          <p:cNvPr id="38" name="椭圆 37"/>
          <p:cNvSpPr/>
          <p:nvPr/>
        </p:nvSpPr>
        <p:spPr>
          <a:xfrm>
            <a:off x="3034893" y="5369366"/>
            <a:ext cx="615440" cy="569912"/>
          </a:xfrm>
          <a:prstGeom prst="ellipse">
            <a:avLst/>
          </a:prstGeom>
          <a:solidFill>
            <a:schemeClr val="accent5">
              <a:lumMod val="60000"/>
              <a:lumOff val="40000"/>
            </a:schemeClr>
          </a:solid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a:t>
            </a:r>
          </a:p>
        </p:txBody>
      </p:sp>
      <p:sp>
        <p:nvSpPr>
          <p:cNvPr id="40" name="椭圆 39"/>
          <p:cNvSpPr/>
          <p:nvPr/>
        </p:nvSpPr>
        <p:spPr>
          <a:xfrm>
            <a:off x="6859172" y="5362556"/>
            <a:ext cx="615440" cy="569912"/>
          </a:xfrm>
          <a:prstGeom prst="ellipse">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4</a:t>
            </a:r>
          </a:p>
        </p:txBody>
      </p:sp>
      <p:sp>
        <p:nvSpPr>
          <p:cNvPr id="41" name="椭圆 40"/>
          <p:cNvSpPr/>
          <p:nvPr/>
        </p:nvSpPr>
        <p:spPr>
          <a:xfrm>
            <a:off x="5379912" y="5376288"/>
            <a:ext cx="615440" cy="569912"/>
          </a:xfrm>
          <a:prstGeom prst="ellipse">
            <a:avLst/>
          </a:prstGeom>
          <a:solidFill>
            <a:schemeClr val="bg2">
              <a:lumMod val="75000"/>
            </a:schemeClr>
          </a:solid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4</a:t>
            </a:r>
          </a:p>
        </p:txBody>
      </p:sp>
      <p:sp>
        <p:nvSpPr>
          <p:cNvPr id="43" name="椭圆 42"/>
          <p:cNvSpPr/>
          <p:nvPr/>
        </p:nvSpPr>
        <p:spPr>
          <a:xfrm>
            <a:off x="5388800" y="4553914"/>
            <a:ext cx="615440" cy="569912"/>
          </a:xfrm>
          <a:prstGeom prst="ellipse">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4</a:t>
            </a:r>
          </a:p>
        </p:txBody>
      </p:sp>
      <p:sp>
        <p:nvSpPr>
          <p:cNvPr id="44" name="椭圆 43"/>
          <p:cNvSpPr/>
          <p:nvPr/>
        </p:nvSpPr>
        <p:spPr>
          <a:xfrm>
            <a:off x="6836408" y="4614608"/>
            <a:ext cx="615440" cy="569912"/>
          </a:xfrm>
          <a:prstGeom prst="ellipse">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5</a:t>
            </a:r>
          </a:p>
        </p:txBody>
      </p:sp>
      <p:cxnSp>
        <p:nvCxnSpPr>
          <p:cNvPr id="46" name="直接连接符 45"/>
          <p:cNvCxnSpPr>
            <a:stCxn id="21" idx="6"/>
            <a:endCxn id="23" idx="2"/>
          </p:cNvCxnSpPr>
          <p:nvPr/>
        </p:nvCxnSpPr>
        <p:spPr>
          <a:xfrm>
            <a:off x="2374328" y="1753506"/>
            <a:ext cx="667576" cy="0"/>
          </a:xfrm>
          <a:prstGeom prst="line">
            <a:avLst/>
          </a:prstGeom>
        </p:spPr>
        <p:style>
          <a:lnRef idx="3">
            <a:schemeClr val="dk1"/>
          </a:lnRef>
          <a:fillRef idx="0">
            <a:schemeClr val="dk1"/>
          </a:fillRef>
          <a:effectRef idx="2">
            <a:schemeClr val="dk1"/>
          </a:effectRef>
          <a:fontRef idx="minor">
            <a:schemeClr val="tx1"/>
          </a:fontRef>
        </p:style>
      </p:cxnSp>
      <p:cxnSp>
        <p:nvCxnSpPr>
          <p:cNvPr id="47" name="直接连接符 46"/>
          <p:cNvCxnSpPr>
            <a:stCxn id="23" idx="4"/>
            <a:endCxn id="26" idx="0"/>
          </p:cNvCxnSpPr>
          <p:nvPr/>
        </p:nvCxnSpPr>
        <p:spPr>
          <a:xfrm>
            <a:off x="3326860" y="2038462"/>
            <a:ext cx="0" cy="637746"/>
          </a:xfrm>
          <a:prstGeom prst="line">
            <a:avLst/>
          </a:prstGeom>
        </p:spPr>
        <p:style>
          <a:lnRef idx="3">
            <a:schemeClr val="dk1"/>
          </a:lnRef>
          <a:fillRef idx="0">
            <a:schemeClr val="dk1"/>
          </a:fillRef>
          <a:effectRef idx="2">
            <a:schemeClr val="dk1"/>
          </a:effectRef>
          <a:fontRef idx="minor">
            <a:schemeClr val="tx1"/>
          </a:fontRef>
        </p:style>
      </p:cxnSp>
      <p:cxnSp>
        <p:nvCxnSpPr>
          <p:cNvPr id="49" name="直接连接符 48"/>
          <p:cNvCxnSpPr>
            <a:stCxn id="21" idx="4"/>
            <a:endCxn id="34" idx="0"/>
          </p:cNvCxnSpPr>
          <p:nvPr/>
        </p:nvCxnSpPr>
        <p:spPr>
          <a:xfrm flipH="1">
            <a:off x="2082361" y="2038462"/>
            <a:ext cx="7011" cy="1907616"/>
          </a:xfrm>
          <a:prstGeom prst="line">
            <a:avLst/>
          </a:prstGeom>
        </p:spPr>
        <p:style>
          <a:lnRef idx="3">
            <a:schemeClr val="dk1"/>
          </a:lnRef>
          <a:fillRef idx="0">
            <a:schemeClr val="dk1"/>
          </a:fillRef>
          <a:effectRef idx="2">
            <a:schemeClr val="dk1"/>
          </a:effectRef>
          <a:fontRef idx="minor">
            <a:schemeClr val="tx1"/>
          </a:fontRef>
        </p:style>
      </p:cxnSp>
      <p:cxnSp>
        <p:nvCxnSpPr>
          <p:cNvPr id="50" name="直接连接符 49"/>
          <p:cNvCxnSpPr>
            <a:stCxn id="34" idx="5"/>
            <a:endCxn id="38" idx="1"/>
          </p:cNvCxnSpPr>
          <p:nvPr/>
        </p:nvCxnSpPr>
        <p:spPr>
          <a:xfrm>
            <a:off x="2283855" y="4432528"/>
            <a:ext cx="841167" cy="1020300"/>
          </a:xfrm>
          <a:prstGeom prst="line">
            <a:avLst/>
          </a:prstGeom>
        </p:spPr>
        <p:style>
          <a:lnRef idx="3">
            <a:schemeClr val="dk1"/>
          </a:lnRef>
          <a:fillRef idx="0">
            <a:schemeClr val="dk1"/>
          </a:fillRef>
          <a:effectRef idx="2">
            <a:schemeClr val="dk1"/>
          </a:effectRef>
          <a:fontRef idx="minor">
            <a:schemeClr val="tx1"/>
          </a:fontRef>
        </p:style>
      </p:cxnSp>
      <p:cxnSp>
        <p:nvCxnSpPr>
          <p:cNvPr id="52" name="直接连接符 51"/>
          <p:cNvCxnSpPr>
            <a:stCxn id="34" idx="5"/>
            <a:endCxn id="41" idx="2"/>
          </p:cNvCxnSpPr>
          <p:nvPr/>
        </p:nvCxnSpPr>
        <p:spPr>
          <a:xfrm>
            <a:off x="2283855" y="4432528"/>
            <a:ext cx="3096057" cy="1228716"/>
          </a:xfrm>
          <a:prstGeom prst="line">
            <a:avLst/>
          </a:prstGeom>
        </p:spPr>
        <p:style>
          <a:lnRef idx="3">
            <a:schemeClr val="dk1"/>
          </a:lnRef>
          <a:fillRef idx="0">
            <a:schemeClr val="dk1"/>
          </a:fillRef>
          <a:effectRef idx="2">
            <a:schemeClr val="dk1"/>
          </a:effectRef>
          <a:fontRef idx="minor">
            <a:schemeClr val="tx1"/>
          </a:fontRef>
        </p:style>
      </p:cxnSp>
      <p:cxnSp>
        <p:nvCxnSpPr>
          <p:cNvPr id="53" name="直接连接符 52"/>
          <p:cNvCxnSpPr>
            <a:stCxn id="38" idx="6"/>
            <a:endCxn id="41" idx="2"/>
          </p:cNvCxnSpPr>
          <p:nvPr/>
        </p:nvCxnSpPr>
        <p:spPr>
          <a:xfrm>
            <a:off x="3650333" y="5654322"/>
            <a:ext cx="1729579" cy="6922"/>
          </a:xfrm>
          <a:prstGeom prst="line">
            <a:avLst/>
          </a:prstGeom>
        </p:spPr>
        <p:style>
          <a:lnRef idx="3">
            <a:schemeClr val="dk1"/>
          </a:lnRef>
          <a:fillRef idx="0">
            <a:schemeClr val="dk1"/>
          </a:fillRef>
          <a:effectRef idx="2">
            <a:schemeClr val="dk1"/>
          </a:effectRef>
          <a:fontRef idx="minor">
            <a:schemeClr val="tx1"/>
          </a:fontRef>
        </p:style>
      </p:cxnSp>
      <p:cxnSp>
        <p:nvCxnSpPr>
          <p:cNvPr id="55" name="直接连接符 54"/>
          <p:cNvCxnSpPr>
            <a:stCxn id="36" idx="6"/>
            <a:endCxn id="38" idx="2"/>
          </p:cNvCxnSpPr>
          <p:nvPr/>
        </p:nvCxnSpPr>
        <p:spPr>
          <a:xfrm>
            <a:off x="2412845" y="5654322"/>
            <a:ext cx="622048" cy="0"/>
          </a:xfrm>
          <a:prstGeom prst="line">
            <a:avLst/>
          </a:prstGeom>
        </p:spPr>
        <p:style>
          <a:lnRef idx="3">
            <a:schemeClr val="dk1"/>
          </a:lnRef>
          <a:fillRef idx="0">
            <a:schemeClr val="dk1"/>
          </a:fillRef>
          <a:effectRef idx="2">
            <a:schemeClr val="dk1"/>
          </a:effectRef>
          <a:fontRef idx="minor">
            <a:schemeClr val="tx1"/>
          </a:fontRef>
        </p:style>
      </p:cxnSp>
      <p:cxnSp>
        <p:nvCxnSpPr>
          <p:cNvPr id="56" name="直接连接符 55"/>
          <p:cNvCxnSpPr>
            <a:stCxn id="41" idx="0"/>
            <a:endCxn id="43" idx="4"/>
          </p:cNvCxnSpPr>
          <p:nvPr/>
        </p:nvCxnSpPr>
        <p:spPr>
          <a:xfrm flipV="1">
            <a:off x="5687632" y="5123826"/>
            <a:ext cx="8888" cy="252462"/>
          </a:xfrm>
          <a:prstGeom prst="line">
            <a:avLst/>
          </a:prstGeom>
        </p:spPr>
        <p:style>
          <a:lnRef idx="3">
            <a:schemeClr val="dk1"/>
          </a:lnRef>
          <a:fillRef idx="0">
            <a:schemeClr val="dk1"/>
          </a:fillRef>
          <a:effectRef idx="2">
            <a:schemeClr val="dk1"/>
          </a:effectRef>
          <a:fontRef idx="minor">
            <a:schemeClr val="tx1"/>
          </a:fontRef>
        </p:style>
      </p:cxnSp>
      <p:cxnSp>
        <p:nvCxnSpPr>
          <p:cNvPr id="58" name="直接连接符 57"/>
          <p:cNvCxnSpPr>
            <a:stCxn id="40" idx="2"/>
            <a:endCxn id="41" idx="6"/>
          </p:cNvCxnSpPr>
          <p:nvPr/>
        </p:nvCxnSpPr>
        <p:spPr>
          <a:xfrm flipH="1">
            <a:off x="5995352" y="5647512"/>
            <a:ext cx="863820" cy="13732"/>
          </a:xfrm>
          <a:prstGeom prst="line">
            <a:avLst/>
          </a:prstGeom>
        </p:spPr>
        <p:style>
          <a:lnRef idx="3">
            <a:schemeClr val="dk1"/>
          </a:lnRef>
          <a:fillRef idx="0">
            <a:schemeClr val="dk1"/>
          </a:fillRef>
          <a:effectRef idx="2">
            <a:schemeClr val="dk1"/>
          </a:effectRef>
          <a:fontRef idx="minor">
            <a:schemeClr val="tx1"/>
          </a:fontRef>
        </p:style>
      </p:cxnSp>
      <p:cxnSp>
        <p:nvCxnSpPr>
          <p:cNvPr id="59" name="直接连接符 58"/>
          <p:cNvCxnSpPr>
            <a:stCxn id="31" idx="2"/>
            <a:endCxn id="33" idx="6"/>
          </p:cNvCxnSpPr>
          <p:nvPr/>
        </p:nvCxnSpPr>
        <p:spPr>
          <a:xfrm flipH="1">
            <a:off x="5958712" y="4091162"/>
            <a:ext cx="900460" cy="0"/>
          </a:xfrm>
          <a:prstGeom prst="line">
            <a:avLst/>
          </a:prstGeom>
        </p:spPr>
        <p:style>
          <a:lnRef idx="3">
            <a:schemeClr val="dk1"/>
          </a:lnRef>
          <a:fillRef idx="0">
            <a:schemeClr val="dk1"/>
          </a:fillRef>
          <a:effectRef idx="2">
            <a:schemeClr val="dk1"/>
          </a:effectRef>
          <a:fontRef idx="minor">
            <a:schemeClr val="tx1"/>
          </a:fontRef>
        </p:style>
      </p:cxnSp>
      <p:cxnSp>
        <p:nvCxnSpPr>
          <p:cNvPr id="60" name="直接连接符 59"/>
          <p:cNvCxnSpPr>
            <a:stCxn id="31" idx="4"/>
            <a:endCxn id="44" idx="0"/>
          </p:cNvCxnSpPr>
          <p:nvPr/>
        </p:nvCxnSpPr>
        <p:spPr>
          <a:xfrm>
            <a:off x="7144128" y="4376118"/>
            <a:ext cx="0" cy="238490"/>
          </a:xfrm>
          <a:prstGeom prst="line">
            <a:avLst/>
          </a:prstGeom>
        </p:spPr>
        <p:style>
          <a:lnRef idx="3">
            <a:schemeClr val="dk1"/>
          </a:lnRef>
          <a:fillRef idx="0">
            <a:schemeClr val="dk1"/>
          </a:fillRef>
          <a:effectRef idx="2">
            <a:schemeClr val="dk1"/>
          </a:effectRef>
          <a:fontRef idx="minor">
            <a:schemeClr val="tx1"/>
          </a:fontRef>
        </p:style>
      </p:cxnSp>
      <p:cxnSp>
        <p:nvCxnSpPr>
          <p:cNvPr id="62" name="直接连接符 61"/>
          <p:cNvCxnSpPr>
            <a:stCxn id="27" idx="2"/>
            <a:endCxn id="23" idx="6"/>
          </p:cNvCxnSpPr>
          <p:nvPr/>
        </p:nvCxnSpPr>
        <p:spPr>
          <a:xfrm flipH="1" flipV="1">
            <a:off x="3611816" y="1753506"/>
            <a:ext cx="1748252" cy="3916"/>
          </a:xfrm>
          <a:prstGeom prst="line">
            <a:avLst/>
          </a:prstGeom>
        </p:spPr>
        <p:style>
          <a:lnRef idx="3">
            <a:schemeClr val="dk1"/>
          </a:lnRef>
          <a:fillRef idx="0">
            <a:schemeClr val="dk1"/>
          </a:fillRef>
          <a:effectRef idx="2">
            <a:schemeClr val="dk1"/>
          </a:effectRef>
          <a:fontRef idx="minor">
            <a:schemeClr val="tx1"/>
          </a:fontRef>
        </p:style>
      </p:cxnSp>
      <p:cxnSp>
        <p:nvCxnSpPr>
          <p:cNvPr id="63" name="直接连接符 62"/>
          <p:cNvCxnSpPr>
            <a:stCxn id="29" idx="2"/>
            <a:endCxn id="27" idx="6"/>
          </p:cNvCxnSpPr>
          <p:nvPr/>
        </p:nvCxnSpPr>
        <p:spPr>
          <a:xfrm flipH="1">
            <a:off x="5929980" y="1753506"/>
            <a:ext cx="929192" cy="3916"/>
          </a:xfrm>
          <a:prstGeom prst="line">
            <a:avLst/>
          </a:prstGeom>
        </p:spPr>
        <p:style>
          <a:lnRef idx="3">
            <a:schemeClr val="dk1"/>
          </a:lnRef>
          <a:fillRef idx="0">
            <a:schemeClr val="dk1"/>
          </a:fillRef>
          <a:effectRef idx="2">
            <a:schemeClr val="dk1"/>
          </a:effectRef>
          <a:fontRef idx="minor">
            <a:schemeClr val="tx1"/>
          </a:fontRef>
        </p:style>
      </p:cxnSp>
      <p:cxnSp>
        <p:nvCxnSpPr>
          <p:cNvPr id="64" name="直接连接符 63"/>
          <p:cNvCxnSpPr>
            <a:stCxn id="29" idx="4"/>
            <a:endCxn id="31" idx="0"/>
          </p:cNvCxnSpPr>
          <p:nvPr/>
        </p:nvCxnSpPr>
        <p:spPr>
          <a:xfrm>
            <a:off x="7144128" y="2038462"/>
            <a:ext cx="0" cy="1767744"/>
          </a:xfrm>
          <a:prstGeom prst="line">
            <a:avLst/>
          </a:prstGeom>
        </p:spPr>
        <p:style>
          <a:lnRef idx="3">
            <a:schemeClr val="dk1"/>
          </a:lnRef>
          <a:fillRef idx="0">
            <a:schemeClr val="dk1"/>
          </a:fillRef>
          <a:effectRef idx="2">
            <a:schemeClr val="dk1"/>
          </a:effectRef>
          <a:fontRef idx="minor">
            <a:schemeClr val="tx1"/>
          </a:fontRef>
        </p:style>
      </p:cxnSp>
      <p:cxnSp>
        <p:nvCxnSpPr>
          <p:cNvPr id="65" name="直接连接符 64"/>
          <p:cNvCxnSpPr>
            <a:stCxn id="27" idx="5"/>
            <a:endCxn id="30" idx="1"/>
          </p:cNvCxnSpPr>
          <p:nvPr/>
        </p:nvCxnSpPr>
        <p:spPr>
          <a:xfrm>
            <a:off x="5846518" y="1958916"/>
            <a:ext cx="346564" cy="721155"/>
          </a:xfrm>
          <a:prstGeom prst="line">
            <a:avLst/>
          </a:prstGeom>
        </p:spPr>
        <p:style>
          <a:lnRef idx="3">
            <a:schemeClr val="dk1"/>
          </a:lnRef>
          <a:fillRef idx="0">
            <a:schemeClr val="dk1"/>
          </a:fillRef>
          <a:effectRef idx="2">
            <a:schemeClr val="dk1"/>
          </a:effectRef>
          <a:fontRef idx="minor">
            <a:schemeClr val="tx1"/>
          </a:fontRef>
        </p:style>
      </p:cxnSp>
      <p:cxnSp>
        <p:nvCxnSpPr>
          <p:cNvPr id="67" name="直接连接符 66"/>
          <p:cNvCxnSpPr>
            <a:stCxn id="30" idx="5"/>
            <a:endCxn id="31" idx="1"/>
          </p:cNvCxnSpPr>
          <p:nvPr/>
        </p:nvCxnSpPr>
        <p:spPr>
          <a:xfrm>
            <a:off x="6596070" y="3083059"/>
            <a:ext cx="346564" cy="806609"/>
          </a:xfrm>
          <a:prstGeom prst="line">
            <a:avLst/>
          </a:prstGeom>
        </p:spPr>
        <p:style>
          <a:lnRef idx="3">
            <a:schemeClr val="dk1"/>
          </a:lnRef>
          <a:fillRef idx="0">
            <a:schemeClr val="dk1"/>
          </a:fillRef>
          <a:effectRef idx="2">
            <a:schemeClr val="dk1"/>
          </a:effectRef>
          <a:fontRef idx="minor">
            <a:schemeClr val="tx1"/>
          </a:fontRef>
        </p:style>
      </p:cxnSp>
      <p:cxnSp>
        <p:nvCxnSpPr>
          <p:cNvPr id="73" name="连接符: 曲线 72"/>
          <p:cNvCxnSpPr>
            <a:stCxn id="29" idx="0"/>
            <a:endCxn id="27" idx="0"/>
          </p:cNvCxnSpPr>
          <p:nvPr/>
        </p:nvCxnSpPr>
        <p:spPr>
          <a:xfrm rot="16200000" flipH="1" flipV="1">
            <a:off x="6392618" y="720956"/>
            <a:ext cx="3916" cy="1499104"/>
          </a:xfrm>
          <a:prstGeom prst="curvedConnector3">
            <a:avLst>
              <a:gd name="adj1" fmla="val -5837589"/>
            </a:avLst>
          </a:prstGeom>
          <a:ln>
            <a:solidFill>
              <a:schemeClr val="accent1">
                <a:lumMod val="75000"/>
              </a:schemeClr>
            </a:solidFill>
            <a:prstDash val="dashDot"/>
            <a:headEnd type="triangle"/>
            <a:tailEnd type="none"/>
          </a:ln>
        </p:spPr>
        <p:style>
          <a:lnRef idx="1">
            <a:schemeClr val="accent2"/>
          </a:lnRef>
          <a:fillRef idx="0">
            <a:schemeClr val="accent2"/>
          </a:fillRef>
          <a:effectRef idx="0">
            <a:schemeClr val="accent2"/>
          </a:effectRef>
          <a:fontRef idx="minor">
            <a:schemeClr val="tx1"/>
          </a:fontRef>
        </p:style>
      </p:cxnSp>
      <p:cxnSp>
        <p:nvCxnSpPr>
          <p:cNvPr id="74" name="连接符: 曲线 73"/>
          <p:cNvCxnSpPr>
            <a:stCxn id="31" idx="6"/>
            <a:endCxn id="29" idx="6"/>
          </p:cNvCxnSpPr>
          <p:nvPr/>
        </p:nvCxnSpPr>
        <p:spPr>
          <a:xfrm flipV="1">
            <a:off x="7429084" y="1753506"/>
            <a:ext cx="12700" cy="2337656"/>
          </a:xfrm>
          <a:prstGeom prst="curvedConnector3">
            <a:avLst>
              <a:gd name="adj1" fmla="val 1800000"/>
            </a:avLst>
          </a:prstGeom>
          <a:ln>
            <a:headEnd type="triangle"/>
            <a:tailEnd type="none"/>
          </a:ln>
        </p:spPr>
        <p:style>
          <a:lnRef idx="1">
            <a:schemeClr val="accent2"/>
          </a:lnRef>
          <a:fillRef idx="0">
            <a:schemeClr val="accent2"/>
          </a:fillRef>
          <a:effectRef idx="0">
            <a:schemeClr val="accent2"/>
          </a:effectRef>
          <a:fontRef idx="minor">
            <a:schemeClr val="tx1"/>
          </a:fontRef>
        </p:style>
      </p:cxnSp>
      <p:cxnSp>
        <p:nvCxnSpPr>
          <p:cNvPr id="75" name="连接符: 曲线 74"/>
          <p:cNvCxnSpPr>
            <a:stCxn id="27" idx="4"/>
            <a:endCxn id="30" idx="2"/>
          </p:cNvCxnSpPr>
          <p:nvPr/>
        </p:nvCxnSpPr>
        <p:spPr>
          <a:xfrm rot="16200000" flipH="1">
            <a:off x="5457729" y="2229673"/>
            <a:ext cx="839187" cy="464596"/>
          </a:xfrm>
          <a:prstGeom prst="curvedConnector2">
            <a:avLst/>
          </a:prstGeom>
          <a:ln>
            <a:solidFill>
              <a:schemeClr val="accent1">
                <a:lumMod val="75000"/>
              </a:schemeClr>
            </a:solidFill>
            <a:prstDash val="dashDot"/>
            <a:headEnd type="none"/>
            <a:tailEnd type="triangle"/>
          </a:ln>
        </p:spPr>
        <p:style>
          <a:lnRef idx="1">
            <a:schemeClr val="accent2"/>
          </a:lnRef>
          <a:fillRef idx="0">
            <a:schemeClr val="accent2"/>
          </a:fillRef>
          <a:effectRef idx="0">
            <a:schemeClr val="accent2"/>
          </a:effectRef>
          <a:fontRef idx="minor">
            <a:schemeClr val="tx1"/>
          </a:fontRef>
        </p:style>
      </p:cxnSp>
      <p:cxnSp>
        <p:nvCxnSpPr>
          <p:cNvPr id="76" name="连接符: 曲线 75"/>
          <p:cNvCxnSpPr>
            <a:stCxn id="31" idx="2"/>
            <a:endCxn id="30" idx="4"/>
          </p:cNvCxnSpPr>
          <p:nvPr/>
        </p:nvCxnSpPr>
        <p:spPr>
          <a:xfrm rot="10800000">
            <a:off x="6394576" y="3166522"/>
            <a:ext cx="464596" cy="924641"/>
          </a:xfrm>
          <a:prstGeom prst="curvedConnector2">
            <a:avLst/>
          </a:prstGeom>
          <a:ln>
            <a:headEnd type="triangle"/>
            <a:tailEnd type="none"/>
          </a:ln>
        </p:spPr>
        <p:style>
          <a:lnRef idx="1">
            <a:schemeClr val="accent2"/>
          </a:lnRef>
          <a:fillRef idx="0">
            <a:schemeClr val="accent2"/>
          </a:fillRef>
          <a:effectRef idx="0">
            <a:schemeClr val="accent2"/>
          </a:effectRef>
          <a:fontRef idx="minor">
            <a:schemeClr val="tx1"/>
          </a:fontRef>
        </p:style>
      </p:cxnSp>
      <p:cxnSp>
        <p:nvCxnSpPr>
          <p:cNvPr id="77" name="连接符: 曲线 76"/>
          <p:cNvCxnSpPr>
            <a:stCxn id="34" idx="5"/>
            <a:endCxn id="38" idx="2"/>
          </p:cNvCxnSpPr>
          <p:nvPr/>
        </p:nvCxnSpPr>
        <p:spPr>
          <a:xfrm rot="16200000" flipH="1">
            <a:off x="2048477" y="4667906"/>
            <a:ext cx="1221794" cy="751038"/>
          </a:xfrm>
          <a:prstGeom prst="curvedConnector2">
            <a:avLst/>
          </a:prstGeom>
          <a:ln>
            <a:solidFill>
              <a:schemeClr val="accent1">
                <a:lumMod val="75000"/>
              </a:schemeClr>
            </a:solidFill>
            <a:prstDash val="dashDot"/>
            <a:headEnd type="none"/>
            <a:tailEnd type="triangle"/>
          </a:ln>
        </p:spPr>
        <p:style>
          <a:lnRef idx="1">
            <a:schemeClr val="accent2"/>
          </a:lnRef>
          <a:fillRef idx="0">
            <a:schemeClr val="accent2"/>
          </a:fillRef>
          <a:effectRef idx="0">
            <a:schemeClr val="accent2"/>
          </a:effectRef>
          <a:fontRef idx="minor">
            <a:schemeClr val="tx1"/>
          </a:fontRef>
        </p:style>
      </p:cxnSp>
      <p:cxnSp>
        <p:nvCxnSpPr>
          <p:cNvPr id="78" name="连接符: 曲线 77"/>
          <p:cNvCxnSpPr>
            <a:stCxn id="36" idx="4"/>
            <a:endCxn id="38" idx="3"/>
          </p:cNvCxnSpPr>
          <p:nvPr/>
        </p:nvCxnSpPr>
        <p:spPr>
          <a:xfrm rot="5400000" flipH="1" flipV="1">
            <a:off x="2573342" y="5387598"/>
            <a:ext cx="83462" cy="1019897"/>
          </a:xfrm>
          <a:prstGeom prst="curvedConnector3">
            <a:avLst>
              <a:gd name="adj1" fmla="val -273897"/>
            </a:avLst>
          </a:prstGeom>
          <a:ln>
            <a:solidFill>
              <a:schemeClr val="accent1">
                <a:lumMod val="75000"/>
              </a:schemeClr>
            </a:solidFill>
            <a:prstDash val="dashDot"/>
            <a:headEnd type="triangle"/>
            <a:tailEnd type="none"/>
          </a:ln>
        </p:spPr>
        <p:style>
          <a:lnRef idx="1">
            <a:schemeClr val="accent2"/>
          </a:lnRef>
          <a:fillRef idx="0">
            <a:schemeClr val="accent2"/>
          </a:fillRef>
          <a:effectRef idx="0">
            <a:schemeClr val="accent2"/>
          </a:effectRef>
          <a:fontRef idx="minor">
            <a:schemeClr val="tx1"/>
          </a:fontRef>
        </p:style>
      </p:cxnSp>
      <p:cxnSp>
        <p:nvCxnSpPr>
          <p:cNvPr id="79" name="连接符: 曲线 78"/>
          <p:cNvCxnSpPr>
            <a:stCxn id="34" idx="6"/>
            <a:endCxn id="41" idx="1"/>
          </p:cNvCxnSpPr>
          <p:nvPr/>
        </p:nvCxnSpPr>
        <p:spPr>
          <a:xfrm>
            <a:off x="2367317" y="4231034"/>
            <a:ext cx="3102724" cy="1228716"/>
          </a:xfrm>
          <a:prstGeom prst="curvedConnector2">
            <a:avLst/>
          </a:prstGeom>
          <a:ln>
            <a:headEnd type="none"/>
            <a:tailEnd type="triangle"/>
          </a:ln>
        </p:spPr>
        <p:style>
          <a:lnRef idx="1">
            <a:schemeClr val="accent2"/>
          </a:lnRef>
          <a:fillRef idx="0">
            <a:schemeClr val="accent2"/>
          </a:fillRef>
          <a:effectRef idx="0">
            <a:schemeClr val="accent2"/>
          </a:effectRef>
          <a:fontRef idx="minor">
            <a:schemeClr val="tx1"/>
          </a:fontRef>
        </p:style>
      </p:cxnSp>
      <p:cxnSp>
        <p:nvCxnSpPr>
          <p:cNvPr id="80" name="连接符: 曲线 79"/>
          <p:cNvCxnSpPr>
            <a:stCxn id="41" idx="6"/>
            <a:endCxn id="43" idx="6"/>
          </p:cNvCxnSpPr>
          <p:nvPr/>
        </p:nvCxnSpPr>
        <p:spPr>
          <a:xfrm flipV="1">
            <a:off x="5995352" y="4838870"/>
            <a:ext cx="8888" cy="822374"/>
          </a:xfrm>
          <a:prstGeom prst="curvedConnector3">
            <a:avLst>
              <a:gd name="adj1" fmla="val 2672007"/>
            </a:avLst>
          </a:prstGeom>
          <a:ln>
            <a:solidFill>
              <a:schemeClr val="accent1">
                <a:lumMod val="75000"/>
              </a:schemeClr>
            </a:solidFill>
            <a:prstDash val="dashDot"/>
            <a:headEnd type="none"/>
            <a:tailEnd type="triangle"/>
          </a:ln>
        </p:spPr>
        <p:style>
          <a:lnRef idx="1">
            <a:schemeClr val="accent2"/>
          </a:lnRef>
          <a:fillRef idx="0">
            <a:schemeClr val="accent2"/>
          </a:fillRef>
          <a:effectRef idx="0">
            <a:schemeClr val="accent2"/>
          </a:effectRef>
          <a:fontRef idx="minor">
            <a:schemeClr val="tx1"/>
          </a:fontRef>
        </p:style>
      </p:cxnSp>
      <p:cxnSp>
        <p:nvCxnSpPr>
          <p:cNvPr id="81" name="连接符: 曲线 80"/>
          <p:cNvCxnSpPr>
            <a:stCxn id="33" idx="5"/>
            <a:endCxn id="31" idx="3"/>
          </p:cNvCxnSpPr>
          <p:nvPr/>
        </p:nvCxnSpPr>
        <p:spPr>
          <a:xfrm rot="16200000" flipH="1">
            <a:off x="6408942" y="3758964"/>
            <a:ext cx="12700" cy="1067384"/>
          </a:xfrm>
          <a:prstGeom prst="curvedConnector3">
            <a:avLst>
              <a:gd name="adj1" fmla="val 2457181"/>
            </a:avLst>
          </a:prstGeom>
          <a:ln>
            <a:solidFill>
              <a:schemeClr val="accent1">
                <a:lumMod val="75000"/>
              </a:schemeClr>
            </a:solidFill>
            <a:prstDash val="dashDot"/>
            <a:headEnd type="triangle"/>
            <a:tailEnd type="none"/>
          </a:ln>
        </p:spPr>
        <p:style>
          <a:lnRef idx="1">
            <a:schemeClr val="accent2"/>
          </a:lnRef>
          <a:fillRef idx="0">
            <a:schemeClr val="accent2"/>
          </a:fillRef>
          <a:effectRef idx="0">
            <a:schemeClr val="accent2"/>
          </a:effectRef>
          <a:fontRef idx="minor">
            <a:schemeClr val="tx1"/>
          </a:fontRef>
        </p:style>
      </p:cxnSp>
      <p:cxnSp>
        <p:nvCxnSpPr>
          <p:cNvPr id="82" name="连接符: 曲线 81"/>
          <p:cNvCxnSpPr>
            <a:stCxn id="44" idx="6"/>
            <a:endCxn id="31" idx="6"/>
          </p:cNvCxnSpPr>
          <p:nvPr/>
        </p:nvCxnSpPr>
        <p:spPr>
          <a:xfrm flipH="1" flipV="1">
            <a:off x="7429084" y="4091162"/>
            <a:ext cx="22764" cy="808402"/>
          </a:xfrm>
          <a:prstGeom prst="curvedConnector3">
            <a:avLst>
              <a:gd name="adj1" fmla="val -1004217"/>
            </a:avLst>
          </a:prstGeom>
          <a:ln>
            <a:solidFill>
              <a:schemeClr val="accent1">
                <a:lumMod val="75000"/>
              </a:schemeClr>
            </a:solidFill>
            <a:prstDash val="dashDot"/>
            <a:headEnd type="triangle"/>
            <a:tailEnd type="none"/>
          </a:ln>
        </p:spPr>
        <p:style>
          <a:lnRef idx="1">
            <a:schemeClr val="accent2"/>
          </a:lnRef>
          <a:fillRef idx="0">
            <a:schemeClr val="accent2"/>
          </a:fillRef>
          <a:effectRef idx="0">
            <a:schemeClr val="accent2"/>
          </a:effectRef>
          <a:fontRef idx="minor">
            <a:schemeClr val="tx1"/>
          </a:fontRef>
        </p:style>
      </p:cxnSp>
      <p:cxnSp>
        <p:nvCxnSpPr>
          <p:cNvPr id="83" name="连接符: 曲线 82"/>
          <p:cNvCxnSpPr>
            <a:stCxn id="41" idx="5"/>
            <a:endCxn id="40" idx="3"/>
          </p:cNvCxnSpPr>
          <p:nvPr/>
        </p:nvCxnSpPr>
        <p:spPr>
          <a:xfrm rot="5400000" flipH="1" flipV="1">
            <a:off x="6420396" y="5333833"/>
            <a:ext cx="13732" cy="1044078"/>
          </a:xfrm>
          <a:prstGeom prst="curvedConnector3">
            <a:avLst>
              <a:gd name="adj1" fmla="val -2272517"/>
            </a:avLst>
          </a:prstGeom>
          <a:ln>
            <a:solidFill>
              <a:schemeClr val="accent1">
                <a:lumMod val="75000"/>
              </a:schemeClr>
            </a:solidFill>
            <a:prstDash val="dashDot"/>
            <a:headEnd type="none"/>
            <a:tailEnd type="triangle"/>
          </a:ln>
        </p:spPr>
        <p:style>
          <a:lnRef idx="1">
            <a:schemeClr val="accent2"/>
          </a:lnRef>
          <a:fillRef idx="0">
            <a:schemeClr val="accent2"/>
          </a:fillRef>
          <a:effectRef idx="0">
            <a:schemeClr val="accent2"/>
          </a:effectRef>
          <a:fontRef idx="minor">
            <a:schemeClr val="tx1"/>
          </a:fontRef>
        </p:style>
      </p:cxnSp>
      <p:cxnSp>
        <p:nvCxnSpPr>
          <p:cNvPr id="86" name="连接符: 曲线 85"/>
          <p:cNvCxnSpPr>
            <a:stCxn id="38" idx="5"/>
            <a:endCxn id="41" idx="3"/>
          </p:cNvCxnSpPr>
          <p:nvPr/>
        </p:nvCxnSpPr>
        <p:spPr>
          <a:xfrm rot="16200000" flipH="1">
            <a:off x="4511661" y="4904358"/>
            <a:ext cx="6922" cy="1909837"/>
          </a:xfrm>
          <a:prstGeom prst="curvedConnector3">
            <a:avLst>
              <a:gd name="adj1" fmla="val 4608264"/>
            </a:avLst>
          </a:prstGeom>
          <a:ln>
            <a:headEnd type="none"/>
            <a:tailEnd type="triangle"/>
          </a:ln>
        </p:spPr>
        <p:style>
          <a:lnRef idx="1">
            <a:schemeClr val="accent2"/>
          </a:lnRef>
          <a:fillRef idx="0">
            <a:schemeClr val="accent2"/>
          </a:fillRef>
          <a:effectRef idx="0">
            <a:schemeClr val="accent2"/>
          </a:effectRef>
          <a:fontRef idx="minor">
            <a:schemeClr val="tx1"/>
          </a:fontRef>
        </p:style>
      </p:cxnSp>
      <p:cxnSp>
        <p:nvCxnSpPr>
          <p:cNvPr id="87" name="直接连接符 86"/>
          <p:cNvCxnSpPr/>
          <p:nvPr/>
        </p:nvCxnSpPr>
        <p:spPr>
          <a:xfrm>
            <a:off x="975092" y="3484545"/>
            <a:ext cx="7229856" cy="9869"/>
          </a:xfrm>
          <a:prstGeom prst="line">
            <a:avLst/>
          </a:prstGeom>
          <a:ln w="38100"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95" name="直接连接符 94"/>
          <p:cNvCxnSpPr/>
          <p:nvPr/>
        </p:nvCxnSpPr>
        <p:spPr>
          <a:xfrm>
            <a:off x="4515122" y="982133"/>
            <a:ext cx="0" cy="5300134"/>
          </a:xfrm>
          <a:prstGeom prst="line">
            <a:avLst/>
          </a:prstGeom>
          <a:ln w="38100"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72A5E12F-523A-4D75-95A2-779F57F5D9E2}" type="slidenum">
              <a:rPr lang="zh-CN" altLang="en-US" smtClean="0"/>
              <a:t>16</a:t>
            </a:fld>
            <a:endParaRPr lang="zh-CN" altLang="en-US"/>
          </a:p>
        </p:txBody>
      </p:sp>
      <p:sp>
        <p:nvSpPr>
          <p:cNvPr id="3" name="文本占位符 2"/>
          <p:cNvSpPr>
            <a:spLocks noGrp="1"/>
          </p:cNvSpPr>
          <p:nvPr>
            <p:ph type="body" sz="quarter" idx="13"/>
          </p:nvPr>
        </p:nvSpPr>
        <p:spPr/>
        <p:txBody>
          <a:bodyPr/>
          <a:lstStyle/>
          <a:p>
            <a:r>
              <a:rPr lang="zh-CN" altLang="en-US" dirty="0"/>
              <a:t>并行模型：</a:t>
            </a:r>
            <a:r>
              <a:rPr lang="en-US" altLang="zh-CN" dirty="0"/>
              <a:t> Graph-Centric Model</a:t>
            </a:r>
            <a:endParaRPr lang="zh-CN" altLang="en-US" dirty="0"/>
          </a:p>
        </p:txBody>
      </p:sp>
      <mc:AlternateContent xmlns:mc="http://schemas.openxmlformats.org/markup-compatibility/2006" xmlns:a14="http://schemas.microsoft.com/office/drawing/2010/main">
        <mc:Choice Requires="a14">
          <p:sp>
            <p:nvSpPr>
              <p:cNvPr id="12" name="矩形 11"/>
              <p:cNvSpPr/>
              <p:nvPr/>
            </p:nvSpPr>
            <p:spPr>
              <a:xfrm>
                <a:off x="8669544" y="3448723"/>
                <a:ext cx="3223889" cy="883370"/>
              </a:xfrm>
              <a:prstGeom prst="rect">
                <a:avLst/>
              </a:prstGeom>
              <a:solidFill>
                <a:srgbClr val="EB705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ltLang="zh-CN" sz="2400" b="0" dirty="0">
                    <a:latin typeface="Cambria Math" panose="02040503050406030204" pitchFamily="18" charset="0"/>
                  </a:rPr>
                  <a:t>Super-step 3</a:t>
                </a:r>
                <a:r>
                  <a:rPr lang="en-US" altLang="zh-CN" sz="2400" dirty="0">
                    <a:latin typeface="Cambria Math" panose="02040503050406030204" pitchFamily="18" charset="0"/>
                  </a:rPr>
                  <a:t>:</a:t>
                </a:r>
                <a:r>
                  <a:rPr lang="zh-CN" altLang="en-US" sz="2400" dirty="0">
                    <a:latin typeface="Cambria Math" panose="02040503050406030204" pitchFamily="18" charset="0"/>
                  </a:rPr>
                  <a:t> </a:t>
                </a:r>
                <a:r>
                  <a:rPr lang="en-US" altLang="zh-CN" sz="2400" dirty="0" err="1">
                    <a:latin typeface="Cambria Math" panose="02040503050406030204" pitchFamily="18" charset="0"/>
                  </a:rPr>
                  <a:t>IncEval</a:t>
                </a:r>
                <a:endParaRPr lang="en-US" altLang="zh-CN" sz="2400" b="0" dirty="0">
                  <a:latin typeface="Cambria Math" panose="02040503050406030204" pitchFamily="18" charset="0"/>
                </a:endParaRPr>
              </a:p>
              <a:p>
                <a:pPr algn="ctr"/>
                <a14:m>
                  <m:oMath xmlns:m="http://schemas.openxmlformats.org/officeDocument/2006/math">
                    <m:r>
                      <a:rPr lang="en-US" altLang="zh-CN" sz="2400" b="0" i="0" smtClean="0">
                        <a:latin typeface="Cambria Math" panose="02040503050406030204" pitchFamily="18" charset="0"/>
                      </a:rPr>
                      <m:t>#</m:t>
                    </m:r>
                    <m:r>
                      <m:rPr>
                        <m:sty m:val="p"/>
                      </m:rPr>
                      <a:rPr lang="en-US" altLang="zh-CN" sz="2400" b="0" i="0" smtClean="0">
                        <a:latin typeface="Cambria Math" panose="02040503050406030204" pitchFamily="18" charset="0"/>
                      </a:rPr>
                      <m:t>Ops</m:t>
                    </m:r>
                    <m:r>
                      <a:rPr lang="en-US" altLang="zh-CN" sz="2400" i="0" smtClean="0">
                        <a:latin typeface="Cambria Math" panose="02040503050406030204" pitchFamily="18" charset="0"/>
                      </a:rPr>
                      <m:t>=</m:t>
                    </m:r>
                  </m:oMath>
                </a14:m>
                <a:r>
                  <a:rPr lang="en-US" altLang="zh-CN" sz="2400" dirty="0">
                    <a:latin typeface="Cambria Math" panose="02040503050406030204" pitchFamily="18" charset="0"/>
                  </a:rPr>
                  <a:t> 4</a:t>
                </a:r>
                <a:endParaRPr lang="en-US" altLang="zh-CN" sz="2400" dirty="0"/>
              </a:p>
            </p:txBody>
          </p:sp>
        </mc:Choice>
        <mc:Fallback xmlns="">
          <p:sp>
            <p:nvSpPr>
              <p:cNvPr id="12" name="矩形 11"/>
              <p:cNvSpPr>
                <a:spLocks noRot="1" noChangeAspect="1" noMove="1" noResize="1" noEditPoints="1" noAdjustHandles="1" noChangeArrowheads="1" noChangeShapeType="1" noTextEdit="1"/>
              </p:cNvSpPr>
              <p:nvPr/>
            </p:nvSpPr>
            <p:spPr>
              <a:xfrm>
                <a:off x="8669544" y="3448723"/>
                <a:ext cx="3223889" cy="883370"/>
              </a:xfrm>
              <a:prstGeom prst="rect">
                <a:avLst/>
              </a:prstGeom>
              <a:blipFill rotWithShape="1">
                <a:blip r:embed="rId3"/>
                <a:stretch>
                  <a:fillRect l="-509" t="-1801" r="-2151" b="-7893"/>
                </a:stretch>
              </a:bli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r>
                  <a:rPr lang="zh-CN" altLang="en-US">
                    <a:noFill/>
                  </a:rPr>
                  <a:t> </a:t>
                </a:r>
              </a:p>
            </p:txBody>
          </p:sp>
        </mc:Fallback>
      </mc:AlternateContent>
      <p:sp>
        <p:nvSpPr>
          <p:cNvPr id="21" name="椭圆 20"/>
          <p:cNvSpPr/>
          <p:nvPr/>
        </p:nvSpPr>
        <p:spPr>
          <a:xfrm>
            <a:off x="1804416" y="1468550"/>
            <a:ext cx="569912" cy="569912"/>
          </a:xfrm>
          <a:prstGeom prst="ellipse">
            <a:avLst/>
          </a:prstGeom>
          <a:solidFill>
            <a:schemeClr val="bg2">
              <a:lumMod val="75000"/>
            </a:schemeClr>
          </a:solid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a:t>
            </a:r>
            <a:endParaRPr lang="zh-CN" altLang="en-US" dirty="0"/>
          </a:p>
        </p:txBody>
      </p:sp>
      <p:sp>
        <p:nvSpPr>
          <p:cNvPr id="23" name="椭圆 22"/>
          <p:cNvSpPr/>
          <p:nvPr/>
        </p:nvSpPr>
        <p:spPr>
          <a:xfrm>
            <a:off x="3041904" y="1468550"/>
            <a:ext cx="569912" cy="569912"/>
          </a:xfrm>
          <a:prstGeom prst="ellipse">
            <a:avLst/>
          </a:prstGeom>
          <a:solidFill>
            <a:schemeClr val="bg2">
              <a:lumMod val="75000"/>
            </a:schemeClr>
          </a:solid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a:t>
            </a:r>
          </a:p>
        </p:txBody>
      </p:sp>
      <p:sp>
        <p:nvSpPr>
          <p:cNvPr id="26" name="椭圆 25"/>
          <p:cNvSpPr/>
          <p:nvPr/>
        </p:nvSpPr>
        <p:spPr>
          <a:xfrm>
            <a:off x="3041904" y="2676208"/>
            <a:ext cx="569912" cy="569912"/>
          </a:xfrm>
          <a:prstGeom prst="ellipse">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a:t>
            </a:r>
            <a:endParaRPr lang="zh-CN" altLang="en-US" dirty="0"/>
          </a:p>
        </p:txBody>
      </p:sp>
      <p:sp>
        <p:nvSpPr>
          <p:cNvPr id="27" name="椭圆 26"/>
          <p:cNvSpPr/>
          <p:nvPr/>
        </p:nvSpPr>
        <p:spPr>
          <a:xfrm>
            <a:off x="5360068" y="1472466"/>
            <a:ext cx="569912" cy="569912"/>
          </a:xfrm>
          <a:prstGeom prst="ellipse">
            <a:avLst/>
          </a:prstGeom>
          <a:solidFill>
            <a:schemeClr val="bg2">
              <a:lumMod val="75000"/>
            </a:schemeClr>
          </a:solid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a:t>
            </a:r>
            <a:endParaRPr lang="zh-CN" altLang="en-US" dirty="0"/>
          </a:p>
        </p:txBody>
      </p:sp>
      <p:sp>
        <p:nvSpPr>
          <p:cNvPr id="29" name="椭圆 28"/>
          <p:cNvSpPr/>
          <p:nvPr/>
        </p:nvSpPr>
        <p:spPr>
          <a:xfrm>
            <a:off x="6859172" y="1468550"/>
            <a:ext cx="569912" cy="569912"/>
          </a:xfrm>
          <a:prstGeom prst="ellipse">
            <a:avLst/>
          </a:prstGeom>
          <a:solidFill>
            <a:schemeClr val="bg2">
              <a:lumMod val="75000"/>
            </a:schemeClr>
          </a:solid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a:t>
            </a:r>
          </a:p>
        </p:txBody>
      </p:sp>
      <p:sp>
        <p:nvSpPr>
          <p:cNvPr id="30" name="椭圆 29"/>
          <p:cNvSpPr/>
          <p:nvPr/>
        </p:nvSpPr>
        <p:spPr>
          <a:xfrm>
            <a:off x="6109620" y="2596609"/>
            <a:ext cx="569912" cy="569912"/>
          </a:xfrm>
          <a:prstGeom prst="ellipse">
            <a:avLst/>
          </a:prstGeom>
          <a:solidFill>
            <a:schemeClr val="bg2">
              <a:lumMod val="75000"/>
            </a:schemeClr>
          </a:solid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a:t>
            </a:r>
            <a:endParaRPr lang="zh-CN" altLang="en-US" dirty="0"/>
          </a:p>
        </p:txBody>
      </p:sp>
      <p:sp>
        <p:nvSpPr>
          <p:cNvPr id="31" name="椭圆 30"/>
          <p:cNvSpPr/>
          <p:nvPr/>
        </p:nvSpPr>
        <p:spPr>
          <a:xfrm>
            <a:off x="6859172" y="3806206"/>
            <a:ext cx="569912" cy="569912"/>
          </a:xfrm>
          <a:prstGeom prst="ellipse">
            <a:avLst/>
          </a:prstGeom>
          <a:solidFill>
            <a:schemeClr val="bg2">
              <a:lumMod val="75000"/>
            </a:schemeClr>
          </a:solid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a:t>
            </a:r>
            <a:endParaRPr lang="zh-CN" altLang="en-US" dirty="0"/>
          </a:p>
        </p:txBody>
      </p:sp>
      <p:sp>
        <p:nvSpPr>
          <p:cNvPr id="33" name="椭圆 32"/>
          <p:cNvSpPr/>
          <p:nvPr/>
        </p:nvSpPr>
        <p:spPr>
          <a:xfrm>
            <a:off x="5388800" y="3806206"/>
            <a:ext cx="569912" cy="569912"/>
          </a:xfrm>
          <a:prstGeom prst="ellipse">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a:t>
            </a:r>
          </a:p>
        </p:txBody>
      </p:sp>
      <p:sp>
        <p:nvSpPr>
          <p:cNvPr id="34" name="椭圆 33"/>
          <p:cNvSpPr/>
          <p:nvPr/>
        </p:nvSpPr>
        <p:spPr>
          <a:xfrm>
            <a:off x="1797405" y="3946078"/>
            <a:ext cx="569912" cy="569912"/>
          </a:xfrm>
          <a:prstGeom prst="ellipse">
            <a:avLst/>
          </a:prstGeom>
          <a:solidFill>
            <a:schemeClr val="bg2">
              <a:lumMod val="75000"/>
            </a:schemeClr>
          </a:solid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a:t>
            </a:r>
            <a:endParaRPr lang="zh-CN" altLang="en-US" dirty="0"/>
          </a:p>
        </p:txBody>
      </p:sp>
      <p:sp>
        <p:nvSpPr>
          <p:cNvPr id="36" name="椭圆 35"/>
          <p:cNvSpPr/>
          <p:nvPr/>
        </p:nvSpPr>
        <p:spPr>
          <a:xfrm>
            <a:off x="1797405" y="5369366"/>
            <a:ext cx="615440" cy="569912"/>
          </a:xfrm>
          <a:prstGeom prst="ellipse">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a:t>
            </a:r>
          </a:p>
        </p:txBody>
      </p:sp>
      <p:sp>
        <p:nvSpPr>
          <p:cNvPr id="38" name="椭圆 37"/>
          <p:cNvSpPr/>
          <p:nvPr/>
        </p:nvSpPr>
        <p:spPr>
          <a:xfrm>
            <a:off x="3034893" y="5369366"/>
            <a:ext cx="615440" cy="569912"/>
          </a:xfrm>
          <a:prstGeom prst="ellipse">
            <a:avLst/>
          </a:prstGeom>
          <a:solidFill>
            <a:schemeClr val="bg2">
              <a:lumMod val="75000"/>
            </a:schemeClr>
          </a:solid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a:t>
            </a:r>
          </a:p>
        </p:txBody>
      </p:sp>
      <p:sp>
        <p:nvSpPr>
          <p:cNvPr id="40" name="椭圆 39"/>
          <p:cNvSpPr/>
          <p:nvPr/>
        </p:nvSpPr>
        <p:spPr>
          <a:xfrm>
            <a:off x="6859172" y="5362556"/>
            <a:ext cx="615440" cy="569912"/>
          </a:xfrm>
          <a:prstGeom prst="ellipse">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a:t>
            </a:r>
          </a:p>
        </p:txBody>
      </p:sp>
      <p:sp>
        <p:nvSpPr>
          <p:cNvPr id="41" name="椭圆 40"/>
          <p:cNvSpPr/>
          <p:nvPr/>
        </p:nvSpPr>
        <p:spPr>
          <a:xfrm>
            <a:off x="5379912" y="5376288"/>
            <a:ext cx="615440" cy="569912"/>
          </a:xfrm>
          <a:prstGeom prst="ellipse">
            <a:avLst/>
          </a:prstGeom>
          <a:solidFill>
            <a:schemeClr val="bg2">
              <a:lumMod val="75000"/>
            </a:schemeClr>
          </a:solid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a:t>
            </a:r>
          </a:p>
        </p:txBody>
      </p:sp>
      <p:sp>
        <p:nvSpPr>
          <p:cNvPr id="43" name="椭圆 42"/>
          <p:cNvSpPr/>
          <p:nvPr/>
        </p:nvSpPr>
        <p:spPr>
          <a:xfrm>
            <a:off x="5388800" y="4553914"/>
            <a:ext cx="615440" cy="569912"/>
          </a:xfrm>
          <a:prstGeom prst="ellipse">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a:t>
            </a:r>
          </a:p>
        </p:txBody>
      </p:sp>
      <p:sp>
        <p:nvSpPr>
          <p:cNvPr id="44" name="椭圆 43"/>
          <p:cNvSpPr/>
          <p:nvPr/>
        </p:nvSpPr>
        <p:spPr>
          <a:xfrm>
            <a:off x="6836408" y="4614608"/>
            <a:ext cx="615440" cy="569912"/>
          </a:xfrm>
          <a:prstGeom prst="ellipse">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a:t>
            </a:r>
          </a:p>
        </p:txBody>
      </p:sp>
      <p:cxnSp>
        <p:nvCxnSpPr>
          <p:cNvPr id="46" name="直接连接符 45"/>
          <p:cNvCxnSpPr>
            <a:stCxn id="21" idx="6"/>
            <a:endCxn id="23" idx="2"/>
          </p:cNvCxnSpPr>
          <p:nvPr/>
        </p:nvCxnSpPr>
        <p:spPr>
          <a:xfrm>
            <a:off x="2374328" y="1753506"/>
            <a:ext cx="667576" cy="0"/>
          </a:xfrm>
          <a:prstGeom prst="line">
            <a:avLst/>
          </a:prstGeom>
        </p:spPr>
        <p:style>
          <a:lnRef idx="3">
            <a:schemeClr val="dk1"/>
          </a:lnRef>
          <a:fillRef idx="0">
            <a:schemeClr val="dk1"/>
          </a:fillRef>
          <a:effectRef idx="2">
            <a:schemeClr val="dk1"/>
          </a:effectRef>
          <a:fontRef idx="minor">
            <a:schemeClr val="tx1"/>
          </a:fontRef>
        </p:style>
      </p:cxnSp>
      <p:cxnSp>
        <p:nvCxnSpPr>
          <p:cNvPr id="47" name="直接连接符 46"/>
          <p:cNvCxnSpPr>
            <a:stCxn id="23" idx="4"/>
            <a:endCxn id="26" idx="0"/>
          </p:cNvCxnSpPr>
          <p:nvPr/>
        </p:nvCxnSpPr>
        <p:spPr>
          <a:xfrm>
            <a:off x="3326860" y="2038462"/>
            <a:ext cx="0" cy="637746"/>
          </a:xfrm>
          <a:prstGeom prst="line">
            <a:avLst/>
          </a:prstGeom>
        </p:spPr>
        <p:style>
          <a:lnRef idx="3">
            <a:schemeClr val="dk1"/>
          </a:lnRef>
          <a:fillRef idx="0">
            <a:schemeClr val="dk1"/>
          </a:fillRef>
          <a:effectRef idx="2">
            <a:schemeClr val="dk1"/>
          </a:effectRef>
          <a:fontRef idx="minor">
            <a:schemeClr val="tx1"/>
          </a:fontRef>
        </p:style>
      </p:cxnSp>
      <p:cxnSp>
        <p:nvCxnSpPr>
          <p:cNvPr id="49" name="直接连接符 48"/>
          <p:cNvCxnSpPr>
            <a:stCxn id="21" idx="4"/>
            <a:endCxn id="34" idx="0"/>
          </p:cNvCxnSpPr>
          <p:nvPr/>
        </p:nvCxnSpPr>
        <p:spPr>
          <a:xfrm flipH="1">
            <a:off x="2082361" y="2038462"/>
            <a:ext cx="7011" cy="1907616"/>
          </a:xfrm>
          <a:prstGeom prst="line">
            <a:avLst/>
          </a:prstGeom>
        </p:spPr>
        <p:style>
          <a:lnRef idx="3">
            <a:schemeClr val="dk1"/>
          </a:lnRef>
          <a:fillRef idx="0">
            <a:schemeClr val="dk1"/>
          </a:fillRef>
          <a:effectRef idx="2">
            <a:schemeClr val="dk1"/>
          </a:effectRef>
          <a:fontRef idx="minor">
            <a:schemeClr val="tx1"/>
          </a:fontRef>
        </p:style>
      </p:cxnSp>
      <p:cxnSp>
        <p:nvCxnSpPr>
          <p:cNvPr id="50" name="直接连接符 49"/>
          <p:cNvCxnSpPr>
            <a:stCxn id="34" idx="5"/>
            <a:endCxn id="38" idx="1"/>
          </p:cNvCxnSpPr>
          <p:nvPr/>
        </p:nvCxnSpPr>
        <p:spPr>
          <a:xfrm>
            <a:off x="2283855" y="4432528"/>
            <a:ext cx="841167" cy="1020300"/>
          </a:xfrm>
          <a:prstGeom prst="line">
            <a:avLst/>
          </a:prstGeom>
        </p:spPr>
        <p:style>
          <a:lnRef idx="3">
            <a:schemeClr val="dk1"/>
          </a:lnRef>
          <a:fillRef idx="0">
            <a:schemeClr val="dk1"/>
          </a:fillRef>
          <a:effectRef idx="2">
            <a:schemeClr val="dk1"/>
          </a:effectRef>
          <a:fontRef idx="minor">
            <a:schemeClr val="tx1"/>
          </a:fontRef>
        </p:style>
      </p:cxnSp>
      <p:cxnSp>
        <p:nvCxnSpPr>
          <p:cNvPr id="52" name="直接连接符 51"/>
          <p:cNvCxnSpPr>
            <a:stCxn id="34" idx="5"/>
            <a:endCxn id="41" idx="2"/>
          </p:cNvCxnSpPr>
          <p:nvPr/>
        </p:nvCxnSpPr>
        <p:spPr>
          <a:xfrm>
            <a:off x="2283855" y="4432528"/>
            <a:ext cx="3096057" cy="1228716"/>
          </a:xfrm>
          <a:prstGeom prst="line">
            <a:avLst/>
          </a:prstGeom>
        </p:spPr>
        <p:style>
          <a:lnRef idx="3">
            <a:schemeClr val="dk1"/>
          </a:lnRef>
          <a:fillRef idx="0">
            <a:schemeClr val="dk1"/>
          </a:fillRef>
          <a:effectRef idx="2">
            <a:schemeClr val="dk1"/>
          </a:effectRef>
          <a:fontRef idx="minor">
            <a:schemeClr val="tx1"/>
          </a:fontRef>
        </p:style>
      </p:cxnSp>
      <p:cxnSp>
        <p:nvCxnSpPr>
          <p:cNvPr id="53" name="直接连接符 52"/>
          <p:cNvCxnSpPr>
            <a:stCxn id="38" idx="6"/>
            <a:endCxn id="41" idx="2"/>
          </p:cNvCxnSpPr>
          <p:nvPr/>
        </p:nvCxnSpPr>
        <p:spPr>
          <a:xfrm>
            <a:off x="3650333" y="5654322"/>
            <a:ext cx="1729579" cy="6922"/>
          </a:xfrm>
          <a:prstGeom prst="line">
            <a:avLst/>
          </a:prstGeom>
        </p:spPr>
        <p:style>
          <a:lnRef idx="3">
            <a:schemeClr val="dk1"/>
          </a:lnRef>
          <a:fillRef idx="0">
            <a:schemeClr val="dk1"/>
          </a:fillRef>
          <a:effectRef idx="2">
            <a:schemeClr val="dk1"/>
          </a:effectRef>
          <a:fontRef idx="minor">
            <a:schemeClr val="tx1"/>
          </a:fontRef>
        </p:style>
      </p:cxnSp>
      <p:cxnSp>
        <p:nvCxnSpPr>
          <p:cNvPr id="55" name="直接连接符 54"/>
          <p:cNvCxnSpPr>
            <a:stCxn id="36" idx="6"/>
            <a:endCxn id="38" idx="2"/>
          </p:cNvCxnSpPr>
          <p:nvPr/>
        </p:nvCxnSpPr>
        <p:spPr>
          <a:xfrm>
            <a:off x="2412845" y="5654322"/>
            <a:ext cx="622048" cy="0"/>
          </a:xfrm>
          <a:prstGeom prst="line">
            <a:avLst/>
          </a:prstGeom>
        </p:spPr>
        <p:style>
          <a:lnRef idx="3">
            <a:schemeClr val="dk1"/>
          </a:lnRef>
          <a:fillRef idx="0">
            <a:schemeClr val="dk1"/>
          </a:fillRef>
          <a:effectRef idx="2">
            <a:schemeClr val="dk1"/>
          </a:effectRef>
          <a:fontRef idx="minor">
            <a:schemeClr val="tx1"/>
          </a:fontRef>
        </p:style>
      </p:cxnSp>
      <p:cxnSp>
        <p:nvCxnSpPr>
          <p:cNvPr id="56" name="直接连接符 55"/>
          <p:cNvCxnSpPr>
            <a:stCxn id="41" idx="0"/>
            <a:endCxn id="43" idx="4"/>
          </p:cNvCxnSpPr>
          <p:nvPr/>
        </p:nvCxnSpPr>
        <p:spPr>
          <a:xfrm flipV="1">
            <a:off x="5687632" y="5123826"/>
            <a:ext cx="8888" cy="252462"/>
          </a:xfrm>
          <a:prstGeom prst="line">
            <a:avLst/>
          </a:prstGeom>
        </p:spPr>
        <p:style>
          <a:lnRef idx="3">
            <a:schemeClr val="dk1"/>
          </a:lnRef>
          <a:fillRef idx="0">
            <a:schemeClr val="dk1"/>
          </a:fillRef>
          <a:effectRef idx="2">
            <a:schemeClr val="dk1"/>
          </a:effectRef>
          <a:fontRef idx="minor">
            <a:schemeClr val="tx1"/>
          </a:fontRef>
        </p:style>
      </p:cxnSp>
      <p:cxnSp>
        <p:nvCxnSpPr>
          <p:cNvPr id="58" name="直接连接符 57"/>
          <p:cNvCxnSpPr>
            <a:stCxn id="40" idx="2"/>
            <a:endCxn id="41" idx="6"/>
          </p:cNvCxnSpPr>
          <p:nvPr/>
        </p:nvCxnSpPr>
        <p:spPr>
          <a:xfrm flipH="1">
            <a:off x="5995352" y="5647512"/>
            <a:ext cx="863820" cy="13732"/>
          </a:xfrm>
          <a:prstGeom prst="line">
            <a:avLst/>
          </a:prstGeom>
        </p:spPr>
        <p:style>
          <a:lnRef idx="3">
            <a:schemeClr val="dk1"/>
          </a:lnRef>
          <a:fillRef idx="0">
            <a:schemeClr val="dk1"/>
          </a:fillRef>
          <a:effectRef idx="2">
            <a:schemeClr val="dk1"/>
          </a:effectRef>
          <a:fontRef idx="minor">
            <a:schemeClr val="tx1"/>
          </a:fontRef>
        </p:style>
      </p:cxnSp>
      <p:cxnSp>
        <p:nvCxnSpPr>
          <p:cNvPr id="59" name="直接连接符 58"/>
          <p:cNvCxnSpPr>
            <a:stCxn id="31" idx="2"/>
            <a:endCxn id="33" idx="6"/>
          </p:cNvCxnSpPr>
          <p:nvPr/>
        </p:nvCxnSpPr>
        <p:spPr>
          <a:xfrm flipH="1">
            <a:off x="5958712" y="4091162"/>
            <a:ext cx="900460" cy="0"/>
          </a:xfrm>
          <a:prstGeom prst="line">
            <a:avLst/>
          </a:prstGeom>
        </p:spPr>
        <p:style>
          <a:lnRef idx="3">
            <a:schemeClr val="dk1"/>
          </a:lnRef>
          <a:fillRef idx="0">
            <a:schemeClr val="dk1"/>
          </a:fillRef>
          <a:effectRef idx="2">
            <a:schemeClr val="dk1"/>
          </a:effectRef>
          <a:fontRef idx="minor">
            <a:schemeClr val="tx1"/>
          </a:fontRef>
        </p:style>
      </p:cxnSp>
      <p:cxnSp>
        <p:nvCxnSpPr>
          <p:cNvPr id="60" name="直接连接符 59"/>
          <p:cNvCxnSpPr>
            <a:stCxn id="31" idx="4"/>
            <a:endCxn id="44" idx="0"/>
          </p:cNvCxnSpPr>
          <p:nvPr/>
        </p:nvCxnSpPr>
        <p:spPr>
          <a:xfrm>
            <a:off x="7144128" y="4376118"/>
            <a:ext cx="0" cy="238490"/>
          </a:xfrm>
          <a:prstGeom prst="line">
            <a:avLst/>
          </a:prstGeom>
        </p:spPr>
        <p:style>
          <a:lnRef idx="3">
            <a:schemeClr val="dk1"/>
          </a:lnRef>
          <a:fillRef idx="0">
            <a:schemeClr val="dk1"/>
          </a:fillRef>
          <a:effectRef idx="2">
            <a:schemeClr val="dk1"/>
          </a:effectRef>
          <a:fontRef idx="minor">
            <a:schemeClr val="tx1"/>
          </a:fontRef>
        </p:style>
      </p:cxnSp>
      <p:cxnSp>
        <p:nvCxnSpPr>
          <p:cNvPr id="62" name="直接连接符 61"/>
          <p:cNvCxnSpPr>
            <a:stCxn id="27" idx="2"/>
            <a:endCxn id="23" idx="6"/>
          </p:cNvCxnSpPr>
          <p:nvPr/>
        </p:nvCxnSpPr>
        <p:spPr>
          <a:xfrm flipH="1" flipV="1">
            <a:off x="3611816" y="1753506"/>
            <a:ext cx="1748252" cy="3916"/>
          </a:xfrm>
          <a:prstGeom prst="line">
            <a:avLst/>
          </a:prstGeom>
        </p:spPr>
        <p:style>
          <a:lnRef idx="3">
            <a:schemeClr val="dk1"/>
          </a:lnRef>
          <a:fillRef idx="0">
            <a:schemeClr val="dk1"/>
          </a:fillRef>
          <a:effectRef idx="2">
            <a:schemeClr val="dk1"/>
          </a:effectRef>
          <a:fontRef idx="minor">
            <a:schemeClr val="tx1"/>
          </a:fontRef>
        </p:style>
      </p:cxnSp>
      <p:cxnSp>
        <p:nvCxnSpPr>
          <p:cNvPr id="63" name="直接连接符 62"/>
          <p:cNvCxnSpPr>
            <a:stCxn id="29" idx="2"/>
            <a:endCxn id="27" idx="6"/>
          </p:cNvCxnSpPr>
          <p:nvPr/>
        </p:nvCxnSpPr>
        <p:spPr>
          <a:xfrm flipH="1">
            <a:off x="5929980" y="1753506"/>
            <a:ext cx="929192" cy="3916"/>
          </a:xfrm>
          <a:prstGeom prst="line">
            <a:avLst/>
          </a:prstGeom>
        </p:spPr>
        <p:style>
          <a:lnRef idx="3">
            <a:schemeClr val="dk1"/>
          </a:lnRef>
          <a:fillRef idx="0">
            <a:schemeClr val="dk1"/>
          </a:fillRef>
          <a:effectRef idx="2">
            <a:schemeClr val="dk1"/>
          </a:effectRef>
          <a:fontRef idx="minor">
            <a:schemeClr val="tx1"/>
          </a:fontRef>
        </p:style>
      </p:cxnSp>
      <p:cxnSp>
        <p:nvCxnSpPr>
          <p:cNvPr id="64" name="直接连接符 63"/>
          <p:cNvCxnSpPr>
            <a:stCxn id="29" idx="4"/>
            <a:endCxn id="31" idx="0"/>
          </p:cNvCxnSpPr>
          <p:nvPr/>
        </p:nvCxnSpPr>
        <p:spPr>
          <a:xfrm>
            <a:off x="7144128" y="2038462"/>
            <a:ext cx="0" cy="1767744"/>
          </a:xfrm>
          <a:prstGeom prst="line">
            <a:avLst/>
          </a:prstGeom>
        </p:spPr>
        <p:style>
          <a:lnRef idx="3">
            <a:schemeClr val="dk1"/>
          </a:lnRef>
          <a:fillRef idx="0">
            <a:schemeClr val="dk1"/>
          </a:fillRef>
          <a:effectRef idx="2">
            <a:schemeClr val="dk1"/>
          </a:effectRef>
          <a:fontRef idx="minor">
            <a:schemeClr val="tx1"/>
          </a:fontRef>
        </p:style>
      </p:cxnSp>
      <p:cxnSp>
        <p:nvCxnSpPr>
          <p:cNvPr id="65" name="直接连接符 64"/>
          <p:cNvCxnSpPr>
            <a:stCxn id="27" idx="5"/>
            <a:endCxn id="30" idx="1"/>
          </p:cNvCxnSpPr>
          <p:nvPr/>
        </p:nvCxnSpPr>
        <p:spPr>
          <a:xfrm>
            <a:off x="5846518" y="1958916"/>
            <a:ext cx="346564" cy="721155"/>
          </a:xfrm>
          <a:prstGeom prst="line">
            <a:avLst/>
          </a:prstGeom>
        </p:spPr>
        <p:style>
          <a:lnRef idx="3">
            <a:schemeClr val="dk1"/>
          </a:lnRef>
          <a:fillRef idx="0">
            <a:schemeClr val="dk1"/>
          </a:fillRef>
          <a:effectRef idx="2">
            <a:schemeClr val="dk1"/>
          </a:effectRef>
          <a:fontRef idx="minor">
            <a:schemeClr val="tx1"/>
          </a:fontRef>
        </p:style>
      </p:cxnSp>
      <p:cxnSp>
        <p:nvCxnSpPr>
          <p:cNvPr id="67" name="直接连接符 66"/>
          <p:cNvCxnSpPr>
            <a:stCxn id="30" idx="5"/>
            <a:endCxn id="31" idx="1"/>
          </p:cNvCxnSpPr>
          <p:nvPr/>
        </p:nvCxnSpPr>
        <p:spPr>
          <a:xfrm>
            <a:off x="6596070" y="3083059"/>
            <a:ext cx="346564" cy="806609"/>
          </a:xfrm>
          <a:prstGeom prst="line">
            <a:avLst/>
          </a:prstGeom>
        </p:spPr>
        <p:style>
          <a:lnRef idx="3">
            <a:schemeClr val="dk1"/>
          </a:lnRef>
          <a:fillRef idx="0">
            <a:schemeClr val="dk1"/>
          </a:fillRef>
          <a:effectRef idx="2">
            <a:schemeClr val="dk1"/>
          </a:effectRef>
          <a:fontRef idx="minor">
            <a:schemeClr val="tx1"/>
          </a:fontRef>
        </p:style>
      </p:cxnSp>
      <p:cxnSp>
        <p:nvCxnSpPr>
          <p:cNvPr id="80" name="连接符: 曲线 79"/>
          <p:cNvCxnSpPr>
            <a:stCxn id="41" idx="6"/>
            <a:endCxn id="43" idx="6"/>
          </p:cNvCxnSpPr>
          <p:nvPr/>
        </p:nvCxnSpPr>
        <p:spPr>
          <a:xfrm flipV="1">
            <a:off x="5995352" y="4838870"/>
            <a:ext cx="8888" cy="822374"/>
          </a:xfrm>
          <a:prstGeom prst="curvedConnector3">
            <a:avLst>
              <a:gd name="adj1" fmla="val 2672007"/>
            </a:avLst>
          </a:prstGeom>
          <a:ln>
            <a:solidFill>
              <a:schemeClr val="accent1">
                <a:lumMod val="75000"/>
              </a:schemeClr>
            </a:solidFill>
            <a:prstDash val="dashDot"/>
            <a:headEnd type="none"/>
            <a:tailEnd type="triangle"/>
          </a:ln>
        </p:spPr>
        <p:style>
          <a:lnRef idx="1">
            <a:schemeClr val="accent2"/>
          </a:lnRef>
          <a:fillRef idx="0">
            <a:schemeClr val="accent2"/>
          </a:fillRef>
          <a:effectRef idx="0">
            <a:schemeClr val="accent2"/>
          </a:effectRef>
          <a:fontRef idx="minor">
            <a:schemeClr val="tx1"/>
          </a:fontRef>
        </p:style>
      </p:cxnSp>
      <p:cxnSp>
        <p:nvCxnSpPr>
          <p:cNvPr id="81" name="连接符: 曲线 80"/>
          <p:cNvCxnSpPr>
            <a:stCxn id="33" idx="5"/>
            <a:endCxn id="31" idx="3"/>
          </p:cNvCxnSpPr>
          <p:nvPr/>
        </p:nvCxnSpPr>
        <p:spPr>
          <a:xfrm rot="16200000" flipH="1">
            <a:off x="6408942" y="3758964"/>
            <a:ext cx="12700" cy="1067384"/>
          </a:xfrm>
          <a:prstGeom prst="curvedConnector3">
            <a:avLst>
              <a:gd name="adj1" fmla="val 2457181"/>
            </a:avLst>
          </a:prstGeom>
          <a:ln>
            <a:solidFill>
              <a:schemeClr val="accent1">
                <a:lumMod val="75000"/>
              </a:schemeClr>
            </a:solidFill>
            <a:prstDash val="dashDot"/>
            <a:headEnd type="triangle"/>
            <a:tailEnd type="none"/>
          </a:ln>
        </p:spPr>
        <p:style>
          <a:lnRef idx="1">
            <a:schemeClr val="accent2"/>
          </a:lnRef>
          <a:fillRef idx="0">
            <a:schemeClr val="accent2"/>
          </a:fillRef>
          <a:effectRef idx="0">
            <a:schemeClr val="accent2"/>
          </a:effectRef>
          <a:fontRef idx="minor">
            <a:schemeClr val="tx1"/>
          </a:fontRef>
        </p:style>
      </p:cxnSp>
      <p:cxnSp>
        <p:nvCxnSpPr>
          <p:cNvPr id="82" name="连接符: 曲线 81"/>
          <p:cNvCxnSpPr>
            <a:stCxn id="44" idx="6"/>
            <a:endCxn id="31" idx="6"/>
          </p:cNvCxnSpPr>
          <p:nvPr/>
        </p:nvCxnSpPr>
        <p:spPr>
          <a:xfrm flipH="1" flipV="1">
            <a:off x="7429084" y="4091162"/>
            <a:ext cx="22764" cy="808402"/>
          </a:xfrm>
          <a:prstGeom prst="curvedConnector3">
            <a:avLst>
              <a:gd name="adj1" fmla="val -1004217"/>
            </a:avLst>
          </a:prstGeom>
          <a:ln>
            <a:solidFill>
              <a:schemeClr val="accent1">
                <a:lumMod val="75000"/>
              </a:schemeClr>
            </a:solidFill>
            <a:prstDash val="dashDot"/>
            <a:headEnd type="triangle"/>
            <a:tailEnd type="none"/>
          </a:ln>
        </p:spPr>
        <p:style>
          <a:lnRef idx="1">
            <a:schemeClr val="accent2"/>
          </a:lnRef>
          <a:fillRef idx="0">
            <a:schemeClr val="accent2"/>
          </a:fillRef>
          <a:effectRef idx="0">
            <a:schemeClr val="accent2"/>
          </a:effectRef>
          <a:fontRef idx="minor">
            <a:schemeClr val="tx1"/>
          </a:fontRef>
        </p:style>
      </p:cxnSp>
      <p:cxnSp>
        <p:nvCxnSpPr>
          <p:cNvPr id="83" name="连接符: 曲线 82"/>
          <p:cNvCxnSpPr>
            <a:stCxn id="41" idx="5"/>
            <a:endCxn id="40" idx="3"/>
          </p:cNvCxnSpPr>
          <p:nvPr/>
        </p:nvCxnSpPr>
        <p:spPr>
          <a:xfrm rot="5400000" flipH="1" flipV="1">
            <a:off x="6420396" y="5333833"/>
            <a:ext cx="13732" cy="1044078"/>
          </a:xfrm>
          <a:prstGeom prst="curvedConnector3">
            <a:avLst>
              <a:gd name="adj1" fmla="val -2272517"/>
            </a:avLst>
          </a:prstGeom>
          <a:ln>
            <a:solidFill>
              <a:schemeClr val="accent1">
                <a:lumMod val="75000"/>
              </a:schemeClr>
            </a:solidFill>
            <a:prstDash val="dashDot"/>
            <a:headEnd type="none"/>
            <a:tailEnd type="triangle"/>
          </a:ln>
        </p:spPr>
        <p:style>
          <a:lnRef idx="1">
            <a:schemeClr val="accent2"/>
          </a:lnRef>
          <a:fillRef idx="0">
            <a:schemeClr val="accent2"/>
          </a:fillRef>
          <a:effectRef idx="0">
            <a:schemeClr val="accent2"/>
          </a:effectRef>
          <a:fontRef idx="minor">
            <a:schemeClr val="tx1"/>
          </a:fontRef>
        </p:style>
      </p:cxnSp>
      <p:cxnSp>
        <p:nvCxnSpPr>
          <p:cNvPr id="87" name="直接连接符 86"/>
          <p:cNvCxnSpPr/>
          <p:nvPr/>
        </p:nvCxnSpPr>
        <p:spPr>
          <a:xfrm>
            <a:off x="975092" y="3484545"/>
            <a:ext cx="7229856" cy="9869"/>
          </a:xfrm>
          <a:prstGeom prst="line">
            <a:avLst/>
          </a:prstGeom>
          <a:ln w="38100"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95" name="直接连接符 94"/>
          <p:cNvCxnSpPr/>
          <p:nvPr/>
        </p:nvCxnSpPr>
        <p:spPr>
          <a:xfrm>
            <a:off x="4515122" y="982133"/>
            <a:ext cx="0" cy="5300134"/>
          </a:xfrm>
          <a:prstGeom prst="line">
            <a:avLst/>
          </a:prstGeom>
          <a:ln w="38100"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72A5E12F-523A-4D75-95A2-779F57F5D9E2}" type="slidenum">
              <a:rPr lang="zh-CN" altLang="en-US" smtClean="0"/>
              <a:t>17</a:t>
            </a:fld>
            <a:endParaRPr lang="zh-CN" altLang="en-US"/>
          </a:p>
        </p:txBody>
      </p:sp>
      <p:sp>
        <p:nvSpPr>
          <p:cNvPr id="3" name="文本占位符 2"/>
          <p:cNvSpPr>
            <a:spLocks noGrp="1"/>
          </p:cNvSpPr>
          <p:nvPr>
            <p:ph type="body" sz="quarter" idx="13"/>
          </p:nvPr>
        </p:nvSpPr>
        <p:spPr/>
        <p:txBody>
          <a:bodyPr/>
          <a:lstStyle/>
          <a:p>
            <a:r>
              <a:rPr lang="zh-CN" altLang="en-US" dirty="0"/>
              <a:t>混合并行模型</a:t>
            </a:r>
          </a:p>
        </p:txBody>
      </p:sp>
      <p:sp>
        <p:nvSpPr>
          <p:cNvPr id="4" name="椭圆 3"/>
          <p:cNvSpPr/>
          <p:nvPr/>
        </p:nvSpPr>
        <p:spPr>
          <a:xfrm>
            <a:off x="6860256" y="3164381"/>
            <a:ext cx="569912" cy="569912"/>
          </a:xfrm>
          <a:prstGeom prst="ellipse">
            <a:avLst/>
          </a:prstGeom>
          <a:solidFill>
            <a:schemeClr val="accent5">
              <a:lumMod val="40000"/>
              <a:lumOff val="60000"/>
            </a:schemeClr>
          </a:solid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椭圆 4"/>
          <p:cNvSpPr/>
          <p:nvPr/>
        </p:nvSpPr>
        <p:spPr>
          <a:xfrm>
            <a:off x="7715124" y="3170264"/>
            <a:ext cx="569912" cy="569912"/>
          </a:xfrm>
          <a:prstGeom prst="ellipse">
            <a:avLst/>
          </a:prstGeom>
          <a:solidFill>
            <a:schemeClr val="accent5">
              <a:lumMod val="40000"/>
              <a:lumOff val="60000"/>
            </a:schemeClr>
          </a:solid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a:p>
        </p:txBody>
      </p:sp>
      <p:sp>
        <p:nvSpPr>
          <p:cNvPr id="6" name="椭圆 5"/>
          <p:cNvSpPr/>
          <p:nvPr/>
        </p:nvSpPr>
        <p:spPr>
          <a:xfrm>
            <a:off x="7715124" y="3985656"/>
            <a:ext cx="569912" cy="569912"/>
          </a:xfrm>
          <a:prstGeom prst="ellipse">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椭圆 6"/>
          <p:cNvSpPr/>
          <p:nvPr/>
        </p:nvSpPr>
        <p:spPr>
          <a:xfrm>
            <a:off x="9374736" y="3215379"/>
            <a:ext cx="569912" cy="569912"/>
          </a:xfrm>
          <a:prstGeom prst="ellipse">
            <a:avLst/>
          </a:prstGeom>
          <a:solidFill>
            <a:schemeClr val="accent5">
              <a:lumMod val="40000"/>
              <a:lumOff val="60000"/>
            </a:schemeClr>
          </a:solid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椭圆 7"/>
          <p:cNvSpPr/>
          <p:nvPr/>
        </p:nvSpPr>
        <p:spPr>
          <a:xfrm>
            <a:off x="10268059" y="3214531"/>
            <a:ext cx="569912" cy="569912"/>
          </a:xfrm>
          <a:prstGeom prst="ellipse">
            <a:avLst/>
          </a:prstGeom>
          <a:solidFill>
            <a:schemeClr val="accent5">
              <a:lumMod val="40000"/>
              <a:lumOff val="60000"/>
            </a:schemeClr>
          </a:solid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a:p>
        </p:txBody>
      </p:sp>
      <p:sp>
        <p:nvSpPr>
          <p:cNvPr id="9" name="椭圆 8"/>
          <p:cNvSpPr/>
          <p:nvPr/>
        </p:nvSpPr>
        <p:spPr>
          <a:xfrm>
            <a:off x="9944648" y="3931843"/>
            <a:ext cx="569912" cy="569912"/>
          </a:xfrm>
          <a:prstGeom prst="ellipse">
            <a:avLst/>
          </a:prstGeom>
          <a:solidFill>
            <a:schemeClr val="accent5">
              <a:lumMod val="40000"/>
              <a:lumOff val="60000"/>
            </a:schemeClr>
          </a:solid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 name="椭圆 9"/>
          <p:cNvSpPr/>
          <p:nvPr/>
        </p:nvSpPr>
        <p:spPr>
          <a:xfrm>
            <a:off x="5443643" y="3118377"/>
            <a:ext cx="569912" cy="569912"/>
          </a:xfrm>
          <a:prstGeom prst="ellipse">
            <a:avLst/>
          </a:prstGeom>
          <a:solidFill>
            <a:schemeClr val="accent5">
              <a:lumMod val="40000"/>
              <a:lumOff val="60000"/>
            </a:schemeClr>
          </a:solid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 name="椭圆 10"/>
          <p:cNvSpPr/>
          <p:nvPr/>
        </p:nvSpPr>
        <p:spPr>
          <a:xfrm>
            <a:off x="4663161" y="3116037"/>
            <a:ext cx="569912" cy="569912"/>
          </a:xfrm>
          <a:prstGeom prst="ellipse">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a:p>
        </p:txBody>
      </p:sp>
      <p:sp>
        <p:nvSpPr>
          <p:cNvPr id="13" name="椭圆 12"/>
          <p:cNvSpPr/>
          <p:nvPr/>
        </p:nvSpPr>
        <p:spPr>
          <a:xfrm>
            <a:off x="1927522" y="3149128"/>
            <a:ext cx="569912" cy="569912"/>
          </a:xfrm>
          <a:prstGeom prst="ellipse">
            <a:avLst/>
          </a:prstGeom>
          <a:solidFill>
            <a:schemeClr val="accent5">
              <a:lumMod val="40000"/>
              <a:lumOff val="60000"/>
            </a:schemeClr>
          </a:solid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4" name="椭圆 13"/>
          <p:cNvSpPr/>
          <p:nvPr/>
        </p:nvSpPr>
        <p:spPr>
          <a:xfrm>
            <a:off x="1501961" y="3956459"/>
            <a:ext cx="615440" cy="569912"/>
          </a:xfrm>
          <a:prstGeom prst="ellipse">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a:p>
        </p:txBody>
      </p:sp>
      <p:sp>
        <p:nvSpPr>
          <p:cNvPr id="15" name="椭圆 14"/>
          <p:cNvSpPr/>
          <p:nvPr/>
        </p:nvSpPr>
        <p:spPr>
          <a:xfrm>
            <a:off x="2494087" y="3964580"/>
            <a:ext cx="615440" cy="569912"/>
          </a:xfrm>
          <a:prstGeom prst="ellipse">
            <a:avLst/>
          </a:prstGeom>
          <a:solidFill>
            <a:schemeClr val="accent5">
              <a:lumMod val="60000"/>
              <a:lumOff val="40000"/>
            </a:schemeClr>
          </a:solid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a:p>
        </p:txBody>
      </p:sp>
      <p:sp>
        <p:nvSpPr>
          <p:cNvPr id="16" name="椭圆 15"/>
          <p:cNvSpPr/>
          <p:nvPr/>
        </p:nvSpPr>
        <p:spPr>
          <a:xfrm>
            <a:off x="4677743" y="3964604"/>
            <a:ext cx="615440" cy="569912"/>
          </a:xfrm>
          <a:prstGeom prst="ellipse">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a:p>
        </p:txBody>
      </p:sp>
      <p:sp>
        <p:nvSpPr>
          <p:cNvPr id="17" name="椭圆 16"/>
          <p:cNvSpPr/>
          <p:nvPr/>
        </p:nvSpPr>
        <p:spPr>
          <a:xfrm>
            <a:off x="3853893" y="3970350"/>
            <a:ext cx="615440" cy="569912"/>
          </a:xfrm>
          <a:prstGeom prst="ellipse">
            <a:avLst/>
          </a:prstGeom>
          <a:solidFill>
            <a:schemeClr val="accent5">
              <a:lumMod val="40000"/>
              <a:lumOff val="60000"/>
            </a:schemeClr>
          </a:solid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a:p>
        </p:txBody>
      </p:sp>
      <p:sp>
        <p:nvSpPr>
          <p:cNvPr id="18" name="椭圆 17"/>
          <p:cNvSpPr/>
          <p:nvPr/>
        </p:nvSpPr>
        <p:spPr>
          <a:xfrm>
            <a:off x="3861363" y="3099018"/>
            <a:ext cx="615440" cy="569912"/>
          </a:xfrm>
          <a:prstGeom prst="ellipse">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a:p>
        </p:txBody>
      </p:sp>
      <p:sp>
        <p:nvSpPr>
          <p:cNvPr id="19" name="椭圆 18"/>
          <p:cNvSpPr/>
          <p:nvPr/>
        </p:nvSpPr>
        <p:spPr>
          <a:xfrm>
            <a:off x="5420879" y="3970350"/>
            <a:ext cx="615440" cy="569912"/>
          </a:xfrm>
          <a:prstGeom prst="ellipse">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a:p>
        </p:txBody>
      </p:sp>
      <p:cxnSp>
        <p:nvCxnSpPr>
          <p:cNvPr id="20" name="直接连接符 19"/>
          <p:cNvCxnSpPr>
            <a:stCxn id="4" idx="6"/>
            <a:endCxn id="5" idx="2"/>
          </p:cNvCxnSpPr>
          <p:nvPr/>
        </p:nvCxnSpPr>
        <p:spPr>
          <a:xfrm>
            <a:off x="7430168" y="3449337"/>
            <a:ext cx="284956" cy="5883"/>
          </a:xfrm>
          <a:prstGeom prst="line">
            <a:avLst/>
          </a:prstGeom>
        </p:spPr>
        <p:style>
          <a:lnRef idx="3">
            <a:schemeClr val="dk1"/>
          </a:lnRef>
          <a:fillRef idx="0">
            <a:schemeClr val="dk1"/>
          </a:fillRef>
          <a:effectRef idx="2">
            <a:schemeClr val="dk1"/>
          </a:effectRef>
          <a:fontRef idx="minor">
            <a:schemeClr val="tx1"/>
          </a:fontRef>
        </p:style>
      </p:cxnSp>
      <p:cxnSp>
        <p:nvCxnSpPr>
          <p:cNvPr id="22" name="直接连接符 21"/>
          <p:cNvCxnSpPr>
            <a:stCxn id="5" idx="4"/>
            <a:endCxn id="6" idx="0"/>
          </p:cNvCxnSpPr>
          <p:nvPr/>
        </p:nvCxnSpPr>
        <p:spPr>
          <a:xfrm>
            <a:off x="8000080" y="3740176"/>
            <a:ext cx="0" cy="245480"/>
          </a:xfrm>
          <a:prstGeom prst="line">
            <a:avLst/>
          </a:prstGeom>
        </p:spPr>
        <p:style>
          <a:lnRef idx="3">
            <a:schemeClr val="dk1"/>
          </a:lnRef>
          <a:fillRef idx="0">
            <a:schemeClr val="dk1"/>
          </a:fillRef>
          <a:effectRef idx="2">
            <a:schemeClr val="dk1"/>
          </a:effectRef>
          <a:fontRef idx="minor">
            <a:schemeClr val="tx1"/>
          </a:fontRef>
        </p:style>
      </p:cxnSp>
      <p:cxnSp>
        <p:nvCxnSpPr>
          <p:cNvPr id="25" name="直接连接符 24"/>
          <p:cNvCxnSpPr>
            <a:stCxn id="13" idx="5"/>
            <a:endCxn id="15" idx="1"/>
          </p:cNvCxnSpPr>
          <p:nvPr/>
        </p:nvCxnSpPr>
        <p:spPr>
          <a:xfrm>
            <a:off x="2413972" y="3635578"/>
            <a:ext cx="170244" cy="412464"/>
          </a:xfrm>
          <a:prstGeom prst="line">
            <a:avLst/>
          </a:prstGeom>
        </p:spPr>
        <p:style>
          <a:lnRef idx="3">
            <a:schemeClr val="dk1"/>
          </a:lnRef>
          <a:fillRef idx="0">
            <a:schemeClr val="dk1"/>
          </a:fillRef>
          <a:effectRef idx="2">
            <a:schemeClr val="dk1"/>
          </a:effectRef>
          <a:fontRef idx="minor">
            <a:schemeClr val="tx1"/>
          </a:fontRef>
        </p:style>
      </p:cxnSp>
      <p:cxnSp>
        <p:nvCxnSpPr>
          <p:cNvPr id="35" name="直接连接符 34"/>
          <p:cNvCxnSpPr>
            <a:stCxn id="14" idx="6"/>
            <a:endCxn id="15" idx="2"/>
          </p:cNvCxnSpPr>
          <p:nvPr/>
        </p:nvCxnSpPr>
        <p:spPr>
          <a:xfrm>
            <a:off x="2117401" y="4241415"/>
            <a:ext cx="376686" cy="8121"/>
          </a:xfrm>
          <a:prstGeom prst="line">
            <a:avLst/>
          </a:prstGeom>
        </p:spPr>
        <p:style>
          <a:lnRef idx="3">
            <a:schemeClr val="dk1"/>
          </a:lnRef>
          <a:fillRef idx="0">
            <a:schemeClr val="dk1"/>
          </a:fillRef>
          <a:effectRef idx="2">
            <a:schemeClr val="dk1"/>
          </a:effectRef>
          <a:fontRef idx="minor">
            <a:schemeClr val="tx1"/>
          </a:fontRef>
        </p:style>
      </p:cxnSp>
      <p:cxnSp>
        <p:nvCxnSpPr>
          <p:cNvPr id="37" name="直接连接符 36"/>
          <p:cNvCxnSpPr>
            <a:stCxn id="17" idx="0"/>
            <a:endCxn id="18" idx="4"/>
          </p:cNvCxnSpPr>
          <p:nvPr/>
        </p:nvCxnSpPr>
        <p:spPr>
          <a:xfrm flipV="1">
            <a:off x="4161613" y="3668930"/>
            <a:ext cx="7470" cy="301420"/>
          </a:xfrm>
          <a:prstGeom prst="line">
            <a:avLst/>
          </a:prstGeom>
        </p:spPr>
        <p:style>
          <a:lnRef idx="3">
            <a:schemeClr val="dk1"/>
          </a:lnRef>
          <a:fillRef idx="0">
            <a:schemeClr val="dk1"/>
          </a:fillRef>
          <a:effectRef idx="2">
            <a:schemeClr val="dk1"/>
          </a:effectRef>
          <a:fontRef idx="minor">
            <a:schemeClr val="tx1"/>
          </a:fontRef>
        </p:style>
      </p:cxnSp>
      <p:cxnSp>
        <p:nvCxnSpPr>
          <p:cNvPr id="39" name="直接连接符 38"/>
          <p:cNvCxnSpPr>
            <a:stCxn id="16" idx="2"/>
            <a:endCxn id="17" idx="6"/>
          </p:cNvCxnSpPr>
          <p:nvPr/>
        </p:nvCxnSpPr>
        <p:spPr>
          <a:xfrm flipH="1">
            <a:off x="4469333" y="4249560"/>
            <a:ext cx="208410" cy="5746"/>
          </a:xfrm>
          <a:prstGeom prst="line">
            <a:avLst/>
          </a:prstGeom>
        </p:spPr>
        <p:style>
          <a:lnRef idx="3">
            <a:schemeClr val="dk1"/>
          </a:lnRef>
          <a:fillRef idx="0">
            <a:schemeClr val="dk1"/>
          </a:fillRef>
          <a:effectRef idx="2">
            <a:schemeClr val="dk1"/>
          </a:effectRef>
          <a:fontRef idx="minor">
            <a:schemeClr val="tx1"/>
          </a:fontRef>
        </p:style>
      </p:cxnSp>
      <p:cxnSp>
        <p:nvCxnSpPr>
          <p:cNvPr id="42" name="直接连接符 41"/>
          <p:cNvCxnSpPr>
            <a:stCxn id="10" idx="2"/>
            <a:endCxn id="11" idx="6"/>
          </p:cNvCxnSpPr>
          <p:nvPr/>
        </p:nvCxnSpPr>
        <p:spPr>
          <a:xfrm flipH="1" flipV="1">
            <a:off x="5233073" y="3400993"/>
            <a:ext cx="210570" cy="2340"/>
          </a:xfrm>
          <a:prstGeom prst="line">
            <a:avLst/>
          </a:prstGeom>
        </p:spPr>
        <p:style>
          <a:lnRef idx="3">
            <a:schemeClr val="dk1"/>
          </a:lnRef>
          <a:fillRef idx="0">
            <a:schemeClr val="dk1"/>
          </a:fillRef>
          <a:effectRef idx="2">
            <a:schemeClr val="dk1"/>
          </a:effectRef>
          <a:fontRef idx="minor">
            <a:schemeClr val="tx1"/>
          </a:fontRef>
        </p:style>
      </p:cxnSp>
      <p:cxnSp>
        <p:nvCxnSpPr>
          <p:cNvPr id="45" name="直接连接符 44"/>
          <p:cNvCxnSpPr>
            <a:stCxn id="10" idx="4"/>
            <a:endCxn id="19" idx="0"/>
          </p:cNvCxnSpPr>
          <p:nvPr/>
        </p:nvCxnSpPr>
        <p:spPr>
          <a:xfrm>
            <a:off x="5728599" y="3688289"/>
            <a:ext cx="0" cy="282061"/>
          </a:xfrm>
          <a:prstGeom prst="line">
            <a:avLst/>
          </a:prstGeom>
        </p:spPr>
        <p:style>
          <a:lnRef idx="3">
            <a:schemeClr val="dk1"/>
          </a:lnRef>
          <a:fillRef idx="0">
            <a:schemeClr val="dk1"/>
          </a:fillRef>
          <a:effectRef idx="2">
            <a:schemeClr val="dk1"/>
          </a:effectRef>
          <a:fontRef idx="minor">
            <a:schemeClr val="tx1"/>
          </a:fontRef>
        </p:style>
      </p:cxnSp>
      <p:cxnSp>
        <p:nvCxnSpPr>
          <p:cNvPr id="51" name="直接连接符 50"/>
          <p:cNvCxnSpPr>
            <a:stCxn id="8" idx="2"/>
            <a:endCxn id="7" idx="6"/>
          </p:cNvCxnSpPr>
          <p:nvPr/>
        </p:nvCxnSpPr>
        <p:spPr>
          <a:xfrm flipH="1">
            <a:off x="9944648" y="3499487"/>
            <a:ext cx="323411" cy="848"/>
          </a:xfrm>
          <a:prstGeom prst="line">
            <a:avLst/>
          </a:prstGeom>
        </p:spPr>
        <p:style>
          <a:lnRef idx="3">
            <a:schemeClr val="dk1"/>
          </a:lnRef>
          <a:fillRef idx="0">
            <a:schemeClr val="dk1"/>
          </a:fillRef>
          <a:effectRef idx="2">
            <a:schemeClr val="dk1"/>
          </a:effectRef>
          <a:fontRef idx="minor">
            <a:schemeClr val="tx1"/>
          </a:fontRef>
        </p:style>
      </p:cxnSp>
      <p:cxnSp>
        <p:nvCxnSpPr>
          <p:cNvPr id="57" name="直接连接符 56"/>
          <p:cNvCxnSpPr>
            <a:stCxn id="7" idx="5"/>
            <a:endCxn id="9" idx="1"/>
          </p:cNvCxnSpPr>
          <p:nvPr/>
        </p:nvCxnSpPr>
        <p:spPr>
          <a:xfrm>
            <a:off x="9861186" y="3701829"/>
            <a:ext cx="166924" cy="313476"/>
          </a:xfrm>
          <a:prstGeom prst="line">
            <a:avLst/>
          </a:prstGeom>
        </p:spPr>
        <p:style>
          <a:lnRef idx="3">
            <a:schemeClr val="dk1"/>
          </a:lnRef>
          <a:fillRef idx="0">
            <a:schemeClr val="dk1"/>
          </a:fillRef>
          <a:effectRef idx="2">
            <a:schemeClr val="dk1"/>
          </a:effectRef>
          <a:fontRef idx="minor">
            <a:schemeClr val="tx1"/>
          </a:fontRef>
        </p:style>
      </p:cxnSp>
      <p:sp>
        <p:nvSpPr>
          <p:cNvPr id="90" name="矩形: 圆角 89"/>
          <p:cNvSpPr/>
          <p:nvPr/>
        </p:nvSpPr>
        <p:spPr>
          <a:xfrm>
            <a:off x="6631268" y="2688705"/>
            <a:ext cx="1934578" cy="2041792"/>
          </a:xfrm>
          <a:prstGeom prst="round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 name="文本框 92"/>
          <p:cNvSpPr txBox="1"/>
          <p:nvPr/>
        </p:nvSpPr>
        <p:spPr>
          <a:xfrm>
            <a:off x="6924366" y="2789470"/>
            <a:ext cx="1452577" cy="369332"/>
          </a:xfrm>
          <a:prstGeom prst="rect">
            <a:avLst/>
          </a:prstGeom>
          <a:noFill/>
        </p:spPr>
        <p:txBody>
          <a:bodyPr wrap="none" rtlCol="0">
            <a:spAutoFit/>
          </a:bodyPr>
          <a:lstStyle/>
          <a:p>
            <a:r>
              <a:rPr lang="en-US" altLang="zh-CN" b="1" dirty="0">
                <a:latin typeface="微软雅黑" panose="020B0503020204020204" pitchFamily="34" charset="-122"/>
                <a:ea typeface="微软雅黑" panose="020B0503020204020204" pitchFamily="34" charset="-122"/>
              </a:rPr>
              <a:t>VC-Parallel</a:t>
            </a:r>
            <a:endParaRPr lang="zh-CN" altLang="en-US" b="1" dirty="0">
              <a:latin typeface="微软雅黑" panose="020B0503020204020204" pitchFamily="34" charset="-122"/>
              <a:ea typeface="微软雅黑" panose="020B0503020204020204" pitchFamily="34" charset="-122"/>
            </a:endParaRPr>
          </a:p>
        </p:txBody>
      </p:sp>
      <p:sp>
        <p:nvSpPr>
          <p:cNvPr id="97" name="矩形: 圆角 96"/>
          <p:cNvSpPr/>
          <p:nvPr/>
        </p:nvSpPr>
        <p:spPr>
          <a:xfrm>
            <a:off x="9135758" y="2688705"/>
            <a:ext cx="1934578" cy="2041791"/>
          </a:xfrm>
          <a:prstGeom prst="round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8" name="文本框 97"/>
          <p:cNvSpPr txBox="1"/>
          <p:nvPr/>
        </p:nvSpPr>
        <p:spPr>
          <a:xfrm>
            <a:off x="9428855" y="2838596"/>
            <a:ext cx="1452577" cy="369332"/>
          </a:xfrm>
          <a:prstGeom prst="rect">
            <a:avLst/>
          </a:prstGeom>
          <a:noFill/>
        </p:spPr>
        <p:txBody>
          <a:bodyPr wrap="none" rtlCol="0">
            <a:spAutoFit/>
          </a:bodyPr>
          <a:lstStyle/>
          <a:p>
            <a:r>
              <a:rPr lang="en-US" altLang="zh-CN" b="1" dirty="0">
                <a:latin typeface="微软雅黑" panose="020B0503020204020204" pitchFamily="34" charset="-122"/>
                <a:ea typeface="微软雅黑" panose="020B0503020204020204" pitchFamily="34" charset="-122"/>
              </a:rPr>
              <a:t>VC-Parallel</a:t>
            </a:r>
            <a:endParaRPr lang="zh-CN" altLang="en-US" b="1" dirty="0">
              <a:latin typeface="微软雅黑" panose="020B0503020204020204" pitchFamily="34" charset="-122"/>
              <a:ea typeface="微软雅黑" panose="020B0503020204020204" pitchFamily="34" charset="-122"/>
            </a:endParaRPr>
          </a:p>
        </p:txBody>
      </p:sp>
      <p:sp>
        <p:nvSpPr>
          <p:cNvPr id="101" name="矩形: 圆角 100"/>
          <p:cNvSpPr/>
          <p:nvPr/>
        </p:nvSpPr>
        <p:spPr>
          <a:xfrm>
            <a:off x="1312944" y="2679874"/>
            <a:ext cx="1934578" cy="2050622"/>
          </a:xfrm>
          <a:prstGeom prst="round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102" name="文本框 101"/>
          <p:cNvSpPr txBox="1"/>
          <p:nvPr/>
        </p:nvSpPr>
        <p:spPr>
          <a:xfrm>
            <a:off x="1579455" y="2738062"/>
            <a:ext cx="1452577" cy="369332"/>
          </a:xfrm>
          <a:prstGeom prst="rect">
            <a:avLst/>
          </a:prstGeom>
          <a:noFill/>
        </p:spPr>
        <p:txBody>
          <a:bodyPr wrap="none" rtlCol="0">
            <a:spAutoFit/>
          </a:bodyPr>
          <a:lstStyle/>
          <a:p>
            <a:r>
              <a:rPr lang="en-US" altLang="zh-CN" b="1" dirty="0">
                <a:latin typeface="微软雅黑" panose="020B0503020204020204" pitchFamily="34" charset="-122"/>
                <a:ea typeface="微软雅黑" panose="020B0503020204020204" pitchFamily="34" charset="-122"/>
              </a:rPr>
              <a:t>VC-Parallel</a:t>
            </a:r>
            <a:endParaRPr lang="zh-CN" altLang="en-US" b="1" dirty="0">
              <a:latin typeface="微软雅黑" panose="020B0503020204020204" pitchFamily="34" charset="-122"/>
              <a:ea typeface="微软雅黑" panose="020B0503020204020204" pitchFamily="34" charset="-122"/>
            </a:endParaRPr>
          </a:p>
        </p:txBody>
      </p:sp>
      <p:sp>
        <p:nvSpPr>
          <p:cNvPr id="126" name="矩形: 圆角 125"/>
          <p:cNvSpPr/>
          <p:nvPr/>
        </p:nvSpPr>
        <p:spPr>
          <a:xfrm>
            <a:off x="3690182" y="2679874"/>
            <a:ext cx="2440375" cy="2050622"/>
          </a:xfrm>
          <a:prstGeom prst="round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7" name="文本框 126"/>
          <p:cNvSpPr txBox="1"/>
          <p:nvPr/>
        </p:nvSpPr>
        <p:spPr>
          <a:xfrm>
            <a:off x="4173389" y="2763680"/>
            <a:ext cx="1659763" cy="369332"/>
          </a:xfrm>
          <a:prstGeom prst="rect">
            <a:avLst/>
          </a:prstGeom>
          <a:noFill/>
        </p:spPr>
        <p:txBody>
          <a:bodyPr wrap="square" rtlCol="0">
            <a:spAutoFit/>
          </a:bodyPr>
          <a:lstStyle/>
          <a:p>
            <a:r>
              <a:rPr lang="en-US" altLang="zh-CN" b="1" dirty="0">
                <a:latin typeface="微软雅黑" panose="020B0503020204020204" pitchFamily="34" charset="-122"/>
                <a:ea typeface="微软雅黑" panose="020B0503020204020204" pitchFamily="34" charset="-122"/>
              </a:rPr>
              <a:t>VC-Parallel</a:t>
            </a:r>
            <a:endParaRPr lang="zh-CN" altLang="en-US" b="1" dirty="0">
              <a:latin typeface="微软雅黑" panose="020B0503020204020204" pitchFamily="34" charset="-122"/>
              <a:ea typeface="微软雅黑" panose="020B0503020204020204" pitchFamily="34" charset="-122"/>
            </a:endParaRPr>
          </a:p>
        </p:txBody>
      </p:sp>
      <p:sp>
        <p:nvSpPr>
          <p:cNvPr id="204" name="矩形: 圆角 203"/>
          <p:cNvSpPr/>
          <p:nvPr/>
        </p:nvSpPr>
        <p:spPr>
          <a:xfrm>
            <a:off x="2725373" y="1112764"/>
            <a:ext cx="6885551" cy="699804"/>
          </a:xfrm>
          <a:prstGeom prst="round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205" name="文本框 204"/>
          <p:cNvSpPr txBox="1"/>
          <p:nvPr/>
        </p:nvSpPr>
        <p:spPr>
          <a:xfrm>
            <a:off x="5013187" y="1231474"/>
            <a:ext cx="2165626" cy="461665"/>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Thread</a:t>
            </a:r>
            <a:r>
              <a:rPr lang="zh-CN" altLang="en-US" sz="2400" b="1" dirty="0">
                <a:latin typeface="微软雅黑" panose="020B0503020204020204" pitchFamily="34" charset="-122"/>
                <a:ea typeface="微软雅黑" panose="020B0503020204020204" pitchFamily="34" charset="-122"/>
              </a:rPr>
              <a:t> </a:t>
            </a:r>
            <a:r>
              <a:rPr lang="en-US" altLang="zh-CN" sz="2400" b="1" dirty="0">
                <a:latin typeface="微软雅黑" panose="020B0503020204020204" pitchFamily="34" charset="-122"/>
                <a:ea typeface="微软雅黑" panose="020B0503020204020204" pitchFamily="34" charset="-122"/>
              </a:rPr>
              <a:t>Pool</a:t>
            </a:r>
            <a:endParaRPr lang="zh-CN" altLang="en-US" sz="2400" b="1" dirty="0">
              <a:latin typeface="微软雅黑" panose="020B0503020204020204" pitchFamily="34" charset="-122"/>
              <a:ea typeface="微软雅黑" panose="020B0503020204020204" pitchFamily="34" charset="-122"/>
            </a:endParaRPr>
          </a:p>
        </p:txBody>
      </p:sp>
      <p:sp>
        <p:nvSpPr>
          <p:cNvPr id="206" name="箭头: 上下 205"/>
          <p:cNvSpPr/>
          <p:nvPr/>
        </p:nvSpPr>
        <p:spPr>
          <a:xfrm rot="3330649">
            <a:off x="2115241" y="1723399"/>
            <a:ext cx="277799" cy="952598"/>
          </a:xfrm>
          <a:prstGeom prst="upDownArrow">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7" name="箭头: 上下 206"/>
          <p:cNvSpPr/>
          <p:nvPr/>
        </p:nvSpPr>
        <p:spPr>
          <a:xfrm>
            <a:off x="4732294" y="1896319"/>
            <a:ext cx="287831" cy="699804"/>
          </a:xfrm>
          <a:prstGeom prst="upDownArrow">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8" name="箭头: 上下 207"/>
          <p:cNvSpPr/>
          <p:nvPr/>
        </p:nvSpPr>
        <p:spPr>
          <a:xfrm>
            <a:off x="7445754" y="1925799"/>
            <a:ext cx="287831" cy="699804"/>
          </a:xfrm>
          <a:prstGeom prst="upDownArrow">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0" name="箭头: 上下 209"/>
          <p:cNvSpPr/>
          <p:nvPr/>
        </p:nvSpPr>
        <p:spPr>
          <a:xfrm rot="18511000">
            <a:off x="9871014" y="1744014"/>
            <a:ext cx="277799" cy="952598"/>
          </a:xfrm>
          <a:prstGeom prst="upDownArrow">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1" name="矩形: 圆角 210"/>
          <p:cNvSpPr/>
          <p:nvPr/>
        </p:nvSpPr>
        <p:spPr>
          <a:xfrm>
            <a:off x="2725373" y="5665300"/>
            <a:ext cx="6885551" cy="699804"/>
          </a:xfrm>
          <a:prstGeom prst="round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212" name="文本框 211"/>
          <p:cNvSpPr txBox="1"/>
          <p:nvPr/>
        </p:nvSpPr>
        <p:spPr>
          <a:xfrm>
            <a:off x="4410941" y="5784369"/>
            <a:ext cx="3603459" cy="461665"/>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Communication Layer</a:t>
            </a:r>
            <a:endParaRPr lang="zh-CN" altLang="en-US" sz="2400" b="1" dirty="0">
              <a:latin typeface="微软雅黑" panose="020B0503020204020204" pitchFamily="34" charset="-122"/>
              <a:ea typeface="微软雅黑" panose="020B0503020204020204" pitchFamily="34" charset="-122"/>
            </a:endParaRPr>
          </a:p>
        </p:txBody>
      </p:sp>
      <p:sp>
        <p:nvSpPr>
          <p:cNvPr id="213" name="箭头: 上下 212"/>
          <p:cNvSpPr/>
          <p:nvPr/>
        </p:nvSpPr>
        <p:spPr>
          <a:xfrm>
            <a:off x="4736844" y="4875275"/>
            <a:ext cx="287831" cy="699804"/>
          </a:xfrm>
          <a:prstGeom prst="upDownArrow">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4" name="箭头: 上下 213"/>
          <p:cNvSpPr/>
          <p:nvPr/>
        </p:nvSpPr>
        <p:spPr>
          <a:xfrm>
            <a:off x="7450304" y="4904755"/>
            <a:ext cx="287831" cy="699804"/>
          </a:xfrm>
          <a:prstGeom prst="upDownArrow">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5" name="箭头: 上下 214"/>
          <p:cNvSpPr/>
          <p:nvPr/>
        </p:nvSpPr>
        <p:spPr>
          <a:xfrm rot="3330649">
            <a:off x="9883079" y="4780800"/>
            <a:ext cx="277799" cy="952598"/>
          </a:xfrm>
          <a:prstGeom prst="upDownArrow">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6" name="箭头: 上下 215"/>
          <p:cNvSpPr/>
          <p:nvPr/>
        </p:nvSpPr>
        <p:spPr>
          <a:xfrm rot="18511000">
            <a:off x="2166842" y="4759699"/>
            <a:ext cx="277799" cy="952598"/>
          </a:xfrm>
          <a:prstGeom prst="upDownArrow">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72A5E12F-523A-4D75-95A2-779F57F5D9E2}" type="slidenum">
              <a:rPr lang="zh-CN" altLang="en-US" smtClean="0"/>
              <a:t>18</a:t>
            </a:fld>
            <a:endParaRPr lang="zh-CN" altLang="en-US"/>
          </a:p>
        </p:txBody>
      </p:sp>
      <p:sp>
        <p:nvSpPr>
          <p:cNvPr id="3" name="文本占位符 2"/>
          <p:cNvSpPr>
            <a:spLocks noGrp="1"/>
          </p:cNvSpPr>
          <p:nvPr>
            <p:ph type="body" sz="quarter" idx="13"/>
          </p:nvPr>
        </p:nvSpPr>
        <p:spPr/>
        <p:txBody>
          <a:bodyPr/>
          <a:lstStyle/>
          <a:p>
            <a:r>
              <a:rPr lang="zh-CN" altLang="en-US" dirty="0"/>
              <a:t>消息同步：基于哈希表的实现</a:t>
            </a:r>
          </a:p>
        </p:txBody>
      </p:sp>
      <p:sp>
        <p:nvSpPr>
          <p:cNvPr id="4" name="椭圆 3"/>
          <p:cNvSpPr/>
          <p:nvPr/>
        </p:nvSpPr>
        <p:spPr>
          <a:xfrm>
            <a:off x="5440465" y="2294541"/>
            <a:ext cx="569912" cy="569912"/>
          </a:xfrm>
          <a:prstGeom prst="ellipse">
            <a:avLst/>
          </a:prstGeom>
          <a:solidFill>
            <a:schemeClr val="accent5">
              <a:lumMod val="60000"/>
              <a:lumOff val="40000"/>
            </a:schemeClr>
          </a:solid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2</a:t>
            </a:r>
          </a:p>
        </p:txBody>
      </p:sp>
      <p:sp>
        <p:nvSpPr>
          <p:cNvPr id="5" name="椭圆 4"/>
          <p:cNvSpPr/>
          <p:nvPr/>
        </p:nvSpPr>
        <p:spPr>
          <a:xfrm>
            <a:off x="5435200" y="1132459"/>
            <a:ext cx="569912" cy="569912"/>
          </a:xfrm>
          <a:prstGeom prst="ellipse">
            <a:avLst/>
          </a:prstGeom>
          <a:solidFill>
            <a:schemeClr val="accent5">
              <a:lumMod val="60000"/>
              <a:lumOff val="40000"/>
            </a:schemeClr>
          </a:solid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3</a:t>
            </a:r>
            <a:endParaRPr lang="zh-CN" altLang="en-US" dirty="0"/>
          </a:p>
        </p:txBody>
      </p:sp>
      <p:cxnSp>
        <p:nvCxnSpPr>
          <p:cNvPr id="6" name="直接连接符 5"/>
          <p:cNvCxnSpPr>
            <a:stCxn id="4" idx="0"/>
            <a:endCxn id="5" idx="4"/>
          </p:cNvCxnSpPr>
          <p:nvPr/>
        </p:nvCxnSpPr>
        <p:spPr>
          <a:xfrm flipH="1" flipV="1">
            <a:off x="5720156" y="1702371"/>
            <a:ext cx="5265" cy="592170"/>
          </a:xfrm>
          <a:prstGeom prst="line">
            <a:avLst/>
          </a:prstGeom>
        </p:spPr>
        <p:style>
          <a:lnRef idx="3">
            <a:schemeClr val="dk1"/>
          </a:lnRef>
          <a:fillRef idx="0">
            <a:schemeClr val="dk1"/>
          </a:fillRef>
          <a:effectRef idx="2">
            <a:schemeClr val="dk1"/>
          </a:effectRef>
          <a:fontRef idx="minor">
            <a:schemeClr val="tx1"/>
          </a:fontRef>
        </p:style>
      </p:cxnSp>
      <p:sp>
        <p:nvSpPr>
          <p:cNvPr id="11" name="椭圆 10"/>
          <p:cNvSpPr/>
          <p:nvPr/>
        </p:nvSpPr>
        <p:spPr>
          <a:xfrm>
            <a:off x="2063465" y="2328205"/>
            <a:ext cx="569912" cy="569912"/>
          </a:xfrm>
          <a:prstGeom prst="ellipse">
            <a:avLst/>
          </a:prstGeom>
          <a:solidFill>
            <a:schemeClr val="accent5">
              <a:lumMod val="60000"/>
              <a:lumOff val="40000"/>
            </a:schemeClr>
          </a:solid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a:t>
            </a:r>
          </a:p>
        </p:txBody>
      </p:sp>
      <p:sp>
        <p:nvSpPr>
          <p:cNvPr id="12" name="椭圆 11"/>
          <p:cNvSpPr/>
          <p:nvPr/>
        </p:nvSpPr>
        <p:spPr>
          <a:xfrm>
            <a:off x="2063465" y="1132047"/>
            <a:ext cx="569912" cy="569912"/>
          </a:xfrm>
          <a:prstGeom prst="ellipse">
            <a:avLst/>
          </a:prstGeom>
          <a:solidFill>
            <a:schemeClr val="accent5">
              <a:lumMod val="60000"/>
              <a:lumOff val="40000"/>
            </a:schemeClr>
          </a:solid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0</a:t>
            </a:r>
            <a:endParaRPr lang="zh-CN" altLang="en-US" dirty="0"/>
          </a:p>
        </p:txBody>
      </p:sp>
      <p:cxnSp>
        <p:nvCxnSpPr>
          <p:cNvPr id="13" name="直接连接符 12"/>
          <p:cNvCxnSpPr>
            <a:stCxn id="11" idx="0"/>
            <a:endCxn id="12" idx="4"/>
          </p:cNvCxnSpPr>
          <p:nvPr/>
        </p:nvCxnSpPr>
        <p:spPr>
          <a:xfrm flipV="1">
            <a:off x="2348421" y="1701959"/>
            <a:ext cx="0" cy="626246"/>
          </a:xfrm>
          <a:prstGeom prst="line">
            <a:avLst/>
          </a:prstGeom>
        </p:spPr>
        <p:style>
          <a:lnRef idx="3">
            <a:schemeClr val="dk1"/>
          </a:lnRef>
          <a:fillRef idx="0">
            <a:schemeClr val="dk1"/>
          </a:fillRef>
          <a:effectRef idx="2">
            <a:schemeClr val="dk1"/>
          </a:effectRef>
          <a:fontRef idx="minor">
            <a:schemeClr val="tx1"/>
          </a:fontRef>
        </p:style>
      </p:cxnSp>
      <p:cxnSp>
        <p:nvCxnSpPr>
          <p:cNvPr id="25" name="直接连接符 24"/>
          <p:cNvCxnSpPr>
            <a:stCxn id="4" idx="2"/>
            <a:endCxn id="11" idx="6"/>
          </p:cNvCxnSpPr>
          <p:nvPr/>
        </p:nvCxnSpPr>
        <p:spPr>
          <a:xfrm flipH="1">
            <a:off x="2633377" y="2579497"/>
            <a:ext cx="2807088" cy="33664"/>
          </a:xfrm>
          <a:prstGeom prst="line">
            <a:avLst/>
          </a:prstGeom>
          <a:ln>
            <a:headEnd type="none"/>
            <a:tailEnd type="triangle" w="lg" len="lg"/>
          </a:ln>
        </p:spPr>
        <p:style>
          <a:lnRef idx="3">
            <a:schemeClr val="dk1"/>
          </a:lnRef>
          <a:fillRef idx="0">
            <a:schemeClr val="dk1"/>
          </a:fillRef>
          <a:effectRef idx="2">
            <a:schemeClr val="dk1"/>
          </a:effectRef>
          <a:fontRef idx="minor">
            <a:schemeClr val="tx1"/>
          </a:fontRef>
        </p:style>
      </p:cxnSp>
      <p:cxnSp>
        <p:nvCxnSpPr>
          <p:cNvPr id="31" name="直接连接符 30"/>
          <p:cNvCxnSpPr/>
          <p:nvPr/>
        </p:nvCxnSpPr>
        <p:spPr>
          <a:xfrm>
            <a:off x="3957275" y="1143601"/>
            <a:ext cx="34982" cy="1928046"/>
          </a:xfrm>
          <a:prstGeom prst="line">
            <a:avLst/>
          </a:prstGeom>
          <a:ln w="38100"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39" name="文本框 38"/>
              <p:cNvSpPr txBox="1"/>
              <p:nvPr/>
            </p:nvSpPr>
            <p:spPr>
              <a:xfrm>
                <a:off x="2753717" y="2624251"/>
                <a:ext cx="902208" cy="38151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zh-CN" sz="1800" b="0" i="1" smtClean="0">
                              <a:solidFill>
                                <a:srgbClr val="FF0000"/>
                              </a:solidFill>
                              <a:latin typeface="Cambria Math" panose="02040503050406030204" pitchFamily="18" charset="0"/>
                            </a:rPr>
                          </m:ctrlPr>
                        </m:sSubPr>
                        <m:e>
                          <m:r>
                            <a:rPr lang="en-US" altLang="zh-CN" sz="1800" b="0" i="1" smtClean="0">
                              <a:solidFill>
                                <a:srgbClr val="FF0000"/>
                              </a:solidFill>
                              <a:latin typeface="Cambria Math" panose="02040503050406030204" pitchFamily="18" charset="0"/>
                            </a:rPr>
                            <m:t>𝑀𝑠𝑔</m:t>
                          </m:r>
                        </m:e>
                        <m:sub>
                          <m:r>
                            <a:rPr lang="en-US" altLang="zh-CN" sz="1800" b="0" i="1" smtClean="0">
                              <a:solidFill>
                                <a:srgbClr val="FF0000"/>
                              </a:solidFill>
                              <a:latin typeface="Cambria Math" panose="02040503050406030204" pitchFamily="18" charset="0"/>
                            </a:rPr>
                            <m:t>2,1</m:t>
                          </m:r>
                        </m:sub>
                      </m:sSub>
                    </m:oMath>
                  </m:oMathPara>
                </a14:m>
                <a:endParaRPr lang="zh-CN" altLang="en-US" dirty="0"/>
              </a:p>
            </p:txBody>
          </p:sp>
        </mc:Choice>
        <mc:Fallback xmlns="">
          <p:sp>
            <p:nvSpPr>
              <p:cNvPr id="39" name="文本框 38"/>
              <p:cNvSpPr txBox="1">
                <a:spLocks noRot="1" noChangeAspect="1" noMove="1" noResize="1" noEditPoints="1" noAdjustHandles="1" noChangeArrowheads="1" noChangeShapeType="1" noTextEdit="1"/>
              </p:cNvSpPr>
              <p:nvPr/>
            </p:nvSpPr>
            <p:spPr>
              <a:xfrm>
                <a:off x="2753717" y="2624251"/>
                <a:ext cx="902208" cy="381515"/>
              </a:xfrm>
              <a:prstGeom prst="rect">
                <a:avLst/>
              </a:prstGeom>
              <a:blipFill rotWithShape="1">
                <a:blip r:embed="rId3"/>
                <a:stretch>
                  <a:fillRect l="-40" t="-113" r="25" b="8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0" name="文本框 39"/>
              <p:cNvSpPr txBox="1"/>
              <p:nvPr/>
            </p:nvSpPr>
            <p:spPr>
              <a:xfrm>
                <a:off x="2753717" y="1804298"/>
                <a:ext cx="902208" cy="38151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zh-CN" sz="1800" b="0" i="1" smtClean="0">
                              <a:solidFill>
                                <a:srgbClr val="FF0000"/>
                              </a:solidFill>
                              <a:latin typeface="Cambria Math" panose="02040503050406030204" pitchFamily="18" charset="0"/>
                            </a:rPr>
                          </m:ctrlPr>
                        </m:sSubPr>
                        <m:e>
                          <m:r>
                            <a:rPr lang="en-US" altLang="zh-CN" sz="1800" b="0" i="1" smtClean="0">
                              <a:solidFill>
                                <a:srgbClr val="FF0000"/>
                              </a:solidFill>
                              <a:latin typeface="Cambria Math" panose="02040503050406030204" pitchFamily="18" charset="0"/>
                            </a:rPr>
                            <m:t>𝑀𝑠𝑔</m:t>
                          </m:r>
                        </m:e>
                        <m:sub>
                          <m:r>
                            <a:rPr lang="en-US" altLang="zh-CN" sz="1800" b="0" i="1" smtClean="0">
                              <a:solidFill>
                                <a:srgbClr val="FF0000"/>
                              </a:solidFill>
                              <a:latin typeface="Cambria Math" panose="02040503050406030204" pitchFamily="18" charset="0"/>
                            </a:rPr>
                            <m:t>3,1</m:t>
                          </m:r>
                        </m:sub>
                      </m:sSub>
                    </m:oMath>
                  </m:oMathPara>
                </a14:m>
                <a:endParaRPr lang="zh-CN" altLang="en-US" dirty="0"/>
              </a:p>
            </p:txBody>
          </p:sp>
        </mc:Choice>
        <mc:Fallback xmlns="">
          <p:sp>
            <p:nvSpPr>
              <p:cNvPr id="40" name="文本框 39"/>
              <p:cNvSpPr txBox="1">
                <a:spLocks noRot="1" noChangeAspect="1" noMove="1" noResize="1" noEditPoints="1" noAdjustHandles="1" noChangeArrowheads="1" noChangeShapeType="1" noTextEdit="1"/>
              </p:cNvSpPr>
              <p:nvPr/>
            </p:nvSpPr>
            <p:spPr>
              <a:xfrm>
                <a:off x="2753717" y="1804298"/>
                <a:ext cx="902208" cy="381515"/>
              </a:xfrm>
              <a:prstGeom prst="rect">
                <a:avLst/>
              </a:prstGeom>
              <a:blipFill rotWithShape="1">
                <a:blip r:embed="rId4"/>
                <a:stretch>
                  <a:fillRect l="-40" t="-69" r="25" b="37"/>
                </a:stretch>
              </a:blipFill>
            </p:spPr>
            <p:txBody>
              <a:bodyPr/>
              <a:lstStyle/>
              <a:p>
                <a:r>
                  <a:rPr lang="zh-CN" altLang="en-US">
                    <a:noFill/>
                  </a:rPr>
                  <a:t> </a:t>
                </a:r>
              </a:p>
            </p:txBody>
          </p:sp>
        </mc:Fallback>
      </mc:AlternateContent>
      <p:sp>
        <p:nvSpPr>
          <p:cNvPr id="43" name="矩形 42"/>
          <p:cNvSpPr/>
          <p:nvPr/>
        </p:nvSpPr>
        <p:spPr>
          <a:xfrm>
            <a:off x="737423" y="3360189"/>
            <a:ext cx="6758325" cy="679702"/>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文本框 43"/>
          <p:cNvSpPr txBox="1"/>
          <p:nvPr/>
        </p:nvSpPr>
        <p:spPr>
          <a:xfrm>
            <a:off x="863830" y="3469207"/>
            <a:ext cx="958682" cy="461665"/>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Keys</a:t>
            </a:r>
            <a:endParaRPr lang="zh-CN" altLang="en-US" sz="2400" b="1" dirty="0">
              <a:latin typeface="微软雅黑" panose="020B0503020204020204" pitchFamily="34" charset="-122"/>
              <a:ea typeface="微软雅黑" panose="020B0503020204020204" pitchFamily="34" charset="-122"/>
            </a:endParaRPr>
          </a:p>
        </p:txBody>
      </p:sp>
      <p:sp>
        <p:nvSpPr>
          <p:cNvPr id="45" name="矩形: 圆角 44"/>
          <p:cNvSpPr/>
          <p:nvPr/>
        </p:nvSpPr>
        <p:spPr>
          <a:xfrm>
            <a:off x="2250628" y="3469207"/>
            <a:ext cx="883984" cy="46166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0</a:t>
            </a:r>
            <a:endParaRPr lang="zh-CN" altLang="en-US" sz="2400" dirty="0"/>
          </a:p>
        </p:txBody>
      </p:sp>
      <p:sp>
        <p:nvSpPr>
          <p:cNvPr id="46" name="矩形: 圆角 45"/>
          <p:cNvSpPr/>
          <p:nvPr/>
        </p:nvSpPr>
        <p:spPr>
          <a:xfrm>
            <a:off x="3446025" y="3469206"/>
            <a:ext cx="883984" cy="46166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1</a:t>
            </a:r>
            <a:endParaRPr lang="zh-CN" altLang="en-US" sz="2400" dirty="0"/>
          </a:p>
        </p:txBody>
      </p:sp>
      <p:sp>
        <p:nvSpPr>
          <p:cNvPr id="47" name="矩形 46"/>
          <p:cNvSpPr/>
          <p:nvPr/>
        </p:nvSpPr>
        <p:spPr>
          <a:xfrm>
            <a:off x="729870" y="4555739"/>
            <a:ext cx="6758325" cy="1633420"/>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文本框 47"/>
          <p:cNvSpPr txBox="1"/>
          <p:nvPr/>
        </p:nvSpPr>
        <p:spPr>
          <a:xfrm>
            <a:off x="820720" y="5177314"/>
            <a:ext cx="1232744" cy="461665"/>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Values</a:t>
            </a:r>
            <a:endParaRPr lang="zh-CN" altLang="en-US" sz="2400" b="1" dirty="0">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51" name="矩形: 圆角 50"/>
              <p:cNvSpPr/>
              <p:nvPr/>
            </p:nvSpPr>
            <p:spPr>
              <a:xfrm>
                <a:off x="2250628" y="4748812"/>
                <a:ext cx="883984" cy="46166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2000" b="0" i="1" smtClean="0">
                              <a:solidFill>
                                <a:schemeClr val="bg1"/>
                              </a:solidFill>
                              <a:latin typeface="Cambria Math" panose="02040503050406030204" pitchFamily="18" charset="0"/>
                            </a:rPr>
                          </m:ctrlPr>
                        </m:sSubPr>
                        <m:e>
                          <m:r>
                            <a:rPr lang="en-US" altLang="zh-CN" sz="2000" b="0" i="1" smtClean="0">
                              <a:solidFill>
                                <a:schemeClr val="bg1"/>
                              </a:solidFill>
                              <a:latin typeface="Cambria Math" panose="02040503050406030204" pitchFamily="18" charset="0"/>
                            </a:rPr>
                            <m:t>𝑀𝑠𝑔</m:t>
                          </m:r>
                        </m:e>
                        <m:sub>
                          <m:r>
                            <a:rPr lang="en-US" altLang="zh-CN" sz="2000" b="0" i="1" smtClean="0">
                              <a:solidFill>
                                <a:schemeClr val="bg1"/>
                              </a:solidFill>
                              <a:latin typeface="Cambria Math" panose="02040503050406030204" pitchFamily="18" charset="0"/>
                            </a:rPr>
                            <m:t>3,0</m:t>
                          </m:r>
                        </m:sub>
                      </m:sSub>
                    </m:oMath>
                  </m:oMathPara>
                </a14:m>
                <a:endParaRPr lang="zh-CN" altLang="en-US" sz="2000" dirty="0"/>
              </a:p>
            </p:txBody>
          </p:sp>
        </mc:Choice>
        <mc:Fallback xmlns="">
          <p:sp>
            <p:nvSpPr>
              <p:cNvPr id="51" name="矩形: 圆角 50"/>
              <p:cNvSpPr>
                <a:spLocks noRot="1" noChangeAspect="1" noMove="1" noResize="1" noEditPoints="1" noAdjustHandles="1" noChangeArrowheads="1" noChangeShapeType="1" noTextEdit="1"/>
              </p:cNvSpPr>
              <p:nvPr/>
            </p:nvSpPr>
            <p:spPr>
              <a:xfrm>
                <a:off x="2250628" y="4748812"/>
                <a:ext cx="883984" cy="461665"/>
              </a:xfrm>
              <a:prstGeom prst="roundRect">
                <a:avLst/>
              </a:prstGeom>
              <a:blipFill rotWithShape="1">
                <a:blip r:embed="rId5"/>
                <a:stretch>
                  <a:fillRect l="-740" t="-1437" r="-690" b="-1310"/>
                </a:stretch>
              </a:blipFill>
            </p:spPr>
            <p:style>
              <a:lnRef idx="2">
                <a:schemeClr val="accent1">
                  <a:shade val="50000"/>
                </a:schemeClr>
              </a:lnRef>
              <a:fillRef idx="1">
                <a:schemeClr val="accent1"/>
              </a:fillRef>
              <a:effectRef idx="0">
                <a:schemeClr val="accent1"/>
              </a:effectRef>
              <a:fontRef idx="minor">
                <a:schemeClr val="lt1"/>
              </a:fontRef>
            </p:style>
            <p:txBody>
              <a:bodyPr/>
              <a:lstStyle/>
              <a:p>
                <a:r>
                  <a:rPr lang="zh-CN" altLang="en-US">
                    <a:noFill/>
                  </a:rPr>
                  <a:t> </a:t>
                </a:r>
              </a:p>
            </p:txBody>
          </p:sp>
        </mc:Fallback>
      </mc:AlternateContent>
      <p:cxnSp>
        <p:nvCxnSpPr>
          <p:cNvPr id="67" name="直接连接符 66"/>
          <p:cNvCxnSpPr>
            <a:stCxn id="5" idx="3"/>
            <a:endCxn id="11" idx="7"/>
          </p:cNvCxnSpPr>
          <p:nvPr/>
        </p:nvCxnSpPr>
        <p:spPr>
          <a:xfrm flipH="1">
            <a:off x="2549915" y="1618909"/>
            <a:ext cx="2968747" cy="792758"/>
          </a:xfrm>
          <a:prstGeom prst="line">
            <a:avLst/>
          </a:prstGeom>
          <a:ln>
            <a:headEnd type="none"/>
            <a:tailEnd type="triangle" w="lg" len="lg"/>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83" name="文本框 82"/>
              <p:cNvSpPr txBox="1"/>
              <p:nvPr/>
            </p:nvSpPr>
            <p:spPr>
              <a:xfrm>
                <a:off x="2784700" y="1007743"/>
                <a:ext cx="902208" cy="38151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zh-CN" sz="1800" b="0" i="1" smtClean="0">
                              <a:solidFill>
                                <a:srgbClr val="FF0000"/>
                              </a:solidFill>
                              <a:latin typeface="Cambria Math" panose="02040503050406030204" pitchFamily="18" charset="0"/>
                            </a:rPr>
                          </m:ctrlPr>
                        </m:sSubPr>
                        <m:e>
                          <m:r>
                            <a:rPr lang="en-US" altLang="zh-CN" sz="1800" b="0" i="1" smtClean="0">
                              <a:solidFill>
                                <a:srgbClr val="FF0000"/>
                              </a:solidFill>
                              <a:latin typeface="Cambria Math" panose="02040503050406030204" pitchFamily="18" charset="0"/>
                            </a:rPr>
                            <m:t>𝑀𝑠𝑔</m:t>
                          </m:r>
                        </m:e>
                        <m:sub>
                          <m:r>
                            <a:rPr lang="en-US" altLang="zh-CN" sz="1800" b="0" i="1" smtClean="0">
                              <a:solidFill>
                                <a:srgbClr val="FF0000"/>
                              </a:solidFill>
                              <a:latin typeface="Cambria Math" panose="02040503050406030204" pitchFamily="18" charset="0"/>
                            </a:rPr>
                            <m:t>3,0</m:t>
                          </m:r>
                        </m:sub>
                      </m:sSub>
                    </m:oMath>
                  </m:oMathPara>
                </a14:m>
                <a:endParaRPr lang="zh-CN" altLang="en-US" dirty="0"/>
              </a:p>
            </p:txBody>
          </p:sp>
        </mc:Choice>
        <mc:Fallback xmlns="">
          <p:sp>
            <p:nvSpPr>
              <p:cNvPr id="83" name="文本框 82"/>
              <p:cNvSpPr txBox="1">
                <a:spLocks noRot="1" noChangeAspect="1" noMove="1" noResize="1" noEditPoints="1" noAdjustHandles="1" noChangeArrowheads="1" noChangeShapeType="1" noTextEdit="1"/>
              </p:cNvSpPr>
              <p:nvPr/>
            </p:nvSpPr>
            <p:spPr>
              <a:xfrm>
                <a:off x="2784700" y="1007743"/>
                <a:ext cx="902208" cy="381515"/>
              </a:xfrm>
              <a:prstGeom prst="rect">
                <a:avLst/>
              </a:prstGeom>
              <a:blipFill rotWithShape="1">
                <a:blip r:embed="rId6"/>
                <a:stretch>
                  <a:fillRect l="-25" t="-166" r="11" b="134"/>
                </a:stretch>
              </a:blipFill>
            </p:spPr>
            <p:txBody>
              <a:bodyPr/>
              <a:lstStyle/>
              <a:p>
                <a:r>
                  <a:rPr lang="zh-CN" altLang="en-US">
                    <a:noFill/>
                  </a:rPr>
                  <a:t> </a:t>
                </a:r>
              </a:p>
            </p:txBody>
          </p:sp>
        </mc:Fallback>
      </mc:AlternateContent>
      <p:cxnSp>
        <p:nvCxnSpPr>
          <p:cNvPr id="84" name="直接连接符 83"/>
          <p:cNvCxnSpPr>
            <a:stCxn id="5" idx="2"/>
            <a:endCxn id="12" idx="6"/>
          </p:cNvCxnSpPr>
          <p:nvPr/>
        </p:nvCxnSpPr>
        <p:spPr>
          <a:xfrm flipH="1" flipV="1">
            <a:off x="2633377" y="1417003"/>
            <a:ext cx="2801823" cy="412"/>
          </a:xfrm>
          <a:prstGeom prst="line">
            <a:avLst/>
          </a:prstGeom>
          <a:ln>
            <a:headEnd type="none"/>
            <a:tailEnd type="triangle" w="lg" len="lg"/>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87" name="矩形: 圆角 86"/>
              <p:cNvSpPr/>
              <p:nvPr/>
            </p:nvSpPr>
            <p:spPr>
              <a:xfrm>
                <a:off x="4821256" y="4780479"/>
                <a:ext cx="882950" cy="46166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2000" b="0" i="1" smtClean="0">
                              <a:solidFill>
                                <a:schemeClr val="bg1"/>
                              </a:solidFill>
                              <a:latin typeface="Cambria Math" panose="02040503050406030204" pitchFamily="18" charset="0"/>
                            </a:rPr>
                          </m:ctrlPr>
                        </m:sSubPr>
                        <m:e>
                          <m:r>
                            <a:rPr lang="en-US" altLang="zh-CN" sz="2000" b="0" i="1" smtClean="0">
                              <a:solidFill>
                                <a:schemeClr val="bg1"/>
                              </a:solidFill>
                              <a:latin typeface="Cambria Math" panose="02040503050406030204" pitchFamily="18" charset="0"/>
                            </a:rPr>
                            <m:t>𝑀𝑠𝑔</m:t>
                          </m:r>
                        </m:e>
                        <m:sub>
                          <m:r>
                            <a:rPr lang="en-US" altLang="zh-CN" sz="2000" b="0" i="1" smtClean="0">
                              <a:solidFill>
                                <a:schemeClr val="bg1"/>
                              </a:solidFill>
                              <a:latin typeface="Cambria Math" panose="02040503050406030204" pitchFamily="18" charset="0"/>
                            </a:rPr>
                            <m:t>2,1</m:t>
                          </m:r>
                        </m:sub>
                      </m:sSub>
                    </m:oMath>
                  </m:oMathPara>
                </a14:m>
                <a:endParaRPr lang="zh-CN" altLang="en-US" sz="2000" dirty="0"/>
              </a:p>
            </p:txBody>
          </p:sp>
        </mc:Choice>
        <mc:Fallback xmlns="">
          <p:sp>
            <p:nvSpPr>
              <p:cNvPr id="87" name="矩形: 圆角 86"/>
              <p:cNvSpPr>
                <a:spLocks noRot="1" noChangeAspect="1" noMove="1" noResize="1" noEditPoints="1" noAdjustHandles="1" noChangeArrowheads="1" noChangeShapeType="1" noTextEdit="1"/>
              </p:cNvSpPr>
              <p:nvPr/>
            </p:nvSpPr>
            <p:spPr>
              <a:xfrm>
                <a:off x="4821256" y="4780479"/>
                <a:ext cx="882950" cy="461665"/>
              </a:xfrm>
              <a:prstGeom prst="roundRect">
                <a:avLst/>
              </a:prstGeom>
              <a:blipFill rotWithShape="1">
                <a:blip r:embed="rId7"/>
                <a:stretch>
                  <a:fillRect l="-757" t="-1419" r="-719" b="-1328"/>
                </a:stretch>
              </a:blipFill>
            </p:spPr>
            <p:style>
              <a:lnRef idx="2">
                <a:schemeClr val="accent1">
                  <a:shade val="50000"/>
                </a:schemeClr>
              </a:lnRef>
              <a:fillRef idx="1">
                <a:schemeClr val="accent1"/>
              </a:fillRef>
              <a:effectRef idx="0">
                <a:schemeClr val="accent1"/>
              </a:effectRef>
              <a:fontRef idx="minor">
                <a:schemeClr val="lt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8" name="矩形: 圆角 87"/>
              <p:cNvSpPr/>
              <p:nvPr/>
            </p:nvSpPr>
            <p:spPr>
              <a:xfrm>
                <a:off x="4821256" y="5466884"/>
                <a:ext cx="882950" cy="46166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2000" b="0" i="1" smtClean="0">
                              <a:solidFill>
                                <a:schemeClr val="bg1"/>
                              </a:solidFill>
                              <a:latin typeface="Cambria Math" panose="02040503050406030204" pitchFamily="18" charset="0"/>
                            </a:rPr>
                          </m:ctrlPr>
                        </m:sSubPr>
                        <m:e>
                          <m:r>
                            <a:rPr lang="en-US" altLang="zh-CN" sz="2000" b="0" i="1" smtClean="0">
                              <a:solidFill>
                                <a:schemeClr val="bg1"/>
                              </a:solidFill>
                              <a:latin typeface="Cambria Math" panose="02040503050406030204" pitchFamily="18" charset="0"/>
                            </a:rPr>
                            <m:t>𝑀𝑠𝑔</m:t>
                          </m:r>
                        </m:e>
                        <m:sub>
                          <m:r>
                            <a:rPr lang="en-US" altLang="zh-CN" sz="2000" b="0" i="1" smtClean="0">
                              <a:solidFill>
                                <a:schemeClr val="bg1"/>
                              </a:solidFill>
                              <a:latin typeface="Cambria Math" panose="02040503050406030204" pitchFamily="18" charset="0"/>
                            </a:rPr>
                            <m:t>3,1</m:t>
                          </m:r>
                        </m:sub>
                      </m:sSub>
                    </m:oMath>
                  </m:oMathPara>
                </a14:m>
                <a:endParaRPr lang="zh-CN" altLang="en-US" sz="2000" dirty="0"/>
              </a:p>
            </p:txBody>
          </p:sp>
        </mc:Choice>
        <mc:Fallback xmlns="">
          <p:sp>
            <p:nvSpPr>
              <p:cNvPr id="88" name="矩形: 圆角 87"/>
              <p:cNvSpPr>
                <a:spLocks noRot="1" noChangeAspect="1" noMove="1" noResize="1" noEditPoints="1" noAdjustHandles="1" noChangeArrowheads="1" noChangeShapeType="1" noTextEdit="1"/>
              </p:cNvSpPr>
              <p:nvPr/>
            </p:nvSpPr>
            <p:spPr>
              <a:xfrm>
                <a:off x="4821256" y="5466884"/>
                <a:ext cx="882950" cy="461665"/>
              </a:xfrm>
              <a:prstGeom prst="roundRect">
                <a:avLst/>
              </a:prstGeom>
              <a:blipFill rotWithShape="1">
                <a:blip r:embed="rId8"/>
                <a:stretch>
                  <a:fillRect l="-757" t="-1412" r="-719" b="-1335"/>
                </a:stretch>
              </a:blipFill>
            </p:spPr>
            <p:style>
              <a:lnRef idx="2">
                <a:schemeClr val="accent1">
                  <a:shade val="50000"/>
                </a:schemeClr>
              </a:lnRef>
              <a:fillRef idx="1">
                <a:schemeClr val="accent1"/>
              </a:fillRef>
              <a:effectRef idx="0">
                <a:schemeClr val="accent1"/>
              </a:effectRef>
              <a:fontRef idx="minor">
                <a:schemeClr val="lt1"/>
              </a:fontRef>
            </p:style>
            <p:txBody>
              <a:bodyPr/>
              <a:lstStyle/>
              <a:p>
                <a:r>
                  <a:rPr lang="zh-CN" altLang="en-US">
                    <a:noFill/>
                  </a:rPr>
                  <a:t> </a:t>
                </a:r>
              </a:p>
            </p:txBody>
          </p:sp>
        </mc:Fallback>
      </mc:AlternateContent>
      <p:sp>
        <p:nvSpPr>
          <p:cNvPr id="92" name="矩形: 圆角 91"/>
          <p:cNvSpPr/>
          <p:nvPr/>
        </p:nvSpPr>
        <p:spPr>
          <a:xfrm>
            <a:off x="2083505" y="4652967"/>
            <a:ext cx="1232744" cy="1404259"/>
          </a:xfrm>
          <a:prstGeom prst="roundRect">
            <a:avLst/>
          </a:prstGeom>
          <a:noFill/>
          <a:ln w="381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 name="矩形: 圆角 92"/>
          <p:cNvSpPr/>
          <p:nvPr/>
        </p:nvSpPr>
        <p:spPr>
          <a:xfrm>
            <a:off x="4609076" y="4652967"/>
            <a:ext cx="1232744" cy="1404259"/>
          </a:xfrm>
          <a:prstGeom prst="roundRect">
            <a:avLst/>
          </a:prstGeom>
          <a:noFill/>
          <a:ln w="381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4" name="直接连接符 93"/>
          <p:cNvCxnSpPr>
            <a:stCxn id="45" idx="2"/>
            <a:endCxn id="92" idx="0"/>
          </p:cNvCxnSpPr>
          <p:nvPr/>
        </p:nvCxnSpPr>
        <p:spPr>
          <a:xfrm>
            <a:off x="2692620" y="3930872"/>
            <a:ext cx="7257" cy="722095"/>
          </a:xfrm>
          <a:prstGeom prst="line">
            <a:avLst/>
          </a:prstGeom>
          <a:ln>
            <a:headEnd type="none"/>
            <a:tailEnd type="triangle" w="lg" len="lg"/>
          </a:ln>
        </p:spPr>
        <p:style>
          <a:lnRef idx="3">
            <a:schemeClr val="dk1"/>
          </a:lnRef>
          <a:fillRef idx="0">
            <a:schemeClr val="dk1"/>
          </a:fillRef>
          <a:effectRef idx="2">
            <a:schemeClr val="dk1"/>
          </a:effectRef>
          <a:fontRef idx="minor">
            <a:schemeClr val="tx1"/>
          </a:fontRef>
        </p:style>
      </p:cxnSp>
      <p:cxnSp>
        <p:nvCxnSpPr>
          <p:cNvPr id="97" name="直接连接符 96"/>
          <p:cNvCxnSpPr>
            <a:stCxn id="46" idx="2"/>
            <a:endCxn id="93" idx="0"/>
          </p:cNvCxnSpPr>
          <p:nvPr/>
        </p:nvCxnSpPr>
        <p:spPr>
          <a:xfrm>
            <a:off x="3888017" y="3930871"/>
            <a:ext cx="1337431" cy="722096"/>
          </a:xfrm>
          <a:prstGeom prst="line">
            <a:avLst/>
          </a:prstGeom>
          <a:ln>
            <a:headEnd type="none"/>
            <a:tailEnd type="triangle" w="lg" len="lg"/>
          </a:ln>
        </p:spPr>
        <p:style>
          <a:lnRef idx="3">
            <a:schemeClr val="dk1"/>
          </a:lnRef>
          <a:fillRef idx="0">
            <a:schemeClr val="dk1"/>
          </a:fillRef>
          <a:effectRef idx="2">
            <a:schemeClr val="dk1"/>
          </a:effectRef>
          <a:fontRef idx="minor">
            <a:schemeClr val="tx1"/>
          </a:fontRef>
        </p:style>
      </p:cxnSp>
      <p:sp>
        <p:nvSpPr>
          <p:cNvPr id="100" name="矩形: 圆角 99"/>
          <p:cNvSpPr/>
          <p:nvPr/>
        </p:nvSpPr>
        <p:spPr>
          <a:xfrm>
            <a:off x="3433901" y="4656552"/>
            <a:ext cx="1037561" cy="1404259"/>
          </a:xfrm>
          <a:prstGeom prst="roundRect">
            <a:avLst/>
          </a:prstGeom>
          <a:solidFill>
            <a:schemeClr val="bg2">
              <a:lumMod val="75000"/>
            </a:schemeClr>
          </a:solidFill>
          <a:ln w="38100">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1" name="矩形: 圆角 100"/>
          <p:cNvSpPr/>
          <p:nvPr/>
        </p:nvSpPr>
        <p:spPr>
          <a:xfrm>
            <a:off x="5999494" y="4652966"/>
            <a:ext cx="1337431" cy="1404259"/>
          </a:xfrm>
          <a:prstGeom prst="roundRect">
            <a:avLst/>
          </a:prstGeom>
          <a:solidFill>
            <a:schemeClr val="bg2">
              <a:lumMod val="75000"/>
            </a:schemeClr>
          </a:solidFill>
          <a:ln w="38100">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 name="矩形 102"/>
          <p:cNvSpPr/>
          <p:nvPr/>
        </p:nvSpPr>
        <p:spPr>
          <a:xfrm>
            <a:off x="8106700" y="1621057"/>
            <a:ext cx="3423109" cy="1005342"/>
          </a:xfrm>
          <a:prstGeom prst="rect">
            <a:avLst/>
          </a:prstGeom>
          <a:solidFill>
            <a:srgbClr val="EB705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zh-CN" altLang="en-US" sz="2400" dirty="0">
                <a:latin typeface="微软雅黑" panose="020B0503020204020204" pitchFamily="34" charset="-122"/>
                <a:ea typeface="微软雅黑" panose="020B0503020204020204" pitchFamily="34" charset="-122"/>
              </a:rPr>
              <a:t>边缘节点的键会占用额外的内存空间</a:t>
            </a:r>
            <a:endParaRPr lang="en-US" altLang="zh-CN" sz="2400" dirty="0">
              <a:latin typeface="微软雅黑" panose="020B0503020204020204" pitchFamily="34" charset="-122"/>
              <a:ea typeface="微软雅黑" panose="020B0503020204020204" pitchFamily="34" charset="-122"/>
            </a:endParaRPr>
          </a:p>
        </p:txBody>
      </p:sp>
      <p:sp>
        <p:nvSpPr>
          <p:cNvPr id="104" name="矩形 103"/>
          <p:cNvSpPr/>
          <p:nvPr/>
        </p:nvSpPr>
        <p:spPr>
          <a:xfrm>
            <a:off x="8106699" y="5051883"/>
            <a:ext cx="3423108" cy="1005342"/>
          </a:xfrm>
          <a:prstGeom prst="rect">
            <a:avLst/>
          </a:prstGeom>
          <a:solidFill>
            <a:srgbClr val="EB705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zh-CN" altLang="en-US" sz="2400" dirty="0">
                <a:latin typeface="微软雅黑" panose="020B0503020204020204" pitchFamily="34" charset="-122"/>
                <a:ea typeface="微软雅黑" panose="020B0503020204020204" pitchFamily="34" charset="-122"/>
              </a:rPr>
              <a:t>哈希表自带的内存浪费</a:t>
            </a:r>
            <a:endParaRPr lang="en-US" altLang="zh-CN" sz="2400" dirty="0">
              <a:latin typeface="微软雅黑" panose="020B0503020204020204" pitchFamily="34" charset="-122"/>
              <a:ea typeface="微软雅黑" panose="020B0503020204020204" pitchFamily="34" charset="-122"/>
            </a:endParaRPr>
          </a:p>
        </p:txBody>
      </p:sp>
      <p:sp>
        <p:nvSpPr>
          <p:cNvPr id="105" name="矩形 104"/>
          <p:cNvSpPr/>
          <p:nvPr/>
        </p:nvSpPr>
        <p:spPr>
          <a:xfrm>
            <a:off x="8106699" y="3336470"/>
            <a:ext cx="3423109" cy="1005342"/>
          </a:xfrm>
          <a:prstGeom prst="rect">
            <a:avLst/>
          </a:prstGeom>
          <a:solidFill>
            <a:srgbClr val="EB705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zh-CN" altLang="en-US" sz="2400" dirty="0">
                <a:latin typeface="微软雅黑" panose="020B0503020204020204" pitchFamily="34" charset="-122"/>
                <a:ea typeface="微软雅黑" panose="020B0503020204020204" pitchFamily="34" charset="-122"/>
              </a:rPr>
              <a:t>边缘节点的需要存储多条消息</a:t>
            </a:r>
            <a:endParaRPr lang="en-US" altLang="zh-CN" sz="24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72A5E12F-523A-4D75-95A2-779F57F5D9E2}" type="slidenum">
              <a:rPr lang="zh-CN" altLang="en-US" smtClean="0"/>
              <a:t>19</a:t>
            </a:fld>
            <a:endParaRPr lang="zh-CN" altLang="en-US"/>
          </a:p>
        </p:txBody>
      </p:sp>
      <p:sp>
        <p:nvSpPr>
          <p:cNvPr id="3" name="文本占位符 2"/>
          <p:cNvSpPr>
            <a:spLocks noGrp="1"/>
          </p:cNvSpPr>
          <p:nvPr>
            <p:ph type="body" sz="quarter" idx="13"/>
          </p:nvPr>
        </p:nvSpPr>
        <p:spPr/>
        <p:txBody>
          <a:bodyPr/>
          <a:lstStyle/>
          <a:p>
            <a:r>
              <a:rPr lang="zh-CN" altLang="en-US" dirty="0"/>
              <a:t>消息同步：基于数组的实现</a:t>
            </a:r>
          </a:p>
        </p:txBody>
      </p:sp>
      <p:sp>
        <p:nvSpPr>
          <p:cNvPr id="17" name="矩形 16"/>
          <p:cNvSpPr/>
          <p:nvPr/>
        </p:nvSpPr>
        <p:spPr>
          <a:xfrm>
            <a:off x="2142776" y="3205334"/>
            <a:ext cx="3801720" cy="3404670"/>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nvSpPr>
        <p:spPr>
          <a:xfrm>
            <a:off x="2599347" y="3253378"/>
            <a:ext cx="3200120" cy="461665"/>
          </a:xfrm>
          <a:prstGeom prst="rect">
            <a:avLst/>
          </a:prstGeom>
          <a:noFill/>
        </p:spPr>
        <p:txBody>
          <a:bodyPr wrap="square" rtlCol="0">
            <a:spAutoFit/>
          </a:bodyPr>
          <a:lstStyle/>
          <a:p>
            <a:pPr algn="ctr"/>
            <a:r>
              <a:rPr lang="en-US" altLang="zh-CN" sz="2400" b="1" dirty="0">
                <a:latin typeface="微软雅黑" panose="020B0503020204020204" pitchFamily="34" charset="-122"/>
                <a:ea typeface="微软雅黑" panose="020B0503020204020204" pitchFamily="34" charset="-122"/>
              </a:rPr>
              <a:t>Message Store</a:t>
            </a:r>
            <a:endParaRPr lang="zh-CN" altLang="en-US" sz="2400" b="1" dirty="0">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19" name="矩形: 圆角 18"/>
              <p:cNvSpPr/>
              <p:nvPr/>
            </p:nvSpPr>
            <p:spPr>
              <a:xfrm>
                <a:off x="2753153" y="3745630"/>
                <a:ext cx="2860336" cy="5290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2000" b="0" i="1" smtClean="0">
                              <a:solidFill>
                                <a:schemeClr val="bg1"/>
                              </a:solidFill>
                              <a:latin typeface="Cambria Math" panose="02040503050406030204" pitchFamily="18" charset="0"/>
                            </a:rPr>
                          </m:ctrlPr>
                        </m:sSubPr>
                        <m:e>
                          <m:r>
                            <a:rPr lang="en-US" altLang="zh-CN" sz="2000" b="0" i="1" smtClean="0">
                              <a:solidFill>
                                <a:schemeClr val="bg1"/>
                              </a:solidFill>
                              <a:latin typeface="Cambria Math" panose="02040503050406030204" pitchFamily="18" charset="0"/>
                            </a:rPr>
                            <m:t>𝑀𝑠𝑔</m:t>
                          </m:r>
                        </m:e>
                        <m:sub>
                          <m:r>
                            <a:rPr lang="en-US" altLang="zh-CN" sz="2000" b="0" i="1" smtClean="0">
                              <a:solidFill>
                                <a:schemeClr val="bg1"/>
                              </a:solidFill>
                              <a:latin typeface="Cambria Math" panose="02040503050406030204" pitchFamily="18" charset="0"/>
                            </a:rPr>
                            <m:t>3,0</m:t>
                          </m:r>
                        </m:sub>
                      </m:sSub>
                    </m:oMath>
                  </m:oMathPara>
                </a14:m>
                <a:endParaRPr lang="zh-CN" altLang="en-US" sz="2000" dirty="0"/>
              </a:p>
            </p:txBody>
          </p:sp>
        </mc:Choice>
        <mc:Fallback xmlns="">
          <p:sp>
            <p:nvSpPr>
              <p:cNvPr id="19" name="矩形: 圆角 18"/>
              <p:cNvSpPr>
                <a:spLocks noRot="1" noChangeAspect="1" noMove="1" noResize="1" noEditPoints="1" noAdjustHandles="1" noChangeArrowheads="1" noChangeShapeType="1" noTextEdit="1"/>
              </p:cNvSpPr>
              <p:nvPr/>
            </p:nvSpPr>
            <p:spPr>
              <a:xfrm>
                <a:off x="2753153" y="3745630"/>
                <a:ext cx="2860336" cy="529098"/>
              </a:xfrm>
              <a:prstGeom prst="roundRect">
                <a:avLst/>
              </a:prstGeom>
              <a:blipFill rotWithShape="1">
                <a:blip r:embed="rId3"/>
                <a:stretch>
                  <a:fillRect l="-237" t="-1276" r="-219" b="-1098"/>
                </a:stretch>
              </a:blipFill>
            </p:spPr>
            <p:style>
              <a:lnRef idx="2">
                <a:schemeClr val="accent1">
                  <a:shade val="50000"/>
                </a:schemeClr>
              </a:lnRef>
              <a:fillRef idx="1">
                <a:schemeClr val="accent1"/>
              </a:fillRef>
              <a:effectRef idx="0">
                <a:schemeClr val="accent1"/>
              </a:effectRef>
              <a:fontRef idx="minor">
                <a:schemeClr val="lt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矩形: 圆角 19"/>
              <p:cNvSpPr/>
              <p:nvPr/>
            </p:nvSpPr>
            <p:spPr>
              <a:xfrm>
                <a:off x="2758005" y="4452637"/>
                <a:ext cx="2860336" cy="5290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0" dirty="0">
                    <a:solidFill>
                      <a:schemeClr val="bg1"/>
                    </a:solidFill>
                  </a:rPr>
                  <a:t>AGGR</a:t>
                </a:r>
                <a14:m>
                  <m:oMath xmlns:m="http://schemas.openxmlformats.org/officeDocument/2006/math">
                    <m:r>
                      <a:rPr lang="en-US" altLang="zh-CN" sz="2000" b="0" i="1" smtClean="0">
                        <a:solidFill>
                          <a:schemeClr val="bg1"/>
                        </a:solidFill>
                        <a:latin typeface="Cambria Math" panose="02040503050406030204" pitchFamily="18" charset="0"/>
                      </a:rPr>
                      <m:t>(</m:t>
                    </m:r>
                    <m:sSub>
                      <m:sSubPr>
                        <m:ctrlPr>
                          <a:rPr lang="en-US" altLang="zh-CN" sz="2000" b="0" i="1" smtClean="0">
                            <a:solidFill>
                              <a:schemeClr val="bg1"/>
                            </a:solidFill>
                            <a:latin typeface="Cambria Math" panose="02040503050406030204" pitchFamily="18" charset="0"/>
                          </a:rPr>
                        </m:ctrlPr>
                      </m:sSubPr>
                      <m:e>
                        <m:r>
                          <a:rPr lang="en-US" altLang="zh-CN" sz="2000" i="1">
                            <a:solidFill>
                              <a:schemeClr val="bg1"/>
                            </a:solidFill>
                            <a:latin typeface="Cambria Math" panose="02040503050406030204" pitchFamily="18" charset="0"/>
                          </a:rPr>
                          <m:t>𝑀𝑠𝑔</m:t>
                        </m:r>
                      </m:e>
                      <m:sub>
                        <m:r>
                          <a:rPr lang="en-US" altLang="zh-CN" sz="2000" b="0" i="1" smtClean="0">
                            <a:solidFill>
                              <a:schemeClr val="bg1"/>
                            </a:solidFill>
                            <a:latin typeface="Cambria Math" panose="02040503050406030204" pitchFamily="18" charset="0"/>
                          </a:rPr>
                          <m:t>2,1</m:t>
                        </m:r>
                      </m:sub>
                    </m:sSub>
                    <m:r>
                      <a:rPr lang="en-US" altLang="zh-CN" sz="2000" b="0" i="1" smtClean="0">
                        <a:solidFill>
                          <a:schemeClr val="bg1"/>
                        </a:solidFill>
                        <a:latin typeface="Cambria Math" panose="02040503050406030204" pitchFamily="18" charset="0"/>
                      </a:rPr>
                      <m:t>,</m:t>
                    </m:r>
                    <m:sSub>
                      <m:sSubPr>
                        <m:ctrlPr>
                          <a:rPr lang="en-US" altLang="zh-CN" sz="2000" i="1">
                            <a:solidFill>
                              <a:schemeClr val="bg1"/>
                            </a:solidFill>
                            <a:latin typeface="Cambria Math" panose="02040503050406030204" pitchFamily="18" charset="0"/>
                          </a:rPr>
                        </m:ctrlPr>
                      </m:sSubPr>
                      <m:e>
                        <m:r>
                          <a:rPr lang="en-US" altLang="zh-CN" sz="2000" i="1">
                            <a:solidFill>
                              <a:schemeClr val="bg1"/>
                            </a:solidFill>
                            <a:latin typeface="Cambria Math" panose="02040503050406030204" pitchFamily="18" charset="0"/>
                          </a:rPr>
                          <m:t>𝑀𝑠𝑔</m:t>
                        </m:r>
                      </m:e>
                      <m:sub>
                        <m:r>
                          <a:rPr lang="en-US" altLang="zh-CN" sz="2000" b="0" i="1" smtClean="0">
                            <a:solidFill>
                              <a:schemeClr val="bg1"/>
                            </a:solidFill>
                            <a:latin typeface="Cambria Math" panose="02040503050406030204" pitchFamily="18" charset="0"/>
                          </a:rPr>
                          <m:t>3</m:t>
                        </m:r>
                        <m:r>
                          <a:rPr lang="en-US" altLang="zh-CN" sz="2000" i="1">
                            <a:solidFill>
                              <a:schemeClr val="bg1"/>
                            </a:solidFill>
                            <a:latin typeface="Cambria Math" panose="02040503050406030204" pitchFamily="18" charset="0"/>
                          </a:rPr>
                          <m:t>,1</m:t>
                        </m:r>
                      </m:sub>
                    </m:sSub>
                    <m:r>
                      <a:rPr lang="en-US" altLang="zh-CN" sz="2000" b="0" i="1" smtClean="0">
                        <a:solidFill>
                          <a:schemeClr val="bg1"/>
                        </a:solidFill>
                        <a:latin typeface="Cambria Math" panose="02040503050406030204" pitchFamily="18" charset="0"/>
                      </a:rPr>
                      <m:t>)</m:t>
                    </m:r>
                  </m:oMath>
                </a14:m>
                <a:endParaRPr lang="zh-CN" altLang="en-US" sz="2000" dirty="0"/>
              </a:p>
            </p:txBody>
          </p:sp>
        </mc:Choice>
        <mc:Fallback xmlns="">
          <p:sp>
            <p:nvSpPr>
              <p:cNvPr id="20" name="矩形: 圆角 19"/>
              <p:cNvSpPr>
                <a:spLocks noRot="1" noChangeAspect="1" noMove="1" noResize="1" noEditPoints="1" noAdjustHandles="1" noChangeArrowheads="1" noChangeShapeType="1" noTextEdit="1"/>
              </p:cNvSpPr>
              <p:nvPr/>
            </p:nvSpPr>
            <p:spPr>
              <a:xfrm>
                <a:off x="2758005" y="4452637"/>
                <a:ext cx="2860336" cy="529098"/>
              </a:xfrm>
              <a:prstGeom prst="roundRect">
                <a:avLst/>
              </a:prstGeom>
              <a:blipFill rotWithShape="1">
                <a:blip r:embed="rId4"/>
                <a:stretch>
                  <a:fillRect l="-229" t="-1203" r="-205" b="-1170"/>
                </a:stretch>
              </a:blipFill>
            </p:spPr>
            <p:style>
              <a:lnRef idx="2">
                <a:schemeClr val="accent1">
                  <a:shade val="50000"/>
                </a:schemeClr>
              </a:lnRef>
              <a:fillRef idx="1">
                <a:schemeClr val="accent1"/>
              </a:fillRef>
              <a:effectRef idx="0">
                <a:schemeClr val="accent1"/>
              </a:effectRef>
              <a:fontRef idx="minor">
                <a:schemeClr val="lt1"/>
              </a:fontRef>
            </p:style>
            <p:txBody>
              <a:bodyPr/>
              <a:lstStyle/>
              <a:p>
                <a:r>
                  <a:rPr lang="zh-CN" altLang="en-US">
                    <a:noFill/>
                  </a:rPr>
                  <a:t> </a:t>
                </a:r>
              </a:p>
            </p:txBody>
          </p:sp>
        </mc:Fallback>
      </mc:AlternateContent>
      <p:sp>
        <p:nvSpPr>
          <p:cNvPr id="26" name="矩形: 圆角 25"/>
          <p:cNvSpPr/>
          <p:nvPr/>
        </p:nvSpPr>
        <p:spPr>
          <a:xfrm>
            <a:off x="2753153" y="5183582"/>
            <a:ext cx="2860336" cy="529098"/>
          </a:xfrm>
          <a:prstGeom prst="roundRect">
            <a:avLst/>
          </a:prstGeom>
          <a:solidFill>
            <a:schemeClr val="bg2">
              <a:lumMod val="75000"/>
            </a:schemeClr>
          </a:solidFill>
          <a:ln w="38100">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28" name="文本框 27"/>
              <p:cNvSpPr txBox="1"/>
              <p:nvPr/>
            </p:nvSpPr>
            <p:spPr>
              <a:xfrm>
                <a:off x="2263397" y="3825513"/>
                <a:ext cx="420129"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zh-CN" sz="1800" b="0" i="1" smtClean="0">
                              <a:solidFill>
                                <a:schemeClr val="tx1"/>
                              </a:solidFill>
                              <a:latin typeface="Cambria Math" panose="02040503050406030204" pitchFamily="18" charset="0"/>
                            </a:rPr>
                          </m:ctrlPr>
                        </m:sSubPr>
                        <m:e>
                          <m:r>
                            <a:rPr lang="en-US" altLang="zh-CN" sz="1800" b="0" i="1" smtClean="0">
                              <a:solidFill>
                                <a:schemeClr val="tx1"/>
                              </a:solidFill>
                              <a:latin typeface="Cambria Math" panose="02040503050406030204" pitchFamily="18" charset="0"/>
                            </a:rPr>
                            <m:t>𝑁</m:t>
                          </m:r>
                        </m:e>
                        <m:sub>
                          <m:r>
                            <a:rPr lang="en-US" altLang="zh-CN" sz="1800" b="0" i="1" smtClean="0">
                              <a:solidFill>
                                <a:schemeClr val="tx1"/>
                              </a:solidFill>
                              <a:latin typeface="Cambria Math" panose="02040503050406030204" pitchFamily="18" charset="0"/>
                            </a:rPr>
                            <m:t>0</m:t>
                          </m:r>
                        </m:sub>
                      </m:sSub>
                    </m:oMath>
                  </m:oMathPara>
                </a14:m>
                <a:endParaRPr lang="zh-CN" altLang="en-US" dirty="0">
                  <a:solidFill>
                    <a:schemeClr val="tx1"/>
                  </a:solidFill>
                </a:endParaRPr>
              </a:p>
            </p:txBody>
          </p:sp>
        </mc:Choice>
        <mc:Fallback xmlns="">
          <p:sp>
            <p:nvSpPr>
              <p:cNvPr id="28" name="文本框 27"/>
              <p:cNvSpPr txBox="1">
                <a:spLocks noRot="1" noChangeAspect="1" noMove="1" noResize="1" noEditPoints="1" noAdjustHandles="1" noChangeArrowheads="1" noChangeShapeType="1" noTextEdit="1"/>
              </p:cNvSpPr>
              <p:nvPr/>
            </p:nvSpPr>
            <p:spPr>
              <a:xfrm>
                <a:off x="2263397" y="3825513"/>
                <a:ext cx="420129" cy="369332"/>
              </a:xfrm>
              <a:prstGeom prst="rect">
                <a:avLst/>
              </a:prstGeom>
              <a:blipFill rotWithShape="1">
                <a:blip r:embed="rId5"/>
                <a:stretch>
                  <a:fillRect l="-61" t="-74" r="4" b="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9" name="文本框 28"/>
              <p:cNvSpPr txBox="1"/>
              <p:nvPr/>
            </p:nvSpPr>
            <p:spPr>
              <a:xfrm>
                <a:off x="2262984" y="4529114"/>
                <a:ext cx="420129"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zh-CN" sz="1800" b="0" i="1" smtClean="0">
                              <a:solidFill>
                                <a:schemeClr val="tx1"/>
                              </a:solidFill>
                              <a:latin typeface="Cambria Math" panose="02040503050406030204" pitchFamily="18" charset="0"/>
                            </a:rPr>
                          </m:ctrlPr>
                        </m:sSubPr>
                        <m:e>
                          <m:r>
                            <a:rPr lang="en-US" altLang="zh-CN" sz="1800" b="0" i="1" smtClean="0">
                              <a:solidFill>
                                <a:schemeClr val="tx1"/>
                              </a:solidFill>
                              <a:latin typeface="Cambria Math" panose="02040503050406030204" pitchFamily="18" charset="0"/>
                            </a:rPr>
                            <m:t>𝑁</m:t>
                          </m:r>
                        </m:e>
                        <m:sub>
                          <m:r>
                            <a:rPr lang="en-US" altLang="zh-CN" sz="1800" b="0" i="1" smtClean="0">
                              <a:solidFill>
                                <a:schemeClr val="tx1"/>
                              </a:solidFill>
                              <a:latin typeface="Cambria Math" panose="02040503050406030204" pitchFamily="18" charset="0"/>
                            </a:rPr>
                            <m:t>1</m:t>
                          </m:r>
                        </m:sub>
                      </m:sSub>
                    </m:oMath>
                  </m:oMathPara>
                </a14:m>
                <a:endParaRPr lang="zh-CN" altLang="en-US" dirty="0">
                  <a:solidFill>
                    <a:schemeClr val="tx1"/>
                  </a:solidFill>
                </a:endParaRPr>
              </a:p>
            </p:txBody>
          </p:sp>
        </mc:Choice>
        <mc:Fallback xmlns="">
          <p:sp>
            <p:nvSpPr>
              <p:cNvPr id="29" name="文本框 28"/>
              <p:cNvSpPr txBox="1">
                <a:spLocks noRot="1" noChangeAspect="1" noMove="1" noResize="1" noEditPoints="1" noAdjustHandles="1" noChangeArrowheads="1" noChangeShapeType="1" noTextEdit="1"/>
              </p:cNvSpPr>
              <p:nvPr/>
            </p:nvSpPr>
            <p:spPr>
              <a:xfrm>
                <a:off x="2262984" y="4529114"/>
                <a:ext cx="420129" cy="369332"/>
              </a:xfrm>
              <a:prstGeom prst="rect">
                <a:avLst/>
              </a:prstGeom>
              <a:blipFill rotWithShape="1">
                <a:blip r:embed="rId6"/>
                <a:stretch>
                  <a:fillRect l="-114" t="-80" r="57" b="1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0" name="文本框 29"/>
              <p:cNvSpPr txBox="1"/>
              <p:nvPr/>
            </p:nvSpPr>
            <p:spPr>
              <a:xfrm>
                <a:off x="2262984" y="5238585"/>
                <a:ext cx="420129"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zh-CN" sz="1800" b="0" i="1" smtClean="0">
                              <a:solidFill>
                                <a:schemeClr val="tx1"/>
                              </a:solidFill>
                              <a:latin typeface="Cambria Math" panose="02040503050406030204" pitchFamily="18" charset="0"/>
                            </a:rPr>
                          </m:ctrlPr>
                        </m:sSubPr>
                        <m:e>
                          <m:r>
                            <a:rPr lang="en-US" altLang="zh-CN" sz="1800" b="0" i="1" smtClean="0">
                              <a:solidFill>
                                <a:schemeClr val="tx1"/>
                              </a:solidFill>
                              <a:latin typeface="Cambria Math" panose="02040503050406030204" pitchFamily="18" charset="0"/>
                            </a:rPr>
                            <m:t>𝑁</m:t>
                          </m:r>
                        </m:e>
                        <m:sub>
                          <m:r>
                            <a:rPr lang="en-US" altLang="zh-CN" sz="1800" b="0" i="1" smtClean="0">
                              <a:solidFill>
                                <a:schemeClr val="tx1"/>
                              </a:solidFill>
                              <a:latin typeface="Cambria Math" panose="02040503050406030204" pitchFamily="18" charset="0"/>
                            </a:rPr>
                            <m:t>2</m:t>
                          </m:r>
                        </m:sub>
                      </m:sSub>
                    </m:oMath>
                  </m:oMathPara>
                </a14:m>
                <a:endParaRPr lang="zh-CN" altLang="en-US" dirty="0">
                  <a:solidFill>
                    <a:schemeClr val="tx1"/>
                  </a:solidFill>
                </a:endParaRPr>
              </a:p>
            </p:txBody>
          </p:sp>
        </mc:Choice>
        <mc:Fallback xmlns="">
          <p:sp>
            <p:nvSpPr>
              <p:cNvPr id="30" name="文本框 29"/>
              <p:cNvSpPr txBox="1">
                <a:spLocks noRot="1" noChangeAspect="1" noMove="1" noResize="1" noEditPoints="1" noAdjustHandles="1" noChangeArrowheads="1" noChangeShapeType="1" noTextEdit="1"/>
              </p:cNvSpPr>
              <p:nvPr/>
            </p:nvSpPr>
            <p:spPr>
              <a:xfrm>
                <a:off x="2262984" y="5238585"/>
                <a:ext cx="420129" cy="369332"/>
              </a:xfrm>
              <a:prstGeom prst="rect">
                <a:avLst/>
              </a:prstGeom>
              <a:blipFill rotWithShape="1">
                <a:blip r:embed="rId7"/>
                <a:stretch>
                  <a:fillRect l="-114" t="-127" r="57" b="6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1" name="文本框 30"/>
              <p:cNvSpPr txBox="1"/>
              <p:nvPr/>
            </p:nvSpPr>
            <p:spPr>
              <a:xfrm>
                <a:off x="2262984" y="5974818"/>
                <a:ext cx="420129"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zh-CN" sz="1800" b="0" i="1" smtClean="0">
                              <a:solidFill>
                                <a:schemeClr val="tx1"/>
                              </a:solidFill>
                              <a:latin typeface="Cambria Math" panose="02040503050406030204" pitchFamily="18" charset="0"/>
                            </a:rPr>
                          </m:ctrlPr>
                        </m:sSubPr>
                        <m:e>
                          <m:r>
                            <a:rPr lang="en-US" altLang="zh-CN" sz="1800" b="0" i="1" smtClean="0">
                              <a:solidFill>
                                <a:schemeClr val="tx1"/>
                              </a:solidFill>
                              <a:latin typeface="Cambria Math" panose="02040503050406030204" pitchFamily="18" charset="0"/>
                            </a:rPr>
                            <m:t>𝑁</m:t>
                          </m:r>
                        </m:e>
                        <m:sub>
                          <m:r>
                            <a:rPr lang="en-US" altLang="zh-CN" sz="1800" b="0" i="1" smtClean="0">
                              <a:solidFill>
                                <a:schemeClr val="tx1"/>
                              </a:solidFill>
                              <a:latin typeface="Cambria Math" panose="02040503050406030204" pitchFamily="18" charset="0"/>
                            </a:rPr>
                            <m:t>3</m:t>
                          </m:r>
                        </m:sub>
                      </m:sSub>
                    </m:oMath>
                  </m:oMathPara>
                </a14:m>
                <a:endParaRPr lang="zh-CN" altLang="en-US" dirty="0">
                  <a:solidFill>
                    <a:schemeClr val="tx1"/>
                  </a:solidFill>
                </a:endParaRPr>
              </a:p>
            </p:txBody>
          </p:sp>
        </mc:Choice>
        <mc:Fallback xmlns="">
          <p:sp>
            <p:nvSpPr>
              <p:cNvPr id="31" name="文本框 30"/>
              <p:cNvSpPr txBox="1">
                <a:spLocks noRot="1" noChangeAspect="1" noMove="1" noResize="1" noEditPoints="1" noAdjustHandles="1" noChangeArrowheads="1" noChangeShapeType="1" noTextEdit="1"/>
              </p:cNvSpPr>
              <p:nvPr/>
            </p:nvSpPr>
            <p:spPr>
              <a:xfrm>
                <a:off x="2262984" y="5974818"/>
                <a:ext cx="420129" cy="369332"/>
              </a:xfrm>
              <a:prstGeom prst="rect">
                <a:avLst/>
              </a:prstGeom>
              <a:blipFill rotWithShape="1">
                <a:blip r:embed="rId8"/>
                <a:stretch>
                  <a:fillRect l="-114" t="-28" r="57" b="135"/>
                </a:stretch>
              </a:blipFill>
            </p:spPr>
            <p:txBody>
              <a:bodyPr/>
              <a:lstStyle/>
              <a:p>
                <a:r>
                  <a:rPr lang="zh-CN" altLang="en-US">
                    <a:noFill/>
                  </a:rPr>
                  <a:t> </a:t>
                </a:r>
              </a:p>
            </p:txBody>
          </p:sp>
        </mc:Fallback>
      </mc:AlternateContent>
      <p:sp>
        <p:nvSpPr>
          <p:cNvPr id="32" name="矩形: 圆角 31"/>
          <p:cNvSpPr/>
          <p:nvPr/>
        </p:nvSpPr>
        <p:spPr>
          <a:xfrm>
            <a:off x="2753153" y="5894935"/>
            <a:ext cx="2860336" cy="529098"/>
          </a:xfrm>
          <a:prstGeom prst="roundRect">
            <a:avLst/>
          </a:prstGeom>
          <a:solidFill>
            <a:schemeClr val="bg2">
              <a:lumMod val="75000"/>
            </a:schemeClr>
          </a:solidFill>
          <a:ln w="38100">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8087574" y="1607819"/>
            <a:ext cx="3423109" cy="1005342"/>
          </a:xfrm>
          <a:prstGeom prst="rect">
            <a:avLst/>
          </a:prstGeom>
          <a:solidFill>
            <a:schemeClr val="accent6">
              <a:lumMod val="60000"/>
              <a:lumOff val="4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zh-CN" altLang="en-US" sz="2400" dirty="0">
                <a:latin typeface="微软雅黑" panose="020B0503020204020204" pitchFamily="34" charset="-122"/>
                <a:ea typeface="微软雅黑" panose="020B0503020204020204" pitchFamily="34" charset="-122"/>
              </a:rPr>
              <a:t>直接用节点下标访问消息，不用额外存键</a:t>
            </a:r>
            <a:endParaRPr lang="en-US" altLang="zh-CN" sz="2400" dirty="0">
              <a:latin typeface="微软雅黑" panose="020B0503020204020204" pitchFamily="34" charset="-122"/>
              <a:ea typeface="微软雅黑" panose="020B0503020204020204" pitchFamily="34" charset="-122"/>
            </a:endParaRPr>
          </a:p>
        </p:txBody>
      </p:sp>
      <p:sp>
        <p:nvSpPr>
          <p:cNvPr id="47" name="矩形 46"/>
          <p:cNvSpPr/>
          <p:nvPr/>
        </p:nvSpPr>
        <p:spPr>
          <a:xfrm>
            <a:off x="8087573" y="5038645"/>
            <a:ext cx="3423108" cy="1005342"/>
          </a:xfrm>
          <a:prstGeom prst="rect">
            <a:avLst/>
          </a:prstGeom>
          <a:solidFill>
            <a:schemeClr val="accent6">
              <a:lumMod val="60000"/>
              <a:lumOff val="4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zh-CN" altLang="en-US" sz="2400" dirty="0">
                <a:latin typeface="微软雅黑" panose="020B0503020204020204" pitchFamily="34" charset="-122"/>
                <a:ea typeface="微软雅黑" panose="020B0503020204020204" pitchFamily="34" charset="-122"/>
              </a:rPr>
              <a:t>使用数组结构避免哈希表天然的内存浪费</a:t>
            </a:r>
            <a:endParaRPr lang="en-US" altLang="zh-CN" sz="2400" dirty="0">
              <a:latin typeface="微软雅黑" panose="020B0503020204020204" pitchFamily="34" charset="-122"/>
              <a:ea typeface="微软雅黑" panose="020B0503020204020204" pitchFamily="34" charset="-122"/>
            </a:endParaRPr>
          </a:p>
        </p:txBody>
      </p:sp>
      <p:sp>
        <p:nvSpPr>
          <p:cNvPr id="48" name="矩形 47"/>
          <p:cNvSpPr/>
          <p:nvPr/>
        </p:nvSpPr>
        <p:spPr>
          <a:xfrm>
            <a:off x="8087573" y="3323232"/>
            <a:ext cx="3423109" cy="1005342"/>
          </a:xfrm>
          <a:prstGeom prst="rect">
            <a:avLst/>
          </a:prstGeom>
          <a:solidFill>
            <a:schemeClr val="accent6">
              <a:lumMod val="60000"/>
              <a:lumOff val="4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zh-CN" altLang="en-US" sz="2400" dirty="0">
                <a:latin typeface="微软雅黑" panose="020B0503020204020204" pitchFamily="34" charset="-122"/>
                <a:ea typeface="微软雅黑" panose="020B0503020204020204" pitchFamily="34" charset="-122"/>
              </a:rPr>
              <a:t>通过聚合函数聚合单个节点的多个消息</a:t>
            </a:r>
            <a:endParaRPr lang="en-US" altLang="zh-CN" sz="2400" dirty="0">
              <a:latin typeface="微软雅黑" panose="020B0503020204020204" pitchFamily="34" charset="-122"/>
              <a:ea typeface="微软雅黑" panose="020B0503020204020204" pitchFamily="34" charset="-122"/>
            </a:endParaRPr>
          </a:p>
        </p:txBody>
      </p:sp>
      <p:sp>
        <p:nvSpPr>
          <p:cNvPr id="49" name="椭圆 48"/>
          <p:cNvSpPr/>
          <p:nvPr/>
        </p:nvSpPr>
        <p:spPr>
          <a:xfrm>
            <a:off x="5440465" y="2294541"/>
            <a:ext cx="569912" cy="569912"/>
          </a:xfrm>
          <a:prstGeom prst="ellipse">
            <a:avLst/>
          </a:prstGeom>
          <a:solidFill>
            <a:schemeClr val="accent5">
              <a:lumMod val="60000"/>
              <a:lumOff val="40000"/>
            </a:schemeClr>
          </a:solid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2</a:t>
            </a:r>
          </a:p>
        </p:txBody>
      </p:sp>
      <p:sp>
        <p:nvSpPr>
          <p:cNvPr id="50" name="椭圆 49"/>
          <p:cNvSpPr/>
          <p:nvPr/>
        </p:nvSpPr>
        <p:spPr>
          <a:xfrm>
            <a:off x="5435200" y="1132459"/>
            <a:ext cx="569912" cy="569912"/>
          </a:xfrm>
          <a:prstGeom prst="ellipse">
            <a:avLst/>
          </a:prstGeom>
          <a:solidFill>
            <a:schemeClr val="accent5">
              <a:lumMod val="60000"/>
              <a:lumOff val="40000"/>
            </a:schemeClr>
          </a:solid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3</a:t>
            </a:r>
            <a:endParaRPr lang="zh-CN" altLang="en-US" dirty="0"/>
          </a:p>
        </p:txBody>
      </p:sp>
      <p:cxnSp>
        <p:nvCxnSpPr>
          <p:cNvPr id="51" name="直接连接符 50"/>
          <p:cNvCxnSpPr>
            <a:stCxn id="49" idx="0"/>
            <a:endCxn id="50" idx="4"/>
          </p:cNvCxnSpPr>
          <p:nvPr/>
        </p:nvCxnSpPr>
        <p:spPr>
          <a:xfrm flipH="1" flipV="1">
            <a:off x="5720156" y="1702371"/>
            <a:ext cx="5265" cy="592170"/>
          </a:xfrm>
          <a:prstGeom prst="line">
            <a:avLst/>
          </a:prstGeom>
        </p:spPr>
        <p:style>
          <a:lnRef idx="3">
            <a:schemeClr val="dk1"/>
          </a:lnRef>
          <a:fillRef idx="0">
            <a:schemeClr val="dk1"/>
          </a:fillRef>
          <a:effectRef idx="2">
            <a:schemeClr val="dk1"/>
          </a:effectRef>
          <a:fontRef idx="minor">
            <a:schemeClr val="tx1"/>
          </a:fontRef>
        </p:style>
      </p:cxnSp>
      <p:sp>
        <p:nvSpPr>
          <p:cNvPr id="52" name="椭圆 51"/>
          <p:cNvSpPr/>
          <p:nvPr/>
        </p:nvSpPr>
        <p:spPr>
          <a:xfrm>
            <a:off x="2063465" y="2328205"/>
            <a:ext cx="569912" cy="569912"/>
          </a:xfrm>
          <a:prstGeom prst="ellipse">
            <a:avLst/>
          </a:prstGeom>
          <a:solidFill>
            <a:schemeClr val="accent5">
              <a:lumMod val="60000"/>
              <a:lumOff val="40000"/>
            </a:schemeClr>
          </a:solid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a:t>
            </a:r>
          </a:p>
        </p:txBody>
      </p:sp>
      <p:sp>
        <p:nvSpPr>
          <p:cNvPr id="53" name="椭圆 52"/>
          <p:cNvSpPr/>
          <p:nvPr/>
        </p:nvSpPr>
        <p:spPr>
          <a:xfrm>
            <a:off x="2063465" y="1132047"/>
            <a:ext cx="569912" cy="569912"/>
          </a:xfrm>
          <a:prstGeom prst="ellipse">
            <a:avLst/>
          </a:prstGeom>
          <a:solidFill>
            <a:schemeClr val="accent5">
              <a:lumMod val="60000"/>
              <a:lumOff val="40000"/>
            </a:schemeClr>
          </a:solid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0</a:t>
            </a:r>
            <a:endParaRPr lang="zh-CN" altLang="en-US" dirty="0"/>
          </a:p>
        </p:txBody>
      </p:sp>
      <p:cxnSp>
        <p:nvCxnSpPr>
          <p:cNvPr id="54" name="直接连接符 53"/>
          <p:cNvCxnSpPr>
            <a:stCxn id="52" idx="0"/>
            <a:endCxn id="53" idx="4"/>
          </p:cNvCxnSpPr>
          <p:nvPr/>
        </p:nvCxnSpPr>
        <p:spPr>
          <a:xfrm flipV="1">
            <a:off x="2348421" y="1701959"/>
            <a:ext cx="0" cy="626246"/>
          </a:xfrm>
          <a:prstGeom prst="line">
            <a:avLst/>
          </a:prstGeom>
        </p:spPr>
        <p:style>
          <a:lnRef idx="3">
            <a:schemeClr val="dk1"/>
          </a:lnRef>
          <a:fillRef idx="0">
            <a:schemeClr val="dk1"/>
          </a:fillRef>
          <a:effectRef idx="2">
            <a:schemeClr val="dk1"/>
          </a:effectRef>
          <a:fontRef idx="minor">
            <a:schemeClr val="tx1"/>
          </a:fontRef>
        </p:style>
      </p:cxnSp>
      <p:cxnSp>
        <p:nvCxnSpPr>
          <p:cNvPr id="55" name="直接连接符 54"/>
          <p:cNvCxnSpPr>
            <a:stCxn id="49" idx="2"/>
            <a:endCxn id="52" idx="6"/>
          </p:cNvCxnSpPr>
          <p:nvPr/>
        </p:nvCxnSpPr>
        <p:spPr>
          <a:xfrm flipH="1">
            <a:off x="2633377" y="2579497"/>
            <a:ext cx="2807088" cy="33664"/>
          </a:xfrm>
          <a:prstGeom prst="line">
            <a:avLst/>
          </a:prstGeom>
          <a:ln>
            <a:headEnd type="none"/>
            <a:tailEnd type="triangle" w="lg" len="lg"/>
          </a:ln>
        </p:spPr>
        <p:style>
          <a:lnRef idx="3">
            <a:schemeClr val="dk1"/>
          </a:lnRef>
          <a:fillRef idx="0">
            <a:schemeClr val="dk1"/>
          </a:fillRef>
          <a:effectRef idx="2">
            <a:schemeClr val="dk1"/>
          </a:effectRef>
          <a:fontRef idx="minor">
            <a:schemeClr val="tx1"/>
          </a:fontRef>
        </p:style>
      </p:cxnSp>
      <p:cxnSp>
        <p:nvCxnSpPr>
          <p:cNvPr id="56" name="直接连接符 55"/>
          <p:cNvCxnSpPr/>
          <p:nvPr/>
        </p:nvCxnSpPr>
        <p:spPr>
          <a:xfrm>
            <a:off x="3957275" y="1143601"/>
            <a:ext cx="34982" cy="1928046"/>
          </a:xfrm>
          <a:prstGeom prst="line">
            <a:avLst/>
          </a:prstGeom>
          <a:ln w="38100"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57" name="文本框 56"/>
              <p:cNvSpPr txBox="1"/>
              <p:nvPr/>
            </p:nvSpPr>
            <p:spPr>
              <a:xfrm>
                <a:off x="2753717" y="2624251"/>
                <a:ext cx="902208" cy="38151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zh-CN" sz="1800" b="0" i="1" smtClean="0">
                              <a:solidFill>
                                <a:srgbClr val="FF0000"/>
                              </a:solidFill>
                              <a:latin typeface="Cambria Math" panose="02040503050406030204" pitchFamily="18" charset="0"/>
                            </a:rPr>
                          </m:ctrlPr>
                        </m:sSubPr>
                        <m:e>
                          <m:r>
                            <a:rPr lang="en-US" altLang="zh-CN" sz="1800" b="0" i="1" smtClean="0">
                              <a:solidFill>
                                <a:srgbClr val="FF0000"/>
                              </a:solidFill>
                              <a:latin typeface="Cambria Math" panose="02040503050406030204" pitchFamily="18" charset="0"/>
                            </a:rPr>
                            <m:t>𝑀𝑠𝑔</m:t>
                          </m:r>
                        </m:e>
                        <m:sub>
                          <m:r>
                            <a:rPr lang="en-US" altLang="zh-CN" sz="1800" b="0" i="1" smtClean="0">
                              <a:solidFill>
                                <a:srgbClr val="FF0000"/>
                              </a:solidFill>
                              <a:latin typeface="Cambria Math" panose="02040503050406030204" pitchFamily="18" charset="0"/>
                            </a:rPr>
                            <m:t>2,1</m:t>
                          </m:r>
                        </m:sub>
                      </m:sSub>
                    </m:oMath>
                  </m:oMathPara>
                </a14:m>
                <a:endParaRPr lang="zh-CN" altLang="en-US" dirty="0"/>
              </a:p>
            </p:txBody>
          </p:sp>
        </mc:Choice>
        <mc:Fallback xmlns="">
          <p:sp>
            <p:nvSpPr>
              <p:cNvPr id="57" name="文本框 56"/>
              <p:cNvSpPr txBox="1">
                <a:spLocks noRot="1" noChangeAspect="1" noMove="1" noResize="1" noEditPoints="1" noAdjustHandles="1" noChangeArrowheads="1" noChangeShapeType="1" noTextEdit="1"/>
              </p:cNvSpPr>
              <p:nvPr/>
            </p:nvSpPr>
            <p:spPr>
              <a:xfrm>
                <a:off x="2753717" y="2624251"/>
                <a:ext cx="902208" cy="381515"/>
              </a:xfrm>
              <a:prstGeom prst="rect">
                <a:avLst/>
              </a:prstGeom>
              <a:blipFill rotWithShape="1">
                <a:blip r:embed="rId9"/>
                <a:stretch>
                  <a:fillRect l="-40" t="-113" r="25" b="8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8" name="文本框 57"/>
              <p:cNvSpPr txBox="1"/>
              <p:nvPr/>
            </p:nvSpPr>
            <p:spPr>
              <a:xfrm>
                <a:off x="2753717" y="1804298"/>
                <a:ext cx="902208" cy="38151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zh-CN" sz="1800" b="0" i="1" smtClean="0">
                              <a:solidFill>
                                <a:srgbClr val="FF0000"/>
                              </a:solidFill>
                              <a:latin typeface="Cambria Math" panose="02040503050406030204" pitchFamily="18" charset="0"/>
                            </a:rPr>
                          </m:ctrlPr>
                        </m:sSubPr>
                        <m:e>
                          <m:r>
                            <a:rPr lang="en-US" altLang="zh-CN" sz="1800" b="0" i="1" smtClean="0">
                              <a:solidFill>
                                <a:srgbClr val="FF0000"/>
                              </a:solidFill>
                              <a:latin typeface="Cambria Math" panose="02040503050406030204" pitchFamily="18" charset="0"/>
                            </a:rPr>
                            <m:t>𝑀𝑠𝑔</m:t>
                          </m:r>
                        </m:e>
                        <m:sub>
                          <m:r>
                            <a:rPr lang="en-US" altLang="zh-CN" sz="1800" b="0" i="1" smtClean="0">
                              <a:solidFill>
                                <a:srgbClr val="FF0000"/>
                              </a:solidFill>
                              <a:latin typeface="Cambria Math" panose="02040503050406030204" pitchFamily="18" charset="0"/>
                            </a:rPr>
                            <m:t>3,1</m:t>
                          </m:r>
                        </m:sub>
                      </m:sSub>
                    </m:oMath>
                  </m:oMathPara>
                </a14:m>
                <a:endParaRPr lang="zh-CN" altLang="en-US" dirty="0"/>
              </a:p>
            </p:txBody>
          </p:sp>
        </mc:Choice>
        <mc:Fallback xmlns="">
          <p:sp>
            <p:nvSpPr>
              <p:cNvPr id="58" name="文本框 57"/>
              <p:cNvSpPr txBox="1">
                <a:spLocks noRot="1" noChangeAspect="1" noMove="1" noResize="1" noEditPoints="1" noAdjustHandles="1" noChangeArrowheads="1" noChangeShapeType="1" noTextEdit="1"/>
              </p:cNvSpPr>
              <p:nvPr/>
            </p:nvSpPr>
            <p:spPr>
              <a:xfrm>
                <a:off x="2753717" y="1804298"/>
                <a:ext cx="902208" cy="381515"/>
              </a:xfrm>
              <a:prstGeom prst="rect">
                <a:avLst/>
              </a:prstGeom>
              <a:blipFill rotWithShape="1">
                <a:blip r:embed="rId10"/>
                <a:stretch>
                  <a:fillRect l="-40" t="-69" r="25" b="37"/>
                </a:stretch>
              </a:blipFill>
            </p:spPr>
            <p:txBody>
              <a:bodyPr/>
              <a:lstStyle/>
              <a:p>
                <a:r>
                  <a:rPr lang="zh-CN" altLang="en-US">
                    <a:noFill/>
                  </a:rPr>
                  <a:t> </a:t>
                </a:r>
              </a:p>
            </p:txBody>
          </p:sp>
        </mc:Fallback>
      </mc:AlternateContent>
      <p:cxnSp>
        <p:nvCxnSpPr>
          <p:cNvPr id="59" name="直接连接符 58"/>
          <p:cNvCxnSpPr>
            <a:stCxn id="50" idx="3"/>
            <a:endCxn id="52" idx="7"/>
          </p:cNvCxnSpPr>
          <p:nvPr/>
        </p:nvCxnSpPr>
        <p:spPr>
          <a:xfrm flipH="1">
            <a:off x="2549915" y="1618909"/>
            <a:ext cx="2968747" cy="792758"/>
          </a:xfrm>
          <a:prstGeom prst="line">
            <a:avLst/>
          </a:prstGeom>
          <a:ln>
            <a:headEnd type="none"/>
            <a:tailEnd type="triangle" w="lg" len="lg"/>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60" name="文本框 59"/>
              <p:cNvSpPr txBox="1"/>
              <p:nvPr/>
            </p:nvSpPr>
            <p:spPr>
              <a:xfrm>
                <a:off x="2784700" y="1007743"/>
                <a:ext cx="902208" cy="38151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zh-CN" sz="1800" b="0" i="1" smtClean="0">
                              <a:solidFill>
                                <a:srgbClr val="FF0000"/>
                              </a:solidFill>
                              <a:latin typeface="Cambria Math" panose="02040503050406030204" pitchFamily="18" charset="0"/>
                            </a:rPr>
                          </m:ctrlPr>
                        </m:sSubPr>
                        <m:e>
                          <m:r>
                            <a:rPr lang="en-US" altLang="zh-CN" sz="1800" b="0" i="1" smtClean="0">
                              <a:solidFill>
                                <a:srgbClr val="FF0000"/>
                              </a:solidFill>
                              <a:latin typeface="Cambria Math" panose="02040503050406030204" pitchFamily="18" charset="0"/>
                            </a:rPr>
                            <m:t>𝑀𝑠𝑔</m:t>
                          </m:r>
                        </m:e>
                        <m:sub>
                          <m:r>
                            <a:rPr lang="en-US" altLang="zh-CN" sz="1800" b="0" i="1" smtClean="0">
                              <a:solidFill>
                                <a:srgbClr val="FF0000"/>
                              </a:solidFill>
                              <a:latin typeface="Cambria Math" panose="02040503050406030204" pitchFamily="18" charset="0"/>
                            </a:rPr>
                            <m:t>3,0</m:t>
                          </m:r>
                        </m:sub>
                      </m:sSub>
                    </m:oMath>
                  </m:oMathPara>
                </a14:m>
                <a:endParaRPr lang="zh-CN" altLang="en-US" dirty="0"/>
              </a:p>
            </p:txBody>
          </p:sp>
        </mc:Choice>
        <mc:Fallback xmlns="">
          <p:sp>
            <p:nvSpPr>
              <p:cNvPr id="60" name="文本框 59"/>
              <p:cNvSpPr txBox="1">
                <a:spLocks noRot="1" noChangeAspect="1" noMove="1" noResize="1" noEditPoints="1" noAdjustHandles="1" noChangeArrowheads="1" noChangeShapeType="1" noTextEdit="1"/>
              </p:cNvSpPr>
              <p:nvPr/>
            </p:nvSpPr>
            <p:spPr>
              <a:xfrm>
                <a:off x="2784700" y="1007743"/>
                <a:ext cx="902208" cy="381515"/>
              </a:xfrm>
              <a:prstGeom prst="rect">
                <a:avLst/>
              </a:prstGeom>
              <a:blipFill rotWithShape="1">
                <a:blip r:embed="rId11"/>
                <a:stretch>
                  <a:fillRect l="-25" t="-166" r="11" b="134"/>
                </a:stretch>
              </a:blipFill>
            </p:spPr>
            <p:txBody>
              <a:bodyPr/>
              <a:lstStyle/>
              <a:p>
                <a:r>
                  <a:rPr lang="zh-CN" altLang="en-US">
                    <a:noFill/>
                  </a:rPr>
                  <a:t> </a:t>
                </a:r>
              </a:p>
            </p:txBody>
          </p:sp>
        </mc:Fallback>
      </mc:AlternateContent>
      <p:cxnSp>
        <p:nvCxnSpPr>
          <p:cNvPr id="61" name="直接连接符 60"/>
          <p:cNvCxnSpPr>
            <a:stCxn id="50" idx="2"/>
            <a:endCxn id="53" idx="6"/>
          </p:cNvCxnSpPr>
          <p:nvPr/>
        </p:nvCxnSpPr>
        <p:spPr>
          <a:xfrm flipH="1" flipV="1">
            <a:off x="2633377" y="1417003"/>
            <a:ext cx="2801823" cy="412"/>
          </a:xfrm>
          <a:prstGeom prst="line">
            <a:avLst/>
          </a:prstGeom>
          <a:ln>
            <a:headEnd type="none"/>
            <a:tailEnd type="triangle" w="lg" len="lg"/>
          </a:ln>
        </p:spPr>
        <p:style>
          <a:lnRef idx="3">
            <a:schemeClr val="dk1"/>
          </a:lnRef>
          <a:fillRef idx="0">
            <a:schemeClr val="dk1"/>
          </a:fillRef>
          <a:effectRef idx="2">
            <a:schemeClr val="dk1"/>
          </a:effectRef>
          <a:fontRef idx="minor">
            <a:schemeClr val="tx1"/>
          </a:fontRef>
        </p:style>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655902" y="1775113"/>
            <a:ext cx="4880195" cy="3611202"/>
            <a:chOff x="3655902" y="1775113"/>
            <a:chExt cx="4880195" cy="3611202"/>
          </a:xfrm>
        </p:grpSpPr>
        <p:grpSp>
          <p:nvGrpSpPr>
            <p:cNvPr id="40" name="组合 39"/>
            <p:cNvGrpSpPr/>
            <p:nvPr/>
          </p:nvGrpSpPr>
          <p:grpSpPr>
            <a:xfrm>
              <a:off x="3655902" y="1775113"/>
              <a:ext cx="4880195" cy="553054"/>
              <a:chOff x="3655902" y="1765588"/>
              <a:chExt cx="4880195" cy="553054"/>
            </a:xfrm>
          </p:grpSpPr>
          <p:grpSp>
            <p:nvGrpSpPr>
              <p:cNvPr id="30" name="Google Shape;863;p65"/>
              <p:cNvGrpSpPr>
                <a:grpSpLocks noChangeAspect="1"/>
              </p:cNvGrpSpPr>
              <p:nvPr/>
            </p:nvGrpSpPr>
            <p:grpSpPr>
              <a:xfrm>
                <a:off x="3655902" y="1952115"/>
                <a:ext cx="190147" cy="180000"/>
                <a:chOff x="4660325" y="1866850"/>
                <a:chExt cx="68350" cy="58100"/>
              </a:xfrm>
            </p:grpSpPr>
            <p:sp>
              <p:nvSpPr>
                <p:cNvPr id="34" name="Google Shape;864;p65"/>
                <p:cNvSpPr/>
                <p:nvPr/>
              </p:nvSpPr>
              <p:spPr>
                <a:xfrm>
                  <a:off x="4660325" y="1866850"/>
                  <a:ext cx="37700" cy="58100"/>
                </a:xfrm>
                <a:custGeom>
                  <a:avLst/>
                  <a:gdLst/>
                  <a:ahLst/>
                  <a:cxnLst/>
                  <a:rect l="l" t="t" r="r" b="b"/>
                  <a:pathLst>
                    <a:path w="1508" h="2324" extrusionOk="0">
                      <a:moveTo>
                        <a:pt x="346" y="1"/>
                      </a:moveTo>
                      <a:lnTo>
                        <a:pt x="0" y="354"/>
                      </a:lnTo>
                      <a:lnTo>
                        <a:pt x="815" y="1162"/>
                      </a:lnTo>
                      <a:lnTo>
                        <a:pt x="0" y="1977"/>
                      </a:lnTo>
                      <a:lnTo>
                        <a:pt x="346" y="2323"/>
                      </a:lnTo>
                      <a:lnTo>
                        <a:pt x="1508" y="1162"/>
                      </a:lnTo>
                      <a:lnTo>
                        <a:pt x="346" y="1"/>
                      </a:lnTo>
                      <a:close/>
                    </a:path>
                  </a:pathLst>
                </a:custGeom>
                <a:noFill/>
                <a:ln w="9525" cap="flat" cmpd="sng">
                  <a:solidFill>
                    <a:schemeClr val="accent6">
                      <a:lumMod val="50000"/>
                    </a:schemeClr>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5" name="Google Shape;865;p65"/>
                <p:cNvSpPr/>
                <p:nvPr/>
              </p:nvSpPr>
              <p:spPr>
                <a:xfrm>
                  <a:off x="4690975" y="1866850"/>
                  <a:ext cx="37700" cy="58100"/>
                </a:xfrm>
                <a:custGeom>
                  <a:avLst/>
                  <a:gdLst/>
                  <a:ahLst/>
                  <a:cxnLst/>
                  <a:rect l="l" t="t" r="r" b="b"/>
                  <a:pathLst>
                    <a:path w="1508" h="2324" extrusionOk="0">
                      <a:moveTo>
                        <a:pt x="346" y="1"/>
                      </a:moveTo>
                      <a:lnTo>
                        <a:pt x="0" y="354"/>
                      </a:lnTo>
                      <a:lnTo>
                        <a:pt x="808" y="1162"/>
                      </a:lnTo>
                      <a:lnTo>
                        <a:pt x="0" y="1977"/>
                      </a:lnTo>
                      <a:lnTo>
                        <a:pt x="346" y="2323"/>
                      </a:lnTo>
                      <a:lnTo>
                        <a:pt x="1508" y="1162"/>
                      </a:lnTo>
                      <a:lnTo>
                        <a:pt x="346" y="1"/>
                      </a:lnTo>
                      <a:close/>
                    </a:path>
                  </a:pathLst>
                </a:custGeom>
                <a:noFill/>
                <a:ln w="9525" cap="flat" cmpd="sng">
                  <a:solidFill>
                    <a:schemeClr val="accent6">
                      <a:lumMod val="50000"/>
                    </a:schemeClr>
                  </a:solidFill>
                  <a:prstDash val="solid"/>
                  <a:round/>
                  <a:headEnd type="none" w="sm" len="sm"/>
                  <a:tailEnd type="none" w="sm" len="sm"/>
                </a:ln>
              </p:spPr>
              <p:txBody>
                <a:bodyPr spcFirstLastPara="1" wrap="square" lIns="91425" tIns="91425" rIns="91425" bIns="91425" anchor="ctr" anchorCtr="0">
                  <a:noAutofit/>
                </a:bodyPr>
                <a:lstStyle/>
                <a:p>
                  <a:endParaRPr/>
                </a:p>
              </p:txBody>
            </p:sp>
          </p:grpSp>
          <p:grpSp>
            <p:nvGrpSpPr>
              <p:cNvPr id="31" name="Google Shape;863;p65"/>
              <p:cNvGrpSpPr>
                <a:grpSpLocks noChangeAspect="1"/>
              </p:cNvGrpSpPr>
              <p:nvPr/>
            </p:nvGrpSpPr>
            <p:grpSpPr>
              <a:xfrm flipH="1">
                <a:off x="8345950" y="1952115"/>
                <a:ext cx="190147" cy="180000"/>
                <a:chOff x="4660325" y="1866850"/>
                <a:chExt cx="68350" cy="58100"/>
              </a:xfrm>
            </p:grpSpPr>
            <p:sp>
              <p:nvSpPr>
                <p:cNvPr id="32" name="Google Shape;864;p65"/>
                <p:cNvSpPr/>
                <p:nvPr/>
              </p:nvSpPr>
              <p:spPr>
                <a:xfrm>
                  <a:off x="4660325" y="1866850"/>
                  <a:ext cx="37700" cy="58100"/>
                </a:xfrm>
                <a:custGeom>
                  <a:avLst/>
                  <a:gdLst/>
                  <a:ahLst/>
                  <a:cxnLst/>
                  <a:rect l="l" t="t" r="r" b="b"/>
                  <a:pathLst>
                    <a:path w="1508" h="2324" extrusionOk="0">
                      <a:moveTo>
                        <a:pt x="346" y="1"/>
                      </a:moveTo>
                      <a:lnTo>
                        <a:pt x="0" y="354"/>
                      </a:lnTo>
                      <a:lnTo>
                        <a:pt x="815" y="1162"/>
                      </a:lnTo>
                      <a:lnTo>
                        <a:pt x="0" y="1977"/>
                      </a:lnTo>
                      <a:lnTo>
                        <a:pt x="346" y="2323"/>
                      </a:lnTo>
                      <a:lnTo>
                        <a:pt x="1508" y="1162"/>
                      </a:lnTo>
                      <a:lnTo>
                        <a:pt x="346" y="1"/>
                      </a:lnTo>
                      <a:close/>
                    </a:path>
                  </a:pathLst>
                </a:custGeom>
                <a:noFill/>
                <a:ln w="9525" cap="flat" cmpd="sng">
                  <a:solidFill>
                    <a:schemeClr val="accent6">
                      <a:lumMod val="50000"/>
                    </a:schemeClr>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3" name="Google Shape;865;p65"/>
                <p:cNvSpPr/>
                <p:nvPr/>
              </p:nvSpPr>
              <p:spPr>
                <a:xfrm>
                  <a:off x="4690975" y="1866850"/>
                  <a:ext cx="37700" cy="58100"/>
                </a:xfrm>
                <a:custGeom>
                  <a:avLst/>
                  <a:gdLst/>
                  <a:ahLst/>
                  <a:cxnLst/>
                  <a:rect l="l" t="t" r="r" b="b"/>
                  <a:pathLst>
                    <a:path w="1508" h="2324" extrusionOk="0">
                      <a:moveTo>
                        <a:pt x="346" y="1"/>
                      </a:moveTo>
                      <a:lnTo>
                        <a:pt x="0" y="354"/>
                      </a:lnTo>
                      <a:lnTo>
                        <a:pt x="808" y="1162"/>
                      </a:lnTo>
                      <a:lnTo>
                        <a:pt x="0" y="1977"/>
                      </a:lnTo>
                      <a:lnTo>
                        <a:pt x="346" y="2323"/>
                      </a:lnTo>
                      <a:lnTo>
                        <a:pt x="1508" y="1162"/>
                      </a:lnTo>
                      <a:lnTo>
                        <a:pt x="346" y="1"/>
                      </a:lnTo>
                      <a:close/>
                    </a:path>
                  </a:pathLst>
                </a:custGeom>
                <a:noFill/>
                <a:ln w="9525" cap="flat" cmpd="sng">
                  <a:solidFill>
                    <a:schemeClr val="accent6">
                      <a:lumMod val="50000"/>
                    </a:schemeClr>
                  </a:solidFill>
                  <a:prstDash val="solid"/>
                  <a:round/>
                  <a:headEnd type="none" w="sm" len="sm"/>
                  <a:tailEnd type="none" w="sm" len="sm"/>
                </a:ln>
              </p:spPr>
              <p:txBody>
                <a:bodyPr spcFirstLastPara="1" wrap="square" lIns="91425" tIns="91425" rIns="91425" bIns="91425" anchor="ctr" anchorCtr="0">
                  <a:noAutofit/>
                </a:bodyPr>
                <a:lstStyle/>
                <a:p>
                  <a:endParaRPr/>
                </a:p>
              </p:txBody>
            </p:sp>
          </p:grpSp>
          <p:sp>
            <p:nvSpPr>
              <p:cNvPr id="2" name="矩形: 圆角 1"/>
              <p:cNvSpPr/>
              <p:nvPr/>
            </p:nvSpPr>
            <p:spPr>
              <a:xfrm>
                <a:off x="4029582" y="1765588"/>
                <a:ext cx="4132835" cy="553054"/>
              </a:xfrm>
              <a:prstGeom prst="roundRect">
                <a:avLst>
                  <a:gd name="adj" fmla="val 17699"/>
                </a:avLst>
              </a:prstGeom>
              <a:noFill/>
              <a:ln w="28575">
                <a:solidFill>
                  <a:srgbClr val="9BAA9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zh-CN" altLang="en-US" sz="2800" b="1" spc="800">
                    <a:solidFill>
                      <a:srgbClr val="384331"/>
                    </a:solidFill>
                    <a:latin typeface="微软雅黑" panose="020B0503020204020204" pitchFamily="34" charset="-122"/>
                    <a:ea typeface="微软雅黑" panose="020B0503020204020204" pitchFamily="34" charset="-122"/>
                    <a:cs typeface="+mn-ea"/>
                  </a:rPr>
                  <a:t>研究背</a:t>
                </a:r>
                <a:r>
                  <a:rPr lang="zh-CN" altLang="en-US" sz="2800" b="1">
                    <a:solidFill>
                      <a:srgbClr val="384331"/>
                    </a:solidFill>
                    <a:latin typeface="微软雅黑" panose="020B0503020204020204" pitchFamily="34" charset="-122"/>
                    <a:ea typeface="微软雅黑" panose="020B0503020204020204" pitchFamily="34" charset="-122"/>
                    <a:cs typeface="+mn-ea"/>
                  </a:rPr>
                  <a:t>景</a:t>
                </a:r>
              </a:p>
            </p:txBody>
          </p:sp>
        </p:grpSp>
        <p:grpSp>
          <p:nvGrpSpPr>
            <p:cNvPr id="41" name="组合 40"/>
            <p:cNvGrpSpPr/>
            <p:nvPr/>
          </p:nvGrpSpPr>
          <p:grpSpPr>
            <a:xfrm>
              <a:off x="3655902" y="4833261"/>
              <a:ext cx="4880195" cy="553054"/>
              <a:chOff x="3655902" y="1765588"/>
              <a:chExt cx="4880195" cy="553054"/>
            </a:xfrm>
            <a:solidFill>
              <a:schemeClr val="bg1">
                <a:lumMod val="65000"/>
                <a:alpha val="50000"/>
              </a:schemeClr>
            </a:solidFill>
          </p:grpSpPr>
          <p:grpSp>
            <p:nvGrpSpPr>
              <p:cNvPr id="42" name="Google Shape;863;p65"/>
              <p:cNvGrpSpPr>
                <a:grpSpLocks noChangeAspect="1"/>
              </p:cNvGrpSpPr>
              <p:nvPr/>
            </p:nvGrpSpPr>
            <p:grpSpPr>
              <a:xfrm>
                <a:off x="3655902" y="1952115"/>
                <a:ext cx="190147" cy="180000"/>
                <a:chOff x="4660325" y="1866850"/>
                <a:chExt cx="68350" cy="58100"/>
              </a:xfrm>
              <a:grpFill/>
            </p:grpSpPr>
            <p:sp>
              <p:nvSpPr>
                <p:cNvPr id="47" name="Google Shape;864;p65"/>
                <p:cNvSpPr/>
                <p:nvPr/>
              </p:nvSpPr>
              <p:spPr>
                <a:xfrm>
                  <a:off x="4660325" y="1866850"/>
                  <a:ext cx="37700" cy="58100"/>
                </a:xfrm>
                <a:custGeom>
                  <a:avLst/>
                  <a:gdLst/>
                  <a:ahLst/>
                  <a:cxnLst/>
                  <a:rect l="l" t="t" r="r" b="b"/>
                  <a:pathLst>
                    <a:path w="1508" h="2324" extrusionOk="0">
                      <a:moveTo>
                        <a:pt x="346" y="1"/>
                      </a:moveTo>
                      <a:lnTo>
                        <a:pt x="0" y="354"/>
                      </a:lnTo>
                      <a:lnTo>
                        <a:pt x="815" y="1162"/>
                      </a:lnTo>
                      <a:lnTo>
                        <a:pt x="0" y="1977"/>
                      </a:lnTo>
                      <a:lnTo>
                        <a:pt x="346" y="2323"/>
                      </a:lnTo>
                      <a:lnTo>
                        <a:pt x="1508" y="1162"/>
                      </a:lnTo>
                      <a:lnTo>
                        <a:pt x="346" y="1"/>
                      </a:lnTo>
                      <a:close/>
                    </a:path>
                  </a:pathLst>
                </a:custGeom>
                <a:grpFill/>
                <a:ln w="9525" cap="flat" cmpd="sng">
                  <a:solidFill>
                    <a:schemeClr val="bg1">
                      <a:lumMod val="65000"/>
                    </a:schemeClr>
                  </a:solidFill>
                  <a:prstDash val="solid"/>
                  <a:round/>
                  <a:headEnd type="none" w="sm" len="sm"/>
                  <a:tailEnd type="none" w="sm" len="sm"/>
                </a:ln>
              </p:spPr>
              <p:txBody>
                <a:bodyPr spcFirstLastPara="1" wrap="square" lIns="91425" tIns="91425" rIns="91425" bIns="91425" anchor="ctr" anchorCtr="0">
                  <a:noAutofit/>
                </a:bodyPr>
                <a:lstStyle/>
                <a:p>
                  <a:endParaRPr>
                    <a:solidFill>
                      <a:schemeClr val="tx1">
                        <a:lumMod val="50000"/>
                        <a:lumOff val="50000"/>
                      </a:schemeClr>
                    </a:solidFill>
                  </a:endParaRPr>
                </a:p>
              </p:txBody>
            </p:sp>
            <p:sp>
              <p:nvSpPr>
                <p:cNvPr id="48" name="Google Shape;865;p65"/>
                <p:cNvSpPr/>
                <p:nvPr/>
              </p:nvSpPr>
              <p:spPr>
                <a:xfrm>
                  <a:off x="4690975" y="1866850"/>
                  <a:ext cx="37700" cy="58100"/>
                </a:xfrm>
                <a:custGeom>
                  <a:avLst/>
                  <a:gdLst/>
                  <a:ahLst/>
                  <a:cxnLst/>
                  <a:rect l="l" t="t" r="r" b="b"/>
                  <a:pathLst>
                    <a:path w="1508" h="2324" extrusionOk="0">
                      <a:moveTo>
                        <a:pt x="346" y="1"/>
                      </a:moveTo>
                      <a:lnTo>
                        <a:pt x="0" y="354"/>
                      </a:lnTo>
                      <a:lnTo>
                        <a:pt x="808" y="1162"/>
                      </a:lnTo>
                      <a:lnTo>
                        <a:pt x="0" y="1977"/>
                      </a:lnTo>
                      <a:lnTo>
                        <a:pt x="346" y="2323"/>
                      </a:lnTo>
                      <a:lnTo>
                        <a:pt x="1508" y="1162"/>
                      </a:lnTo>
                      <a:lnTo>
                        <a:pt x="346" y="1"/>
                      </a:lnTo>
                      <a:close/>
                    </a:path>
                  </a:pathLst>
                </a:custGeom>
                <a:grpFill/>
                <a:ln w="9525" cap="flat" cmpd="sng">
                  <a:solidFill>
                    <a:schemeClr val="bg1">
                      <a:lumMod val="65000"/>
                    </a:schemeClr>
                  </a:solidFill>
                  <a:prstDash val="solid"/>
                  <a:round/>
                  <a:headEnd type="none" w="sm" len="sm"/>
                  <a:tailEnd type="none" w="sm" len="sm"/>
                </a:ln>
              </p:spPr>
              <p:txBody>
                <a:bodyPr spcFirstLastPara="1" wrap="square" lIns="91425" tIns="91425" rIns="91425" bIns="91425" anchor="ctr" anchorCtr="0">
                  <a:noAutofit/>
                </a:bodyPr>
                <a:lstStyle/>
                <a:p>
                  <a:endParaRPr>
                    <a:solidFill>
                      <a:schemeClr val="tx1">
                        <a:lumMod val="50000"/>
                        <a:lumOff val="50000"/>
                      </a:schemeClr>
                    </a:solidFill>
                  </a:endParaRPr>
                </a:p>
              </p:txBody>
            </p:sp>
          </p:grpSp>
          <p:grpSp>
            <p:nvGrpSpPr>
              <p:cNvPr id="43" name="Google Shape;863;p65"/>
              <p:cNvGrpSpPr>
                <a:grpSpLocks noChangeAspect="1"/>
              </p:cNvGrpSpPr>
              <p:nvPr/>
            </p:nvGrpSpPr>
            <p:grpSpPr>
              <a:xfrm flipH="1">
                <a:off x="8345950" y="1952115"/>
                <a:ext cx="190147" cy="180000"/>
                <a:chOff x="4660325" y="1866850"/>
                <a:chExt cx="68350" cy="58100"/>
              </a:xfrm>
              <a:grpFill/>
            </p:grpSpPr>
            <p:sp>
              <p:nvSpPr>
                <p:cNvPr id="45" name="Google Shape;864;p65"/>
                <p:cNvSpPr/>
                <p:nvPr/>
              </p:nvSpPr>
              <p:spPr>
                <a:xfrm>
                  <a:off x="4660325" y="1866850"/>
                  <a:ext cx="37700" cy="58100"/>
                </a:xfrm>
                <a:custGeom>
                  <a:avLst/>
                  <a:gdLst/>
                  <a:ahLst/>
                  <a:cxnLst/>
                  <a:rect l="l" t="t" r="r" b="b"/>
                  <a:pathLst>
                    <a:path w="1508" h="2324" extrusionOk="0">
                      <a:moveTo>
                        <a:pt x="346" y="1"/>
                      </a:moveTo>
                      <a:lnTo>
                        <a:pt x="0" y="354"/>
                      </a:lnTo>
                      <a:lnTo>
                        <a:pt x="815" y="1162"/>
                      </a:lnTo>
                      <a:lnTo>
                        <a:pt x="0" y="1977"/>
                      </a:lnTo>
                      <a:lnTo>
                        <a:pt x="346" y="2323"/>
                      </a:lnTo>
                      <a:lnTo>
                        <a:pt x="1508" y="1162"/>
                      </a:lnTo>
                      <a:lnTo>
                        <a:pt x="346" y="1"/>
                      </a:lnTo>
                      <a:close/>
                    </a:path>
                  </a:pathLst>
                </a:custGeom>
                <a:grpFill/>
                <a:ln w="9525" cap="flat" cmpd="sng">
                  <a:solidFill>
                    <a:schemeClr val="bg1">
                      <a:lumMod val="65000"/>
                    </a:schemeClr>
                  </a:solidFill>
                  <a:prstDash val="solid"/>
                  <a:round/>
                  <a:headEnd type="none" w="sm" len="sm"/>
                  <a:tailEnd type="none" w="sm" len="sm"/>
                </a:ln>
              </p:spPr>
              <p:txBody>
                <a:bodyPr spcFirstLastPara="1" wrap="square" lIns="91425" tIns="91425" rIns="91425" bIns="91425" anchor="ctr" anchorCtr="0">
                  <a:noAutofit/>
                </a:bodyPr>
                <a:lstStyle/>
                <a:p>
                  <a:endParaRPr>
                    <a:solidFill>
                      <a:schemeClr val="tx1">
                        <a:lumMod val="50000"/>
                        <a:lumOff val="50000"/>
                      </a:schemeClr>
                    </a:solidFill>
                  </a:endParaRPr>
                </a:p>
              </p:txBody>
            </p:sp>
            <p:sp>
              <p:nvSpPr>
                <p:cNvPr id="46" name="Google Shape;865;p65"/>
                <p:cNvSpPr/>
                <p:nvPr/>
              </p:nvSpPr>
              <p:spPr>
                <a:xfrm>
                  <a:off x="4690975" y="1866850"/>
                  <a:ext cx="37700" cy="58100"/>
                </a:xfrm>
                <a:custGeom>
                  <a:avLst/>
                  <a:gdLst/>
                  <a:ahLst/>
                  <a:cxnLst/>
                  <a:rect l="l" t="t" r="r" b="b"/>
                  <a:pathLst>
                    <a:path w="1508" h="2324" extrusionOk="0">
                      <a:moveTo>
                        <a:pt x="346" y="1"/>
                      </a:moveTo>
                      <a:lnTo>
                        <a:pt x="0" y="354"/>
                      </a:lnTo>
                      <a:lnTo>
                        <a:pt x="808" y="1162"/>
                      </a:lnTo>
                      <a:lnTo>
                        <a:pt x="0" y="1977"/>
                      </a:lnTo>
                      <a:lnTo>
                        <a:pt x="346" y="2323"/>
                      </a:lnTo>
                      <a:lnTo>
                        <a:pt x="1508" y="1162"/>
                      </a:lnTo>
                      <a:lnTo>
                        <a:pt x="346" y="1"/>
                      </a:lnTo>
                      <a:close/>
                    </a:path>
                  </a:pathLst>
                </a:custGeom>
                <a:grpFill/>
                <a:ln w="9525" cap="flat" cmpd="sng">
                  <a:solidFill>
                    <a:schemeClr val="bg1">
                      <a:lumMod val="65000"/>
                    </a:schemeClr>
                  </a:solidFill>
                  <a:prstDash val="solid"/>
                  <a:round/>
                  <a:headEnd type="none" w="sm" len="sm"/>
                  <a:tailEnd type="none" w="sm" len="sm"/>
                </a:ln>
              </p:spPr>
              <p:txBody>
                <a:bodyPr spcFirstLastPara="1" wrap="square" lIns="91425" tIns="91425" rIns="91425" bIns="91425" anchor="ctr" anchorCtr="0">
                  <a:noAutofit/>
                </a:bodyPr>
                <a:lstStyle/>
                <a:p>
                  <a:endParaRPr>
                    <a:solidFill>
                      <a:schemeClr val="tx1">
                        <a:lumMod val="50000"/>
                        <a:lumOff val="50000"/>
                      </a:schemeClr>
                    </a:solidFill>
                  </a:endParaRPr>
                </a:p>
              </p:txBody>
            </p:sp>
          </p:grpSp>
          <p:sp>
            <p:nvSpPr>
              <p:cNvPr id="44" name="矩形: 圆角 43"/>
              <p:cNvSpPr/>
              <p:nvPr/>
            </p:nvSpPr>
            <p:spPr>
              <a:xfrm>
                <a:off x="4029582" y="1765588"/>
                <a:ext cx="4132835" cy="553054"/>
              </a:xfrm>
              <a:prstGeom prst="roundRect">
                <a:avLst>
                  <a:gd name="adj" fmla="val 17699"/>
                </a:avLst>
              </a:prstGeom>
              <a:grp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defRPr/>
                </a:pPr>
                <a:r>
                  <a:rPr lang="zh-CN" altLang="en-US" sz="2800" b="1" spc="800">
                    <a:solidFill>
                      <a:schemeClr val="tx1">
                        <a:lumMod val="50000"/>
                        <a:lumOff val="50000"/>
                      </a:schemeClr>
                    </a:solidFill>
                    <a:latin typeface="微软雅黑" panose="020B0503020204020204" pitchFamily="34" charset="-122"/>
                    <a:ea typeface="微软雅黑" panose="020B0503020204020204" pitchFamily="34" charset="-122"/>
                    <a:cs typeface="+mn-ea"/>
                  </a:rPr>
                  <a:t>实验总结</a:t>
                </a:r>
                <a:endParaRPr lang="zh-CN" altLang="en-US" sz="2800" b="1" spc="800" dirty="0">
                  <a:solidFill>
                    <a:schemeClr val="tx1">
                      <a:lumMod val="50000"/>
                      <a:lumOff val="50000"/>
                    </a:schemeClr>
                  </a:solidFill>
                  <a:latin typeface="微软雅黑" panose="020B0503020204020204" pitchFamily="34" charset="-122"/>
                  <a:ea typeface="微软雅黑" panose="020B0503020204020204" pitchFamily="34" charset="-122"/>
                  <a:cs typeface="+mn-ea"/>
                </a:endParaRPr>
              </a:p>
            </p:txBody>
          </p:sp>
        </p:grpSp>
        <p:grpSp>
          <p:nvGrpSpPr>
            <p:cNvPr id="49" name="组合 48"/>
            <p:cNvGrpSpPr/>
            <p:nvPr/>
          </p:nvGrpSpPr>
          <p:grpSpPr>
            <a:xfrm>
              <a:off x="3655902" y="2794496"/>
              <a:ext cx="4880195" cy="553054"/>
              <a:chOff x="3655902" y="1765588"/>
              <a:chExt cx="4880195" cy="553054"/>
            </a:xfrm>
            <a:solidFill>
              <a:schemeClr val="bg1">
                <a:lumMod val="65000"/>
                <a:alpha val="50000"/>
              </a:schemeClr>
            </a:solidFill>
          </p:grpSpPr>
          <p:grpSp>
            <p:nvGrpSpPr>
              <p:cNvPr id="50" name="Google Shape;863;p65"/>
              <p:cNvGrpSpPr>
                <a:grpSpLocks noChangeAspect="1"/>
              </p:cNvGrpSpPr>
              <p:nvPr/>
            </p:nvGrpSpPr>
            <p:grpSpPr>
              <a:xfrm>
                <a:off x="3655902" y="1952115"/>
                <a:ext cx="190147" cy="180000"/>
                <a:chOff x="4660325" y="1866850"/>
                <a:chExt cx="68350" cy="58100"/>
              </a:xfrm>
              <a:grpFill/>
            </p:grpSpPr>
            <p:sp>
              <p:nvSpPr>
                <p:cNvPr id="55" name="Google Shape;864;p65"/>
                <p:cNvSpPr/>
                <p:nvPr/>
              </p:nvSpPr>
              <p:spPr>
                <a:xfrm>
                  <a:off x="4660325" y="1866850"/>
                  <a:ext cx="37700" cy="58100"/>
                </a:xfrm>
                <a:custGeom>
                  <a:avLst/>
                  <a:gdLst/>
                  <a:ahLst/>
                  <a:cxnLst/>
                  <a:rect l="l" t="t" r="r" b="b"/>
                  <a:pathLst>
                    <a:path w="1508" h="2324" extrusionOk="0">
                      <a:moveTo>
                        <a:pt x="346" y="1"/>
                      </a:moveTo>
                      <a:lnTo>
                        <a:pt x="0" y="354"/>
                      </a:lnTo>
                      <a:lnTo>
                        <a:pt x="815" y="1162"/>
                      </a:lnTo>
                      <a:lnTo>
                        <a:pt x="0" y="1977"/>
                      </a:lnTo>
                      <a:lnTo>
                        <a:pt x="346" y="2323"/>
                      </a:lnTo>
                      <a:lnTo>
                        <a:pt x="1508" y="1162"/>
                      </a:lnTo>
                      <a:lnTo>
                        <a:pt x="346" y="1"/>
                      </a:lnTo>
                      <a:close/>
                    </a:path>
                  </a:pathLst>
                </a:custGeom>
                <a:grpFill/>
                <a:ln w="9525" cap="flat" cmpd="sng">
                  <a:solidFill>
                    <a:schemeClr val="bg1">
                      <a:lumMod val="65000"/>
                    </a:schemeClr>
                  </a:solidFill>
                  <a:prstDash val="solid"/>
                  <a:round/>
                  <a:headEnd type="none" w="sm" len="sm"/>
                  <a:tailEnd type="none" w="sm" len="sm"/>
                </a:ln>
              </p:spPr>
              <p:txBody>
                <a:bodyPr spcFirstLastPara="1" wrap="square" lIns="91425" tIns="91425" rIns="91425" bIns="91425" anchor="ctr" anchorCtr="0">
                  <a:noAutofit/>
                </a:bodyPr>
                <a:lstStyle/>
                <a:p>
                  <a:endParaRPr>
                    <a:solidFill>
                      <a:schemeClr val="tx1">
                        <a:lumMod val="50000"/>
                        <a:lumOff val="50000"/>
                      </a:schemeClr>
                    </a:solidFill>
                  </a:endParaRPr>
                </a:p>
              </p:txBody>
            </p:sp>
            <p:sp>
              <p:nvSpPr>
                <p:cNvPr id="56" name="Google Shape;865;p65"/>
                <p:cNvSpPr/>
                <p:nvPr/>
              </p:nvSpPr>
              <p:spPr>
                <a:xfrm>
                  <a:off x="4690975" y="1866850"/>
                  <a:ext cx="37700" cy="58100"/>
                </a:xfrm>
                <a:custGeom>
                  <a:avLst/>
                  <a:gdLst/>
                  <a:ahLst/>
                  <a:cxnLst/>
                  <a:rect l="l" t="t" r="r" b="b"/>
                  <a:pathLst>
                    <a:path w="1508" h="2324" extrusionOk="0">
                      <a:moveTo>
                        <a:pt x="346" y="1"/>
                      </a:moveTo>
                      <a:lnTo>
                        <a:pt x="0" y="354"/>
                      </a:lnTo>
                      <a:lnTo>
                        <a:pt x="808" y="1162"/>
                      </a:lnTo>
                      <a:lnTo>
                        <a:pt x="0" y="1977"/>
                      </a:lnTo>
                      <a:lnTo>
                        <a:pt x="346" y="2323"/>
                      </a:lnTo>
                      <a:lnTo>
                        <a:pt x="1508" y="1162"/>
                      </a:lnTo>
                      <a:lnTo>
                        <a:pt x="346" y="1"/>
                      </a:lnTo>
                      <a:close/>
                    </a:path>
                  </a:pathLst>
                </a:custGeom>
                <a:grpFill/>
                <a:ln w="9525" cap="flat" cmpd="sng">
                  <a:solidFill>
                    <a:schemeClr val="bg1">
                      <a:lumMod val="65000"/>
                    </a:schemeClr>
                  </a:solidFill>
                  <a:prstDash val="solid"/>
                  <a:round/>
                  <a:headEnd type="none" w="sm" len="sm"/>
                  <a:tailEnd type="none" w="sm" len="sm"/>
                </a:ln>
              </p:spPr>
              <p:txBody>
                <a:bodyPr spcFirstLastPara="1" wrap="square" lIns="91425" tIns="91425" rIns="91425" bIns="91425" anchor="ctr" anchorCtr="0">
                  <a:noAutofit/>
                </a:bodyPr>
                <a:lstStyle/>
                <a:p>
                  <a:endParaRPr>
                    <a:solidFill>
                      <a:schemeClr val="tx1">
                        <a:lumMod val="50000"/>
                        <a:lumOff val="50000"/>
                      </a:schemeClr>
                    </a:solidFill>
                  </a:endParaRPr>
                </a:p>
              </p:txBody>
            </p:sp>
          </p:grpSp>
          <p:grpSp>
            <p:nvGrpSpPr>
              <p:cNvPr id="51" name="Google Shape;863;p65"/>
              <p:cNvGrpSpPr>
                <a:grpSpLocks noChangeAspect="1"/>
              </p:cNvGrpSpPr>
              <p:nvPr/>
            </p:nvGrpSpPr>
            <p:grpSpPr>
              <a:xfrm flipH="1">
                <a:off x="8345950" y="1952115"/>
                <a:ext cx="190147" cy="180000"/>
                <a:chOff x="4660325" y="1866850"/>
                <a:chExt cx="68350" cy="58100"/>
              </a:xfrm>
              <a:grpFill/>
            </p:grpSpPr>
            <p:sp>
              <p:nvSpPr>
                <p:cNvPr id="53" name="Google Shape;864;p65"/>
                <p:cNvSpPr/>
                <p:nvPr/>
              </p:nvSpPr>
              <p:spPr>
                <a:xfrm>
                  <a:off x="4660325" y="1866850"/>
                  <a:ext cx="37700" cy="58100"/>
                </a:xfrm>
                <a:custGeom>
                  <a:avLst/>
                  <a:gdLst/>
                  <a:ahLst/>
                  <a:cxnLst/>
                  <a:rect l="l" t="t" r="r" b="b"/>
                  <a:pathLst>
                    <a:path w="1508" h="2324" extrusionOk="0">
                      <a:moveTo>
                        <a:pt x="346" y="1"/>
                      </a:moveTo>
                      <a:lnTo>
                        <a:pt x="0" y="354"/>
                      </a:lnTo>
                      <a:lnTo>
                        <a:pt x="815" y="1162"/>
                      </a:lnTo>
                      <a:lnTo>
                        <a:pt x="0" y="1977"/>
                      </a:lnTo>
                      <a:lnTo>
                        <a:pt x="346" y="2323"/>
                      </a:lnTo>
                      <a:lnTo>
                        <a:pt x="1508" y="1162"/>
                      </a:lnTo>
                      <a:lnTo>
                        <a:pt x="346" y="1"/>
                      </a:lnTo>
                      <a:close/>
                    </a:path>
                  </a:pathLst>
                </a:custGeom>
                <a:grpFill/>
                <a:ln w="9525" cap="flat" cmpd="sng">
                  <a:solidFill>
                    <a:schemeClr val="bg1">
                      <a:lumMod val="65000"/>
                    </a:schemeClr>
                  </a:solidFill>
                  <a:prstDash val="solid"/>
                  <a:round/>
                  <a:headEnd type="none" w="sm" len="sm"/>
                  <a:tailEnd type="none" w="sm" len="sm"/>
                </a:ln>
              </p:spPr>
              <p:txBody>
                <a:bodyPr spcFirstLastPara="1" wrap="square" lIns="91425" tIns="91425" rIns="91425" bIns="91425" anchor="ctr" anchorCtr="0">
                  <a:noAutofit/>
                </a:bodyPr>
                <a:lstStyle/>
                <a:p>
                  <a:endParaRPr>
                    <a:solidFill>
                      <a:schemeClr val="tx1">
                        <a:lumMod val="50000"/>
                        <a:lumOff val="50000"/>
                      </a:schemeClr>
                    </a:solidFill>
                  </a:endParaRPr>
                </a:p>
              </p:txBody>
            </p:sp>
            <p:sp>
              <p:nvSpPr>
                <p:cNvPr id="54" name="Google Shape;865;p65"/>
                <p:cNvSpPr/>
                <p:nvPr/>
              </p:nvSpPr>
              <p:spPr>
                <a:xfrm>
                  <a:off x="4690975" y="1866850"/>
                  <a:ext cx="37700" cy="58100"/>
                </a:xfrm>
                <a:custGeom>
                  <a:avLst/>
                  <a:gdLst/>
                  <a:ahLst/>
                  <a:cxnLst/>
                  <a:rect l="l" t="t" r="r" b="b"/>
                  <a:pathLst>
                    <a:path w="1508" h="2324" extrusionOk="0">
                      <a:moveTo>
                        <a:pt x="346" y="1"/>
                      </a:moveTo>
                      <a:lnTo>
                        <a:pt x="0" y="354"/>
                      </a:lnTo>
                      <a:lnTo>
                        <a:pt x="808" y="1162"/>
                      </a:lnTo>
                      <a:lnTo>
                        <a:pt x="0" y="1977"/>
                      </a:lnTo>
                      <a:lnTo>
                        <a:pt x="346" y="2323"/>
                      </a:lnTo>
                      <a:lnTo>
                        <a:pt x="1508" y="1162"/>
                      </a:lnTo>
                      <a:lnTo>
                        <a:pt x="346" y="1"/>
                      </a:lnTo>
                      <a:close/>
                    </a:path>
                  </a:pathLst>
                </a:custGeom>
                <a:grpFill/>
                <a:ln w="9525" cap="flat" cmpd="sng">
                  <a:solidFill>
                    <a:schemeClr val="bg1">
                      <a:lumMod val="65000"/>
                    </a:schemeClr>
                  </a:solidFill>
                  <a:prstDash val="solid"/>
                  <a:round/>
                  <a:headEnd type="none" w="sm" len="sm"/>
                  <a:tailEnd type="none" w="sm" len="sm"/>
                </a:ln>
              </p:spPr>
              <p:txBody>
                <a:bodyPr spcFirstLastPara="1" wrap="square" lIns="91425" tIns="91425" rIns="91425" bIns="91425" anchor="ctr" anchorCtr="0">
                  <a:noAutofit/>
                </a:bodyPr>
                <a:lstStyle/>
                <a:p>
                  <a:endParaRPr>
                    <a:solidFill>
                      <a:schemeClr val="tx1">
                        <a:lumMod val="50000"/>
                        <a:lumOff val="50000"/>
                      </a:schemeClr>
                    </a:solidFill>
                  </a:endParaRPr>
                </a:p>
              </p:txBody>
            </p:sp>
          </p:grpSp>
          <p:sp>
            <p:nvSpPr>
              <p:cNvPr id="52" name="矩形: 圆角 51"/>
              <p:cNvSpPr/>
              <p:nvPr/>
            </p:nvSpPr>
            <p:spPr>
              <a:xfrm>
                <a:off x="4029582" y="1765588"/>
                <a:ext cx="4132835" cy="553054"/>
              </a:xfrm>
              <a:prstGeom prst="roundRect">
                <a:avLst>
                  <a:gd name="adj" fmla="val 17699"/>
                </a:avLst>
              </a:prstGeom>
              <a:grp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defRPr/>
                </a:pPr>
                <a:r>
                  <a:rPr lang="zh-CN" altLang="en-US" sz="2800" b="1" spc="800">
                    <a:solidFill>
                      <a:schemeClr val="tx1">
                        <a:lumMod val="50000"/>
                        <a:lumOff val="50000"/>
                      </a:schemeClr>
                    </a:solidFill>
                    <a:latin typeface="微软雅黑" panose="020B0503020204020204" pitchFamily="34" charset="-122"/>
                    <a:ea typeface="微软雅黑" panose="020B0503020204020204" pitchFamily="34" charset="-122"/>
                    <a:cs typeface="+mn-ea"/>
                  </a:rPr>
                  <a:t>系统设计</a:t>
                </a:r>
                <a:endParaRPr lang="zh-CN" altLang="en-US" sz="2800" b="1" spc="800" dirty="0">
                  <a:solidFill>
                    <a:schemeClr val="tx1">
                      <a:lumMod val="50000"/>
                      <a:lumOff val="50000"/>
                    </a:schemeClr>
                  </a:solidFill>
                  <a:latin typeface="微软雅黑" panose="020B0503020204020204" pitchFamily="34" charset="-122"/>
                  <a:ea typeface="微软雅黑" panose="020B0503020204020204" pitchFamily="34" charset="-122"/>
                  <a:cs typeface="+mn-ea"/>
                </a:endParaRPr>
              </a:p>
            </p:txBody>
          </p:sp>
        </p:grpSp>
        <p:grpSp>
          <p:nvGrpSpPr>
            <p:cNvPr id="57" name="组合 56"/>
            <p:cNvGrpSpPr/>
            <p:nvPr/>
          </p:nvGrpSpPr>
          <p:grpSpPr>
            <a:xfrm>
              <a:off x="3655902" y="3813879"/>
              <a:ext cx="4880195" cy="553054"/>
              <a:chOff x="3655902" y="1765588"/>
              <a:chExt cx="4880195" cy="553054"/>
            </a:xfrm>
            <a:solidFill>
              <a:schemeClr val="bg1">
                <a:lumMod val="65000"/>
                <a:alpha val="50000"/>
              </a:schemeClr>
            </a:solidFill>
          </p:grpSpPr>
          <p:grpSp>
            <p:nvGrpSpPr>
              <p:cNvPr id="58" name="Google Shape;863;p65"/>
              <p:cNvGrpSpPr>
                <a:grpSpLocks noChangeAspect="1"/>
              </p:cNvGrpSpPr>
              <p:nvPr/>
            </p:nvGrpSpPr>
            <p:grpSpPr>
              <a:xfrm>
                <a:off x="3655902" y="1952115"/>
                <a:ext cx="190147" cy="180000"/>
                <a:chOff x="4660325" y="1866850"/>
                <a:chExt cx="68350" cy="58100"/>
              </a:xfrm>
              <a:grpFill/>
            </p:grpSpPr>
            <p:sp>
              <p:nvSpPr>
                <p:cNvPr id="63" name="Google Shape;864;p65"/>
                <p:cNvSpPr/>
                <p:nvPr/>
              </p:nvSpPr>
              <p:spPr>
                <a:xfrm>
                  <a:off x="4660325" y="1866850"/>
                  <a:ext cx="37700" cy="58100"/>
                </a:xfrm>
                <a:custGeom>
                  <a:avLst/>
                  <a:gdLst/>
                  <a:ahLst/>
                  <a:cxnLst/>
                  <a:rect l="l" t="t" r="r" b="b"/>
                  <a:pathLst>
                    <a:path w="1508" h="2324" extrusionOk="0">
                      <a:moveTo>
                        <a:pt x="346" y="1"/>
                      </a:moveTo>
                      <a:lnTo>
                        <a:pt x="0" y="354"/>
                      </a:lnTo>
                      <a:lnTo>
                        <a:pt x="815" y="1162"/>
                      </a:lnTo>
                      <a:lnTo>
                        <a:pt x="0" y="1977"/>
                      </a:lnTo>
                      <a:lnTo>
                        <a:pt x="346" y="2323"/>
                      </a:lnTo>
                      <a:lnTo>
                        <a:pt x="1508" y="1162"/>
                      </a:lnTo>
                      <a:lnTo>
                        <a:pt x="346" y="1"/>
                      </a:lnTo>
                      <a:close/>
                    </a:path>
                  </a:pathLst>
                </a:custGeom>
                <a:grpFill/>
                <a:ln w="9525" cap="flat" cmpd="sng">
                  <a:solidFill>
                    <a:schemeClr val="bg1">
                      <a:lumMod val="65000"/>
                    </a:schemeClr>
                  </a:solidFill>
                  <a:prstDash val="solid"/>
                  <a:round/>
                  <a:headEnd type="none" w="sm" len="sm"/>
                  <a:tailEnd type="none" w="sm" len="sm"/>
                </a:ln>
              </p:spPr>
              <p:txBody>
                <a:bodyPr spcFirstLastPara="1" wrap="square" lIns="91425" tIns="91425" rIns="91425" bIns="91425" anchor="ctr" anchorCtr="0">
                  <a:noAutofit/>
                </a:bodyPr>
                <a:lstStyle/>
                <a:p>
                  <a:endParaRPr>
                    <a:solidFill>
                      <a:schemeClr val="tx1">
                        <a:lumMod val="50000"/>
                        <a:lumOff val="50000"/>
                      </a:schemeClr>
                    </a:solidFill>
                  </a:endParaRPr>
                </a:p>
              </p:txBody>
            </p:sp>
            <p:sp>
              <p:nvSpPr>
                <p:cNvPr id="64" name="Google Shape;865;p65"/>
                <p:cNvSpPr/>
                <p:nvPr/>
              </p:nvSpPr>
              <p:spPr>
                <a:xfrm>
                  <a:off x="4690975" y="1866850"/>
                  <a:ext cx="37700" cy="58100"/>
                </a:xfrm>
                <a:custGeom>
                  <a:avLst/>
                  <a:gdLst/>
                  <a:ahLst/>
                  <a:cxnLst/>
                  <a:rect l="l" t="t" r="r" b="b"/>
                  <a:pathLst>
                    <a:path w="1508" h="2324" extrusionOk="0">
                      <a:moveTo>
                        <a:pt x="346" y="1"/>
                      </a:moveTo>
                      <a:lnTo>
                        <a:pt x="0" y="354"/>
                      </a:lnTo>
                      <a:lnTo>
                        <a:pt x="808" y="1162"/>
                      </a:lnTo>
                      <a:lnTo>
                        <a:pt x="0" y="1977"/>
                      </a:lnTo>
                      <a:lnTo>
                        <a:pt x="346" y="2323"/>
                      </a:lnTo>
                      <a:lnTo>
                        <a:pt x="1508" y="1162"/>
                      </a:lnTo>
                      <a:lnTo>
                        <a:pt x="346" y="1"/>
                      </a:lnTo>
                      <a:close/>
                    </a:path>
                  </a:pathLst>
                </a:custGeom>
                <a:grpFill/>
                <a:ln w="9525" cap="flat" cmpd="sng">
                  <a:solidFill>
                    <a:schemeClr val="bg1">
                      <a:lumMod val="65000"/>
                    </a:schemeClr>
                  </a:solidFill>
                  <a:prstDash val="solid"/>
                  <a:round/>
                  <a:headEnd type="none" w="sm" len="sm"/>
                  <a:tailEnd type="none" w="sm" len="sm"/>
                </a:ln>
              </p:spPr>
              <p:txBody>
                <a:bodyPr spcFirstLastPara="1" wrap="square" lIns="91425" tIns="91425" rIns="91425" bIns="91425" anchor="ctr" anchorCtr="0">
                  <a:noAutofit/>
                </a:bodyPr>
                <a:lstStyle/>
                <a:p>
                  <a:endParaRPr>
                    <a:solidFill>
                      <a:schemeClr val="tx1">
                        <a:lumMod val="50000"/>
                        <a:lumOff val="50000"/>
                      </a:schemeClr>
                    </a:solidFill>
                  </a:endParaRPr>
                </a:p>
              </p:txBody>
            </p:sp>
          </p:grpSp>
          <p:grpSp>
            <p:nvGrpSpPr>
              <p:cNvPr id="59" name="Google Shape;863;p65"/>
              <p:cNvGrpSpPr>
                <a:grpSpLocks noChangeAspect="1"/>
              </p:cNvGrpSpPr>
              <p:nvPr/>
            </p:nvGrpSpPr>
            <p:grpSpPr>
              <a:xfrm flipH="1">
                <a:off x="8345950" y="1952115"/>
                <a:ext cx="190147" cy="180000"/>
                <a:chOff x="4660325" y="1866850"/>
                <a:chExt cx="68350" cy="58100"/>
              </a:xfrm>
              <a:grpFill/>
            </p:grpSpPr>
            <p:sp>
              <p:nvSpPr>
                <p:cNvPr id="61" name="Google Shape;864;p65"/>
                <p:cNvSpPr/>
                <p:nvPr/>
              </p:nvSpPr>
              <p:spPr>
                <a:xfrm>
                  <a:off x="4660325" y="1866850"/>
                  <a:ext cx="37700" cy="58100"/>
                </a:xfrm>
                <a:custGeom>
                  <a:avLst/>
                  <a:gdLst/>
                  <a:ahLst/>
                  <a:cxnLst/>
                  <a:rect l="l" t="t" r="r" b="b"/>
                  <a:pathLst>
                    <a:path w="1508" h="2324" extrusionOk="0">
                      <a:moveTo>
                        <a:pt x="346" y="1"/>
                      </a:moveTo>
                      <a:lnTo>
                        <a:pt x="0" y="354"/>
                      </a:lnTo>
                      <a:lnTo>
                        <a:pt x="815" y="1162"/>
                      </a:lnTo>
                      <a:lnTo>
                        <a:pt x="0" y="1977"/>
                      </a:lnTo>
                      <a:lnTo>
                        <a:pt x="346" y="2323"/>
                      </a:lnTo>
                      <a:lnTo>
                        <a:pt x="1508" y="1162"/>
                      </a:lnTo>
                      <a:lnTo>
                        <a:pt x="346" y="1"/>
                      </a:lnTo>
                      <a:close/>
                    </a:path>
                  </a:pathLst>
                </a:custGeom>
                <a:grpFill/>
                <a:ln w="9525" cap="flat" cmpd="sng">
                  <a:solidFill>
                    <a:schemeClr val="bg1">
                      <a:lumMod val="65000"/>
                    </a:schemeClr>
                  </a:solidFill>
                  <a:prstDash val="solid"/>
                  <a:round/>
                  <a:headEnd type="none" w="sm" len="sm"/>
                  <a:tailEnd type="none" w="sm" len="sm"/>
                </a:ln>
              </p:spPr>
              <p:txBody>
                <a:bodyPr spcFirstLastPara="1" wrap="square" lIns="91425" tIns="91425" rIns="91425" bIns="91425" anchor="ctr" anchorCtr="0">
                  <a:noAutofit/>
                </a:bodyPr>
                <a:lstStyle/>
                <a:p>
                  <a:endParaRPr>
                    <a:solidFill>
                      <a:schemeClr val="tx1">
                        <a:lumMod val="50000"/>
                        <a:lumOff val="50000"/>
                      </a:schemeClr>
                    </a:solidFill>
                  </a:endParaRPr>
                </a:p>
              </p:txBody>
            </p:sp>
            <p:sp>
              <p:nvSpPr>
                <p:cNvPr id="62" name="Google Shape;865;p65"/>
                <p:cNvSpPr/>
                <p:nvPr/>
              </p:nvSpPr>
              <p:spPr>
                <a:xfrm>
                  <a:off x="4690975" y="1866850"/>
                  <a:ext cx="37700" cy="58100"/>
                </a:xfrm>
                <a:custGeom>
                  <a:avLst/>
                  <a:gdLst/>
                  <a:ahLst/>
                  <a:cxnLst/>
                  <a:rect l="l" t="t" r="r" b="b"/>
                  <a:pathLst>
                    <a:path w="1508" h="2324" extrusionOk="0">
                      <a:moveTo>
                        <a:pt x="346" y="1"/>
                      </a:moveTo>
                      <a:lnTo>
                        <a:pt x="0" y="354"/>
                      </a:lnTo>
                      <a:lnTo>
                        <a:pt x="808" y="1162"/>
                      </a:lnTo>
                      <a:lnTo>
                        <a:pt x="0" y="1977"/>
                      </a:lnTo>
                      <a:lnTo>
                        <a:pt x="346" y="2323"/>
                      </a:lnTo>
                      <a:lnTo>
                        <a:pt x="1508" y="1162"/>
                      </a:lnTo>
                      <a:lnTo>
                        <a:pt x="346" y="1"/>
                      </a:lnTo>
                      <a:close/>
                    </a:path>
                  </a:pathLst>
                </a:custGeom>
                <a:grpFill/>
                <a:ln w="9525" cap="flat" cmpd="sng">
                  <a:solidFill>
                    <a:schemeClr val="bg1">
                      <a:lumMod val="65000"/>
                    </a:schemeClr>
                  </a:solidFill>
                  <a:prstDash val="solid"/>
                  <a:round/>
                  <a:headEnd type="none" w="sm" len="sm"/>
                  <a:tailEnd type="none" w="sm" len="sm"/>
                </a:ln>
              </p:spPr>
              <p:txBody>
                <a:bodyPr spcFirstLastPara="1" wrap="square" lIns="91425" tIns="91425" rIns="91425" bIns="91425" anchor="ctr" anchorCtr="0">
                  <a:noAutofit/>
                </a:bodyPr>
                <a:lstStyle/>
                <a:p>
                  <a:endParaRPr>
                    <a:solidFill>
                      <a:schemeClr val="tx1">
                        <a:lumMod val="50000"/>
                        <a:lumOff val="50000"/>
                      </a:schemeClr>
                    </a:solidFill>
                  </a:endParaRPr>
                </a:p>
              </p:txBody>
            </p:sp>
          </p:grpSp>
          <p:sp>
            <p:nvSpPr>
              <p:cNvPr id="60" name="矩形: 圆角 59"/>
              <p:cNvSpPr/>
              <p:nvPr/>
            </p:nvSpPr>
            <p:spPr>
              <a:xfrm>
                <a:off x="4029582" y="1765588"/>
                <a:ext cx="4132835" cy="553054"/>
              </a:xfrm>
              <a:prstGeom prst="roundRect">
                <a:avLst>
                  <a:gd name="adj" fmla="val 17699"/>
                </a:avLst>
              </a:prstGeom>
              <a:grp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defRPr/>
                </a:pPr>
                <a:r>
                  <a:rPr lang="zh-CN" altLang="en-US" sz="2800" b="1" spc="800">
                    <a:solidFill>
                      <a:schemeClr val="tx1">
                        <a:lumMod val="50000"/>
                        <a:lumOff val="50000"/>
                      </a:schemeClr>
                    </a:solidFill>
                    <a:latin typeface="微软雅黑" panose="020B0503020204020204" pitchFamily="34" charset="-122"/>
                    <a:ea typeface="微软雅黑" panose="020B0503020204020204" pitchFamily="34" charset="-122"/>
                    <a:cs typeface="+mn-ea"/>
                  </a:rPr>
                  <a:t>系统优化</a:t>
                </a:r>
                <a:endParaRPr lang="zh-CN" altLang="en-US" sz="2800" b="1" spc="800" dirty="0">
                  <a:solidFill>
                    <a:schemeClr val="tx1">
                      <a:lumMod val="50000"/>
                      <a:lumOff val="50000"/>
                    </a:schemeClr>
                  </a:solidFill>
                  <a:latin typeface="微软雅黑" panose="020B0503020204020204" pitchFamily="34" charset="-122"/>
                  <a:ea typeface="微软雅黑" panose="020B0503020204020204" pitchFamily="34" charset="-122"/>
                  <a:cs typeface="+mn-ea"/>
                </a:endParaRPr>
              </a:p>
            </p:txBody>
          </p:sp>
        </p:grpSp>
      </p:grpSp>
      <p:sp>
        <p:nvSpPr>
          <p:cNvPr id="3" name="文本占位符 2"/>
          <p:cNvSpPr>
            <a:spLocks noGrp="1"/>
          </p:cNvSpPr>
          <p:nvPr>
            <p:ph type="body" sz="quarter" idx="13"/>
          </p:nvPr>
        </p:nvSpPr>
        <p:spPr/>
        <p:txBody>
          <a:bodyPr/>
          <a:lstStyle/>
          <a:p>
            <a:r>
              <a:rPr lang="zh-CN" altLang="en-US"/>
              <a:t>提纲</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72A5E12F-523A-4D75-95A2-779F57F5D9E2}" type="slidenum">
              <a:rPr lang="zh-CN" altLang="en-US" smtClean="0"/>
              <a:t>20</a:t>
            </a:fld>
            <a:endParaRPr lang="zh-CN" altLang="en-US"/>
          </a:p>
        </p:txBody>
      </p:sp>
      <p:sp>
        <p:nvSpPr>
          <p:cNvPr id="3" name="文本占位符 2"/>
          <p:cNvSpPr>
            <a:spLocks noGrp="1"/>
          </p:cNvSpPr>
          <p:nvPr>
            <p:ph type="body" sz="quarter" idx="13"/>
          </p:nvPr>
        </p:nvSpPr>
        <p:spPr/>
        <p:txBody>
          <a:bodyPr/>
          <a:lstStyle/>
          <a:p>
            <a:r>
              <a:rPr lang="en-US" altLang="zh-CN" dirty="0"/>
              <a:t>I/O</a:t>
            </a:r>
            <a:r>
              <a:rPr lang="zh-CN" altLang="en-US" dirty="0"/>
              <a:t>设计：流水线架构</a:t>
            </a:r>
          </a:p>
        </p:txBody>
      </p:sp>
      <p:pic>
        <p:nvPicPr>
          <p:cNvPr id="5" name="图片 4"/>
          <p:cNvPicPr>
            <a:picLocks noChangeAspect="1"/>
          </p:cNvPicPr>
          <p:nvPr/>
        </p:nvPicPr>
        <p:blipFill>
          <a:blip r:embed="rId3"/>
          <a:stretch>
            <a:fillRect/>
          </a:stretch>
        </p:blipFill>
        <p:spPr>
          <a:xfrm>
            <a:off x="623117" y="1086590"/>
            <a:ext cx="6838095" cy="5333333"/>
          </a:xfrm>
          <a:prstGeom prst="rect">
            <a:avLst/>
          </a:prstGeom>
        </p:spPr>
      </p:pic>
      <p:sp>
        <p:nvSpPr>
          <p:cNvPr id="7" name="文本框 6"/>
          <p:cNvSpPr txBox="1"/>
          <p:nvPr/>
        </p:nvSpPr>
        <p:spPr>
          <a:xfrm>
            <a:off x="8175866" y="1341394"/>
            <a:ext cx="1049980" cy="369332"/>
          </a:xfrm>
          <a:prstGeom prst="rect">
            <a:avLst/>
          </a:prstGeom>
          <a:noFill/>
        </p:spPr>
        <p:txBody>
          <a:bodyPr wrap="square">
            <a:spAutoFit/>
          </a:bodyPr>
          <a:lstStyle/>
          <a:p>
            <a:pPr algn="ctr"/>
            <a:r>
              <a:rPr lang="en-US" altLang="zh-CN" b="1" dirty="0">
                <a:latin typeface="微软雅黑" panose="020B0503020204020204" pitchFamily="34" charset="-122"/>
                <a:ea typeface="微软雅黑" panose="020B0503020204020204" pitchFamily="34" charset="-122"/>
              </a:rPr>
              <a:t>Loader</a:t>
            </a:r>
            <a:endParaRPr lang="zh-CN" altLang="en-US" b="1" dirty="0">
              <a:latin typeface="微软雅黑" panose="020B0503020204020204" pitchFamily="34" charset="-122"/>
              <a:ea typeface="微软雅黑" panose="020B0503020204020204" pitchFamily="34" charset="-122"/>
            </a:endParaRPr>
          </a:p>
        </p:txBody>
      </p:sp>
      <p:sp>
        <p:nvSpPr>
          <p:cNvPr id="8" name="文本框 7"/>
          <p:cNvSpPr txBox="1"/>
          <p:nvPr/>
        </p:nvSpPr>
        <p:spPr>
          <a:xfrm>
            <a:off x="9225846" y="1320175"/>
            <a:ext cx="1313076" cy="369332"/>
          </a:xfrm>
          <a:prstGeom prst="rect">
            <a:avLst/>
          </a:prstGeom>
          <a:noFill/>
        </p:spPr>
        <p:txBody>
          <a:bodyPr wrap="square">
            <a:spAutoFit/>
          </a:bodyPr>
          <a:lstStyle/>
          <a:p>
            <a:pPr algn="ctr"/>
            <a:r>
              <a:rPr lang="en-US" altLang="zh-CN" b="1" dirty="0">
                <a:latin typeface="微软雅黑" panose="020B0503020204020204" pitchFamily="34" charset="-122"/>
                <a:ea typeface="微软雅黑" panose="020B0503020204020204" pitchFamily="34" charset="-122"/>
              </a:rPr>
              <a:t>Evaluator</a:t>
            </a:r>
            <a:endParaRPr lang="zh-CN" altLang="en-US" b="1" dirty="0">
              <a:latin typeface="微软雅黑" panose="020B0503020204020204" pitchFamily="34" charset="-122"/>
              <a:ea typeface="微软雅黑" panose="020B0503020204020204" pitchFamily="34" charset="-122"/>
            </a:endParaRPr>
          </a:p>
        </p:txBody>
      </p:sp>
      <p:sp>
        <p:nvSpPr>
          <p:cNvPr id="9" name="文本框 8"/>
          <p:cNvSpPr txBox="1"/>
          <p:nvPr/>
        </p:nvSpPr>
        <p:spPr>
          <a:xfrm>
            <a:off x="10415621" y="1341394"/>
            <a:ext cx="1546680" cy="369332"/>
          </a:xfrm>
          <a:prstGeom prst="rect">
            <a:avLst/>
          </a:prstGeom>
          <a:noFill/>
        </p:spPr>
        <p:txBody>
          <a:bodyPr wrap="square">
            <a:spAutoFit/>
          </a:bodyPr>
          <a:lstStyle/>
          <a:p>
            <a:pPr algn="ctr"/>
            <a:r>
              <a:rPr lang="en-US" altLang="zh-CN" b="1" dirty="0">
                <a:latin typeface="微软雅黑" panose="020B0503020204020204" pitchFamily="34" charset="-122"/>
                <a:ea typeface="微软雅黑" panose="020B0503020204020204" pitchFamily="34" charset="-122"/>
              </a:rPr>
              <a:t>Discharger</a:t>
            </a:r>
            <a:endParaRPr lang="zh-CN" altLang="en-US" b="1" dirty="0">
              <a:latin typeface="微软雅黑" panose="020B0503020204020204" pitchFamily="34" charset="-122"/>
              <a:ea typeface="微软雅黑" panose="020B0503020204020204" pitchFamily="34" charset="-122"/>
            </a:endParaRPr>
          </a:p>
        </p:txBody>
      </p:sp>
      <p:sp>
        <p:nvSpPr>
          <p:cNvPr id="10" name="矩形 9"/>
          <p:cNvSpPr/>
          <p:nvPr/>
        </p:nvSpPr>
        <p:spPr>
          <a:xfrm>
            <a:off x="8296268" y="1853923"/>
            <a:ext cx="818482" cy="369332"/>
          </a:xfrm>
          <a:prstGeom prst="rect">
            <a:avLst/>
          </a:prstGeom>
          <a:solidFill>
            <a:srgbClr val="EB705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ltLang="zh-CN" dirty="0">
                <a:latin typeface="微软雅黑" panose="020B0503020204020204" pitchFamily="34" charset="-122"/>
                <a:ea typeface="微软雅黑" panose="020B0503020204020204" pitchFamily="34" charset="-122"/>
              </a:rPr>
              <a:t>1</a:t>
            </a:r>
          </a:p>
        </p:txBody>
      </p:sp>
      <p:sp>
        <p:nvSpPr>
          <p:cNvPr id="12" name="矩形 11"/>
          <p:cNvSpPr/>
          <p:nvPr/>
        </p:nvSpPr>
        <p:spPr>
          <a:xfrm>
            <a:off x="9490153" y="2764325"/>
            <a:ext cx="818482" cy="369332"/>
          </a:xfrm>
          <a:prstGeom prst="rect">
            <a:avLst/>
          </a:prstGeom>
          <a:solidFill>
            <a:schemeClr val="accent6">
              <a:lumMod val="60000"/>
              <a:lumOff val="4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ltLang="zh-CN" dirty="0">
                <a:latin typeface="微软雅黑" panose="020B0503020204020204" pitchFamily="34" charset="-122"/>
                <a:ea typeface="微软雅黑" panose="020B0503020204020204" pitchFamily="34" charset="-122"/>
              </a:rPr>
              <a:t>1</a:t>
            </a:r>
          </a:p>
        </p:txBody>
      </p:sp>
      <p:sp>
        <p:nvSpPr>
          <p:cNvPr id="13" name="矩形 12"/>
          <p:cNvSpPr/>
          <p:nvPr/>
        </p:nvSpPr>
        <p:spPr>
          <a:xfrm>
            <a:off x="10697605" y="3753257"/>
            <a:ext cx="818482" cy="369332"/>
          </a:xfrm>
          <a:prstGeom prst="rect">
            <a:avLst/>
          </a:prstGeom>
          <a:solidFill>
            <a:schemeClr val="bg2">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ltLang="zh-CN" dirty="0">
                <a:latin typeface="微软雅黑" panose="020B0503020204020204" pitchFamily="34" charset="-122"/>
                <a:ea typeface="微软雅黑" panose="020B0503020204020204" pitchFamily="34" charset="-122"/>
              </a:rPr>
              <a:t>1</a:t>
            </a:r>
          </a:p>
        </p:txBody>
      </p:sp>
      <p:sp>
        <p:nvSpPr>
          <p:cNvPr id="14" name="矩形 13"/>
          <p:cNvSpPr/>
          <p:nvPr/>
        </p:nvSpPr>
        <p:spPr>
          <a:xfrm>
            <a:off x="8296268" y="2297935"/>
            <a:ext cx="818482" cy="369332"/>
          </a:xfrm>
          <a:prstGeom prst="rect">
            <a:avLst/>
          </a:prstGeom>
          <a:solidFill>
            <a:srgbClr val="EB705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ltLang="zh-CN" dirty="0">
                <a:latin typeface="微软雅黑" panose="020B0503020204020204" pitchFamily="34" charset="-122"/>
                <a:ea typeface="微软雅黑" panose="020B0503020204020204" pitchFamily="34" charset="-122"/>
              </a:rPr>
              <a:t>2</a:t>
            </a:r>
          </a:p>
        </p:txBody>
      </p:sp>
      <p:sp>
        <p:nvSpPr>
          <p:cNvPr id="15" name="矩形 14"/>
          <p:cNvSpPr/>
          <p:nvPr/>
        </p:nvSpPr>
        <p:spPr>
          <a:xfrm>
            <a:off x="8296268" y="2745105"/>
            <a:ext cx="818482" cy="369332"/>
          </a:xfrm>
          <a:prstGeom prst="rect">
            <a:avLst/>
          </a:prstGeom>
          <a:solidFill>
            <a:srgbClr val="EB705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ltLang="zh-CN" dirty="0">
                <a:latin typeface="微软雅黑" panose="020B0503020204020204" pitchFamily="34" charset="-122"/>
                <a:ea typeface="微软雅黑" panose="020B0503020204020204" pitchFamily="34" charset="-122"/>
              </a:rPr>
              <a:t>3</a:t>
            </a:r>
          </a:p>
        </p:txBody>
      </p:sp>
      <p:sp>
        <p:nvSpPr>
          <p:cNvPr id="16" name="矩形 15"/>
          <p:cNvSpPr/>
          <p:nvPr/>
        </p:nvSpPr>
        <p:spPr>
          <a:xfrm>
            <a:off x="9490153" y="3244334"/>
            <a:ext cx="818482" cy="369332"/>
          </a:xfrm>
          <a:prstGeom prst="rect">
            <a:avLst/>
          </a:prstGeom>
          <a:solidFill>
            <a:schemeClr val="accent6">
              <a:lumMod val="60000"/>
              <a:lumOff val="4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ltLang="zh-CN" dirty="0">
                <a:latin typeface="微软雅黑" panose="020B0503020204020204" pitchFamily="34" charset="-122"/>
                <a:ea typeface="微软雅黑" panose="020B0503020204020204" pitchFamily="34" charset="-122"/>
              </a:rPr>
              <a:t>1</a:t>
            </a:r>
          </a:p>
        </p:txBody>
      </p:sp>
      <p:sp>
        <p:nvSpPr>
          <p:cNvPr id="17" name="矩形 16"/>
          <p:cNvSpPr/>
          <p:nvPr/>
        </p:nvSpPr>
        <p:spPr>
          <a:xfrm>
            <a:off x="9490153" y="3724343"/>
            <a:ext cx="818482" cy="369332"/>
          </a:xfrm>
          <a:prstGeom prst="rect">
            <a:avLst/>
          </a:prstGeom>
          <a:solidFill>
            <a:schemeClr val="accent6">
              <a:lumMod val="60000"/>
              <a:lumOff val="4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ltLang="zh-CN" dirty="0">
                <a:latin typeface="微软雅黑" panose="020B0503020204020204" pitchFamily="34" charset="-122"/>
                <a:ea typeface="微软雅黑" panose="020B0503020204020204" pitchFamily="34" charset="-122"/>
              </a:rPr>
              <a:t>2</a:t>
            </a:r>
          </a:p>
        </p:txBody>
      </p:sp>
      <p:sp>
        <p:nvSpPr>
          <p:cNvPr id="18" name="矩形 17"/>
          <p:cNvSpPr/>
          <p:nvPr/>
        </p:nvSpPr>
        <p:spPr>
          <a:xfrm>
            <a:off x="9490153" y="4204352"/>
            <a:ext cx="818482" cy="369332"/>
          </a:xfrm>
          <a:prstGeom prst="rect">
            <a:avLst/>
          </a:prstGeom>
          <a:solidFill>
            <a:schemeClr val="accent6">
              <a:lumMod val="60000"/>
              <a:lumOff val="4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ltLang="zh-CN" dirty="0">
                <a:latin typeface="微软雅黑" panose="020B0503020204020204" pitchFamily="34" charset="-122"/>
                <a:ea typeface="微软雅黑" panose="020B0503020204020204" pitchFamily="34" charset="-122"/>
              </a:rPr>
              <a:t>2</a:t>
            </a:r>
          </a:p>
        </p:txBody>
      </p:sp>
      <p:sp>
        <p:nvSpPr>
          <p:cNvPr id="19" name="矩形 18"/>
          <p:cNvSpPr/>
          <p:nvPr/>
        </p:nvSpPr>
        <p:spPr>
          <a:xfrm>
            <a:off x="9490153" y="4688484"/>
            <a:ext cx="818482" cy="369332"/>
          </a:xfrm>
          <a:prstGeom prst="rect">
            <a:avLst/>
          </a:prstGeom>
          <a:solidFill>
            <a:schemeClr val="accent6">
              <a:lumMod val="60000"/>
              <a:lumOff val="4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ltLang="zh-CN" dirty="0">
                <a:latin typeface="微软雅黑" panose="020B0503020204020204" pitchFamily="34" charset="-122"/>
                <a:ea typeface="微软雅黑" panose="020B0503020204020204" pitchFamily="34" charset="-122"/>
              </a:rPr>
              <a:t>3</a:t>
            </a:r>
          </a:p>
        </p:txBody>
      </p:sp>
      <p:sp>
        <p:nvSpPr>
          <p:cNvPr id="20" name="矩形 19"/>
          <p:cNvSpPr/>
          <p:nvPr/>
        </p:nvSpPr>
        <p:spPr>
          <a:xfrm>
            <a:off x="9490153" y="5168493"/>
            <a:ext cx="818482" cy="369332"/>
          </a:xfrm>
          <a:prstGeom prst="rect">
            <a:avLst/>
          </a:prstGeom>
          <a:solidFill>
            <a:schemeClr val="accent6">
              <a:lumMod val="60000"/>
              <a:lumOff val="4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ltLang="zh-CN" dirty="0">
                <a:latin typeface="微软雅黑" panose="020B0503020204020204" pitchFamily="34" charset="-122"/>
                <a:ea typeface="微软雅黑" panose="020B0503020204020204" pitchFamily="34" charset="-122"/>
              </a:rPr>
              <a:t>3</a:t>
            </a:r>
          </a:p>
        </p:txBody>
      </p:sp>
      <p:sp>
        <p:nvSpPr>
          <p:cNvPr id="21" name="矩形 20"/>
          <p:cNvSpPr/>
          <p:nvPr/>
        </p:nvSpPr>
        <p:spPr>
          <a:xfrm>
            <a:off x="8296268" y="4190734"/>
            <a:ext cx="818482" cy="369332"/>
          </a:xfrm>
          <a:prstGeom prst="rect">
            <a:avLst/>
          </a:prstGeom>
          <a:solidFill>
            <a:srgbClr val="EB705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ltLang="zh-CN" dirty="0">
                <a:latin typeface="微软雅黑" panose="020B0503020204020204" pitchFamily="34" charset="-122"/>
                <a:ea typeface="微软雅黑" panose="020B0503020204020204" pitchFamily="34" charset="-122"/>
              </a:rPr>
              <a:t>4</a:t>
            </a:r>
          </a:p>
        </p:txBody>
      </p:sp>
      <p:sp>
        <p:nvSpPr>
          <p:cNvPr id="22" name="矩形 21"/>
          <p:cNvSpPr/>
          <p:nvPr/>
        </p:nvSpPr>
        <p:spPr>
          <a:xfrm>
            <a:off x="10697605" y="4688484"/>
            <a:ext cx="818482" cy="369332"/>
          </a:xfrm>
          <a:prstGeom prst="rect">
            <a:avLst/>
          </a:prstGeom>
          <a:solidFill>
            <a:schemeClr val="bg2">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ltLang="zh-CN" dirty="0">
                <a:latin typeface="微软雅黑" panose="020B0503020204020204" pitchFamily="34" charset="-122"/>
                <a:ea typeface="微软雅黑" panose="020B0503020204020204" pitchFamily="34" charset="-122"/>
              </a:rPr>
              <a:t>2</a:t>
            </a:r>
          </a:p>
        </p:txBody>
      </p:sp>
      <p:sp>
        <p:nvSpPr>
          <p:cNvPr id="23" name="矩形 22"/>
          <p:cNvSpPr/>
          <p:nvPr/>
        </p:nvSpPr>
        <p:spPr>
          <a:xfrm>
            <a:off x="9490153" y="5648502"/>
            <a:ext cx="818482" cy="369332"/>
          </a:xfrm>
          <a:prstGeom prst="rect">
            <a:avLst/>
          </a:prstGeom>
          <a:solidFill>
            <a:schemeClr val="accent6">
              <a:lumMod val="60000"/>
              <a:lumOff val="4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ltLang="zh-CN" dirty="0">
                <a:latin typeface="微软雅黑" panose="020B0503020204020204" pitchFamily="34" charset="-122"/>
                <a:ea typeface="微软雅黑" panose="020B0503020204020204" pitchFamily="34" charset="-122"/>
              </a:rPr>
              <a:t>4</a:t>
            </a:r>
          </a:p>
        </p:txBody>
      </p:sp>
      <p:sp>
        <p:nvSpPr>
          <p:cNvPr id="24" name="矩形 23"/>
          <p:cNvSpPr/>
          <p:nvPr/>
        </p:nvSpPr>
        <p:spPr>
          <a:xfrm>
            <a:off x="10706018" y="5648502"/>
            <a:ext cx="818482" cy="369332"/>
          </a:xfrm>
          <a:prstGeom prst="rect">
            <a:avLst/>
          </a:prstGeom>
          <a:solidFill>
            <a:schemeClr val="bg2">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ltLang="zh-CN" dirty="0">
                <a:latin typeface="微软雅黑" panose="020B0503020204020204" pitchFamily="34" charset="-122"/>
                <a:ea typeface="微软雅黑" panose="020B0503020204020204" pitchFamily="34" charset="-122"/>
              </a:rPr>
              <a:t>3</a:t>
            </a:r>
          </a:p>
        </p:txBody>
      </p:sp>
      <p:sp>
        <p:nvSpPr>
          <p:cNvPr id="25" name="矩形 24"/>
          <p:cNvSpPr/>
          <p:nvPr/>
        </p:nvSpPr>
        <p:spPr>
          <a:xfrm>
            <a:off x="8296268" y="5168493"/>
            <a:ext cx="818482" cy="369332"/>
          </a:xfrm>
          <a:prstGeom prst="rect">
            <a:avLst/>
          </a:prstGeom>
          <a:solidFill>
            <a:srgbClr val="EB705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ltLang="zh-CN" dirty="0">
                <a:latin typeface="微软雅黑" panose="020B0503020204020204" pitchFamily="34" charset="-122"/>
                <a:ea typeface="微软雅黑" panose="020B0503020204020204" pitchFamily="34" charset="-122"/>
              </a:rPr>
              <a:t>5</a:t>
            </a:r>
          </a:p>
        </p:txBody>
      </p:sp>
      <p:cxnSp>
        <p:nvCxnSpPr>
          <p:cNvPr id="26" name="直接连接符 25"/>
          <p:cNvCxnSpPr/>
          <p:nvPr/>
        </p:nvCxnSpPr>
        <p:spPr>
          <a:xfrm flipH="1">
            <a:off x="7952869" y="1853923"/>
            <a:ext cx="33333" cy="4409913"/>
          </a:xfrm>
          <a:prstGeom prst="line">
            <a:avLst/>
          </a:prstGeom>
          <a:ln>
            <a:headEnd type="none"/>
            <a:tailEnd type="triangle" w="lg" len="lg"/>
          </a:ln>
        </p:spPr>
        <p:style>
          <a:lnRef idx="3">
            <a:schemeClr val="dk1"/>
          </a:lnRef>
          <a:fillRef idx="0">
            <a:schemeClr val="dk1"/>
          </a:fillRef>
          <a:effectRef idx="2">
            <a:schemeClr val="dk1"/>
          </a:effectRef>
          <a:fontRef idx="minor">
            <a:schemeClr val="tx1"/>
          </a:fontRef>
        </p:style>
      </p:cxnSp>
      <p:sp>
        <p:nvSpPr>
          <p:cNvPr id="31" name="文本框 30"/>
          <p:cNvSpPr txBox="1"/>
          <p:nvPr/>
        </p:nvSpPr>
        <p:spPr>
          <a:xfrm>
            <a:off x="7506266" y="6266034"/>
            <a:ext cx="959872" cy="307777"/>
          </a:xfrm>
          <a:prstGeom prst="rect">
            <a:avLst/>
          </a:prstGeom>
          <a:noFill/>
        </p:spPr>
        <p:txBody>
          <a:bodyPr wrap="square">
            <a:spAutoFit/>
          </a:bodyPr>
          <a:lstStyle/>
          <a:p>
            <a:pPr algn="ctr"/>
            <a:r>
              <a:rPr lang="en-US" altLang="zh-CN" sz="1400" b="1" dirty="0">
                <a:latin typeface="微软雅黑" panose="020B0503020204020204" pitchFamily="34" charset="-122"/>
                <a:ea typeface="微软雅黑" panose="020B0503020204020204" pitchFamily="34" charset="-122"/>
              </a:rPr>
              <a:t>Timeline</a:t>
            </a:r>
            <a:endParaRPr lang="zh-CN" altLang="en-US" sz="1400" b="1" dirty="0">
              <a:latin typeface="微软雅黑" panose="020B0503020204020204" pitchFamily="34" charset="-122"/>
              <a:ea typeface="微软雅黑" panose="020B0503020204020204" pitchFamily="34" charset="-12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655902" y="1775113"/>
            <a:ext cx="4880195" cy="3611202"/>
            <a:chOff x="3655902" y="1775113"/>
            <a:chExt cx="4880195" cy="3611202"/>
          </a:xfrm>
        </p:grpSpPr>
        <p:grpSp>
          <p:nvGrpSpPr>
            <p:cNvPr id="40" name="组合 39"/>
            <p:cNvGrpSpPr/>
            <p:nvPr/>
          </p:nvGrpSpPr>
          <p:grpSpPr>
            <a:xfrm>
              <a:off x="3655902" y="1775113"/>
              <a:ext cx="4880195" cy="553054"/>
              <a:chOff x="3655902" y="1765588"/>
              <a:chExt cx="4880195" cy="553054"/>
            </a:xfrm>
            <a:solidFill>
              <a:schemeClr val="bg1">
                <a:lumMod val="65000"/>
                <a:alpha val="50000"/>
              </a:schemeClr>
            </a:solidFill>
          </p:grpSpPr>
          <p:grpSp>
            <p:nvGrpSpPr>
              <p:cNvPr id="30" name="Google Shape;863;p65"/>
              <p:cNvGrpSpPr>
                <a:grpSpLocks noChangeAspect="1"/>
              </p:cNvGrpSpPr>
              <p:nvPr/>
            </p:nvGrpSpPr>
            <p:grpSpPr>
              <a:xfrm>
                <a:off x="3655902" y="1952115"/>
                <a:ext cx="190147" cy="180000"/>
                <a:chOff x="4660325" y="1866850"/>
                <a:chExt cx="68350" cy="58100"/>
              </a:xfrm>
              <a:grpFill/>
            </p:grpSpPr>
            <p:sp>
              <p:nvSpPr>
                <p:cNvPr id="34" name="Google Shape;864;p65"/>
                <p:cNvSpPr/>
                <p:nvPr/>
              </p:nvSpPr>
              <p:spPr>
                <a:xfrm>
                  <a:off x="4660325" y="1866850"/>
                  <a:ext cx="37700" cy="58100"/>
                </a:xfrm>
                <a:custGeom>
                  <a:avLst/>
                  <a:gdLst/>
                  <a:ahLst/>
                  <a:cxnLst/>
                  <a:rect l="l" t="t" r="r" b="b"/>
                  <a:pathLst>
                    <a:path w="1508" h="2324" extrusionOk="0">
                      <a:moveTo>
                        <a:pt x="346" y="1"/>
                      </a:moveTo>
                      <a:lnTo>
                        <a:pt x="0" y="354"/>
                      </a:lnTo>
                      <a:lnTo>
                        <a:pt x="815" y="1162"/>
                      </a:lnTo>
                      <a:lnTo>
                        <a:pt x="0" y="1977"/>
                      </a:lnTo>
                      <a:lnTo>
                        <a:pt x="346" y="2323"/>
                      </a:lnTo>
                      <a:lnTo>
                        <a:pt x="1508" y="1162"/>
                      </a:lnTo>
                      <a:lnTo>
                        <a:pt x="346" y="1"/>
                      </a:lnTo>
                      <a:close/>
                    </a:path>
                  </a:pathLst>
                </a:custGeom>
                <a:grpFill/>
                <a:ln w="9525" cap="flat" cmpd="sng">
                  <a:solidFill>
                    <a:schemeClr val="bg1">
                      <a:lumMod val="65000"/>
                    </a:schemeClr>
                  </a:solidFill>
                  <a:prstDash val="solid"/>
                  <a:round/>
                  <a:headEnd type="none" w="sm" len="sm"/>
                  <a:tailEnd type="none" w="sm" len="sm"/>
                </a:ln>
              </p:spPr>
              <p:txBody>
                <a:bodyPr spcFirstLastPara="1" wrap="square" lIns="91425" tIns="91425" rIns="91425" bIns="91425" anchor="ctr" anchorCtr="0">
                  <a:noAutofit/>
                </a:bodyPr>
                <a:lstStyle/>
                <a:p>
                  <a:endParaRPr>
                    <a:solidFill>
                      <a:schemeClr val="tx1">
                        <a:lumMod val="50000"/>
                        <a:lumOff val="50000"/>
                      </a:schemeClr>
                    </a:solidFill>
                  </a:endParaRPr>
                </a:p>
              </p:txBody>
            </p:sp>
            <p:sp>
              <p:nvSpPr>
                <p:cNvPr id="35" name="Google Shape;865;p65"/>
                <p:cNvSpPr/>
                <p:nvPr/>
              </p:nvSpPr>
              <p:spPr>
                <a:xfrm>
                  <a:off x="4690975" y="1866850"/>
                  <a:ext cx="37700" cy="58100"/>
                </a:xfrm>
                <a:custGeom>
                  <a:avLst/>
                  <a:gdLst/>
                  <a:ahLst/>
                  <a:cxnLst/>
                  <a:rect l="l" t="t" r="r" b="b"/>
                  <a:pathLst>
                    <a:path w="1508" h="2324" extrusionOk="0">
                      <a:moveTo>
                        <a:pt x="346" y="1"/>
                      </a:moveTo>
                      <a:lnTo>
                        <a:pt x="0" y="354"/>
                      </a:lnTo>
                      <a:lnTo>
                        <a:pt x="808" y="1162"/>
                      </a:lnTo>
                      <a:lnTo>
                        <a:pt x="0" y="1977"/>
                      </a:lnTo>
                      <a:lnTo>
                        <a:pt x="346" y="2323"/>
                      </a:lnTo>
                      <a:lnTo>
                        <a:pt x="1508" y="1162"/>
                      </a:lnTo>
                      <a:lnTo>
                        <a:pt x="346" y="1"/>
                      </a:lnTo>
                      <a:close/>
                    </a:path>
                  </a:pathLst>
                </a:custGeom>
                <a:grpFill/>
                <a:ln w="9525" cap="flat" cmpd="sng">
                  <a:solidFill>
                    <a:schemeClr val="bg1">
                      <a:lumMod val="65000"/>
                    </a:schemeClr>
                  </a:solidFill>
                  <a:prstDash val="solid"/>
                  <a:round/>
                  <a:headEnd type="none" w="sm" len="sm"/>
                  <a:tailEnd type="none" w="sm" len="sm"/>
                </a:ln>
              </p:spPr>
              <p:txBody>
                <a:bodyPr spcFirstLastPara="1" wrap="square" lIns="91425" tIns="91425" rIns="91425" bIns="91425" anchor="ctr" anchorCtr="0">
                  <a:noAutofit/>
                </a:bodyPr>
                <a:lstStyle/>
                <a:p>
                  <a:endParaRPr>
                    <a:solidFill>
                      <a:schemeClr val="tx1">
                        <a:lumMod val="50000"/>
                        <a:lumOff val="50000"/>
                      </a:schemeClr>
                    </a:solidFill>
                  </a:endParaRPr>
                </a:p>
              </p:txBody>
            </p:sp>
          </p:grpSp>
          <p:grpSp>
            <p:nvGrpSpPr>
              <p:cNvPr id="31" name="Google Shape;863;p65"/>
              <p:cNvGrpSpPr>
                <a:grpSpLocks noChangeAspect="1"/>
              </p:cNvGrpSpPr>
              <p:nvPr/>
            </p:nvGrpSpPr>
            <p:grpSpPr>
              <a:xfrm flipH="1">
                <a:off x="8345950" y="1952115"/>
                <a:ext cx="190147" cy="180000"/>
                <a:chOff x="4660325" y="1866850"/>
                <a:chExt cx="68350" cy="58100"/>
              </a:xfrm>
              <a:grpFill/>
            </p:grpSpPr>
            <p:sp>
              <p:nvSpPr>
                <p:cNvPr id="32" name="Google Shape;864;p65"/>
                <p:cNvSpPr/>
                <p:nvPr/>
              </p:nvSpPr>
              <p:spPr>
                <a:xfrm>
                  <a:off x="4660325" y="1866850"/>
                  <a:ext cx="37700" cy="58100"/>
                </a:xfrm>
                <a:custGeom>
                  <a:avLst/>
                  <a:gdLst/>
                  <a:ahLst/>
                  <a:cxnLst/>
                  <a:rect l="l" t="t" r="r" b="b"/>
                  <a:pathLst>
                    <a:path w="1508" h="2324" extrusionOk="0">
                      <a:moveTo>
                        <a:pt x="346" y="1"/>
                      </a:moveTo>
                      <a:lnTo>
                        <a:pt x="0" y="354"/>
                      </a:lnTo>
                      <a:lnTo>
                        <a:pt x="815" y="1162"/>
                      </a:lnTo>
                      <a:lnTo>
                        <a:pt x="0" y="1977"/>
                      </a:lnTo>
                      <a:lnTo>
                        <a:pt x="346" y="2323"/>
                      </a:lnTo>
                      <a:lnTo>
                        <a:pt x="1508" y="1162"/>
                      </a:lnTo>
                      <a:lnTo>
                        <a:pt x="346" y="1"/>
                      </a:lnTo>
                      <a:close/>
                    </a:path>
                  </a:pathLst>
                </a:custGeom>
                <a:grpFill/>
                <a:ln w="9525" cap="flat" cmpd="sng">
                  <a:solidFill>
                    <a:schemeClr val="bg1">
                      <a:lumMod val="65000"/>
                    </a:schemeClr>
                  </a:solidFill>
                  <a:prstDash val="solid"/>
                  <a:round/>
                  <a:headEnd type="none" w="sm" len="sm"/>
                  <a:tailEnd type="none" w="sm" len="sm"/>
                </a:ln>
              </p:spPr>
              <p:txBody>
                <a:bodyPr spcFirstLastPara="1" wrap="square" lIns="91425" tIns="91425" rIns="91425" bIns="91425" anchor="ctr" anchorCtr="0">
                  <a:noAutofit/>
                </a:bodyPr>
                <a:lstStyle/>
                <a:p>
                  <a:endParaRPr>
                    <a:solidFill>
                      <a:schemeClr val="tx1">
                        <a:lumMod val="50000"/>
                        <a:lumOff val="50000"/>
                      </a:schemeClr>
                    </a:solidFill>
                  </a:endParaRPr>
                </a:p>
              </p:txBody>
            </p:sp>
            <p:sp>
              <p:nvSpPr>
                <p:cNvPr id="33" name="Google Shape;865;p65"/>
                <p:cNvSpPr/>
                <p:nvPr/>
              </p:nvSpPr>
              <p:spPr>
                <a:xfrm>
                  <a:off x="4690975" y="1866850"/>
                  <a:ext cx="37700" cy="58100"/>
                </a:xfrm>
                <a:custGeom>
                  <a:avLst/>
                  <a:gdLst/>
                  <a:ahLst/>
                  <a:cxnLst/>
                  <a:rect l="l" t="t" r="r" b="b"/>
                  <a:pathLst>
                    <a:path w="1508" h="2324" extrusionOk="0">
                      <a:moveTo>
                        <a:pt x="346" y="1"/>
                      </a:moveTo>
                      <a:lnTo>
                        <a:pt x="0" y="354"/>
                      </a:lnTo>
                      <a:lnTo>
                        <a:pt x="808" y="1162"/>
                      </a:lnTo>
                      <a:lnTo>
                        <a:pt x="0" y="1977"/>
                      </a:lnTo>
                      <a:lnTo>
                        <a:pt x="346" y="2323"/>
                      </a:lnTo>
                      <a:lnTo>
                        <a:pt x="1508" y="1162"/>
                      </a:lnTo>
                      <a:lnTo>
                        <a:pt x="346" y="1"/>
                      </a:lnTo>
                      <a:close/>
                    </a:path>
                  </a:pathLst>
                </a:custGeom>
                <a:grpFill/>
                <a:ln w="9525" cap="flat" cmpd="sng">
                  <a:solidFill>
                    <a:schemeClr val="bg1">
                      <a:lumMod val="65000"/>
                    </a:schemeClr>
                  </a:solidFill>
                  <a:prstDash val="solid"/>
                  <a:round/>
                  <a:headEnd type="none" w="sm" len="sm"/>
                  <a:tailEnd type="none" w="sm" len="sm"/>
                </a:ln>
              </p:spPr>
              <p:txBody>
                <a:bodyPr spcFirstLastPara="1" wrap="square" lIns="91425" tIns="91425" rIns="91425" bIns="91425" anchor="ctr" anchorCtr="0">
                  <a:noAutofit/>
                </a:bodyPr>
                <a:lstStyle/>
                <a:p>
                  <a:endParaRPr>
                    <a:solidFill>
                      <a:schemeClr val="tx1">
                        <a:lumMod val="50000"/>
                        <a:lumOff val="50000"/>
                      </a:schemeClr>
                    </a:solidFill>
                  </a:endParaRPr>
                </a:p>
              </p:txBody>
            </p:sp>
          </p:grpSp>
          <p:sp>
            <p:nvSpPr>
              <p:cNvPr id="2" name="矩形: 圆角 1"/>
              <p:cNvSpPr/>
              <p:nvPr/>
            </p:nvSpPr>
            <p:spPr>
              <a:xfrm>
                <a:off x="4029582" y="1765588"/>
                <a:ext cx="4132835" cy="553054"/>
              </a:xfrm>
              <a:prstGeom prst="roundRect">
                <a:avLst>
                  <a:gd name="adj" fmla="val 17699"/>
                </a:avLst>
              </a:prstGeom>
              <a:grp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zh-CN" altLang="en-US" sz="2800" b="1" spc="800">
                    <a:solidFill>
                      <a:schemeClr val="tx1">
                        <a:lumMod val="50000"/>
                        <a:lumOff val="50000"/>
                      </a:schemeClr>
                    </a:solidFill>
                    <a:latin typeface="微软雅黑" panose="020B0503020204020204" pitchFamily="34" charset="-122"/>
                    <a:ea typeface="微软雅黑" panose="020B0503020204020204" pitchFamily="34" charset="-122"/>
                    <a:cs typeface="+mn-ea"/>
                  </a:rPr>
                  <a:t>研究背</a:t>
                </a:r>
                <a:r>
                  <a:rPr lang="zh-CN" altLang="en-US" sz="2800" b="1">
                    <a:solidFill>
                      <a:schemeClr val="tx1">
                        <a:lumMod val="50000"/>
                        <a:lumOff val="50000"/>
                      </a:schemeClr>
                    </a:solidFill>
                    <a:latin typeface="微软雅黑" panose="020B0503020204020204" pitchFamily="34" charset="-122"/>
                    <a:ea typeface="微软雅黑" panose="020B0503020204020204" pitchFamily="34" charset="-122"/>
                    <a:cs typeface="+mn-ea"/>
                  </a:rPr>
                  <a:t>景</a:t>
                </a:r>
              </a:p>
            </p:txBody>
          </p:sp>
        </p:grpSp>
        <p:grpSp>
          <p:nvGrpSpPr>
            <p:cNvPr id="41" name="组合 40"/>
            <p:cNvGrpSpPr/>
            <p:nvPr/>
          </p:nvGrpSpPr>
          <p:grpSpPr>
            <a:xfrm>
              <a:off x="3655902" y="4833261"/>
              <a:ext cx="4880195" cy="553054"/>
              <a:chOff x="3655902" y="1765588"/>
              <a:chExt cx="4880195" cy="553054"/>
            </a:xfrm>
            <a:solidFill>
              <a:schemeClr val="bg1">
                <a:lumMod val="65000"/>
                <a:alpha val="50000"/>
              </a:schemeClr>
            </a:solidFill>
          </p:grpSpPr>
          <p:grpSp>
            <p:nvGrpSpPr>
              <p:cNvPr id="42" name="Google Shape;863;p65"/>
              <p:cNvGrpSpPr>
                <a:grpSpLocks noChangeAspect="1"/>
              </p:cNvGrpSpPr>
              <p:nvPr/>
            </p:nvGrpSpPr>
            <p:grpSpPr>
              <a:xfrm>
                <a:off x="3655902" y="1952115"/>
                <a:ext cx="190147" cy="180000"/>
                <a:chOff x="4660325" y="1866850"/>
                <a:chExt cx="68350" cy="58100"/>
              </a:xfrm>
              <a:grpFill/>
            </p:grpSpPr>
            <p:sp>
              <p:nvSpPr>
                <p:cNvPr id="47" name="Google Shape;864;p65"/>
                <p:cNvSpPr/>
                <p:nvPr/>
              </p:nvSpPr>
              <p:spPr>
                <a:xfrm>
                  <a:off x="4660325" y="1866850"/>
                  <a:ext cx="37700" cy="58100"/>
                </a:xfrm>
                <a:custGeom>
                  <a:avLst/>
                  <a:gdLst/>
                  <a:ahLst/>
                  <a:cxnLst/>
                  <a:rect l="l" t="t" r="r" b="b"/>
                  <a:pathLst>
                    <a:path w="1508" h="2324" extrusionOk="0">
                      <a:moveTo>
                        <a:pt x="346" y="1"/>
                      </a:moveTo>
                      <a:lnTo>
                        <a:pt x="0" y="354"/>
                      </a:lnTo>
                      <a:lnTo>
                        <a:pt x="815" y="1162"/>
                      </a:lnTo>
                      <a:lnTo>
                        <a:pt x="0" y="1977"/>
                      </a:lnTo>
                      <a:lnTo>
                        <a:pt x="346" y="2323"/>
                      </a:lnTo>
                      <a:lnTo>
                        <a:pt x="1508" y="1162"/>
                      </a:lnTo>
                      <a:lnTo>
                        <a:pt x="346" y="1"/>
                      </a:lnTo>
                      <a:close/>
                    </a:path>
                  </a:pathLst>
                </a:custGeom>
                <a:grpFill/>
                <a:ln w="9525" cap="flat" cmpd="sng">
                  <a:solidFill>
                    <a:schemeClr val="bg1">
                      <a:lumMod val="65000"/>
                    </a:schemeClr>
                  </a:solidFill>
                  <a:prstDash val="solid"/>
                  <a:round/>
                  <a:headEnd type="none" w="sm" len="sm"/>
                  <a:tailEnd type="none" w="sm" len="sm"/>
                </a:ln>
              </p:spPr>
              <p:txBody>
                <a:bodyPr spcFirstLastPara="1" wrap="square" lIns="91425" tIns="91425" rIns="91425" bIns="91425" anchor="ctr" anchorCtr="0">
                  <a:noAutofit/>
                </a:bodyPr>
                <a:lstStyle/>
                <a:p>
                  <a:endParaRPr>
                    <a:solidFill>
                      <a:schemeClr val="tx1">
                        <a:lumMod val="50000"/>
                        <a:lumOff val="50000"/>
                      </a:schemeClr>
                    </a:solidFill>
                  </a:endParaRPr>
                </a:p>
              </p:txBody>
            </p:sp>
            <p:sp>
              <p:nvSpPr>
                <p:cNvPr id="48" name="Google Shape;865;p65"/>
                <p:cNvSpPr/>
                <p:nvPr/>
              </p:nvSpPr>
              <p:spPr>
                <a:xfrm>
                  <a:off x="4690975" y="1866850"/>
                  <a:ext cx="37700" cy="58100"/>
                </a:xfrm>
                <a:custGeom>
                  <a:avLst/>
                  <a:gdLst/>
                  <a:ahLst/>
                  <a:cxnLst/>
                  <a:rect l="l" t="t" r="r" b="b"/>
                  <a:pathLst>
                    <a:path w="1508" h="2324" extrusionOk="0">
                      <a:moveTo>
                        <a:pt x="346" y="1"/>
                      </a:moveTo>
                      <a:lnTo>
                        <a:pt x="0" y="354"/>
                      </a:lnTo>
                      <a:lnTo>
                        <a:pt x="808" y="1162"/>
                      </a:lnTo>
                      <a:lnTo>
                        <a:pt x="0" y="1977"/>
                      </a:lnTo>
                      <a:lnTo>
                        <a:pt x="346" y="2323"/>
                      </a:lnTo>
                      <a:lnTo>
                        <a:pt x="1508" y="1162"/>
                      </a:lnTo>
                      <a:lnTo>
                        <a:pt x="346" y="1"/>
                      </a:lnTo>
                      <a:close/>
                    </a:path>
                  </a:pathLst>
                </a:custGeom>
                <a:grpFill/>
                <a:ln w="9525" cap="flat" cmpd="sng">
                  <a:solidFill>
                    <a:schemeClr val="bg1">
                      <a:lumMod val="65000"/>
                    </a:schemeClr>
                  </a:solidFill>
                  <a:prstDash val="solid"/>
                  <a:round/>
                  <a:headEnd type="none" w="sm" len="sm"/>
                  <a:tailEnd type="none" w="sm" len="sm"/>
                </a:ln>
              </p:spPr>
              <p:txBody>
                <a:bodyPr spcFirstLastPara="1" wrap="square" lIns="91425" tIns="91425" rIns="91425" bIns="91425" anchor="ctr" anchorCtr="0">
                  <a:noAutofit/>
                </a:bodyPr>
                <a:lstStyle/>
                <a:p>
                  <a:endParaRPr>
                    <a:solidFill>
                      <a:schemeClr val="tx1">
                        <a:lumMod val="50000"/>
                        <a:lumOff val="50000"/>
                      </a:schemeClr>
                    </a:solidFill>
                  </a:endParaRPr>
                </a:p>
              </p:txBody>
            </p:sp>
          </p:grpSp>
          <p:grpSp>
            <p:nvGrpSpPr>
              <p:cNvPr id="43" name="Google Shape;863;p65"/>
              <p:cNvGrpSpPr>
                <a:grpSpLocks noChangeAspect="1"/>
              </p:cNvGrpSpPr>
              <p:nvPr/>
            </p:nvGrpSpPr>
            <p:grpSpPr>
              <a:xfrm flipH="1">
                <a:off x="8345950" y="1952115"/>
                <a:ext cx="190147" cy="180000"/>
                <a:chOff x="4660325" y="1866850"/>
                <a:chExt cx="68350" cy="58100"/>
              </a:xfrm>
              <a:grpFill/>
            </p:grpSpPr>
            <p:sp>
              <p:nvSpPr>
                <p:cNvPr id="45" name="Google Shape;864;p65"/>
                <p:cNvSpPr/>
                <p:nvPr/>
              </p:nvSpPr>
              <p:spPr>
                <a:xfrm>
                  <a:off x="4660325" y="1866850"/>
                  <a:ext cx="37700" cy="58100"/>
                </a:xfrm>
                <a:custGeom>
                  <a:avLst/>
                  <a:gdLst/>
                  <a:ahLst/>
                  <a:cxnLst/>
                  <a:rect l="l" t="t" r="r" b="b"/>
                  <a:pathLst>
                    <a:path w="1508" h="2324" extrusionOk="0">
                      <a:moveTo>
                        <a:pt x="346" y="1"/>
                      </a:moveTo>
                      <a:lnTo>
                        <a:pt x="0" y="354"/>
                      </a:lnTo>
                      <a:lnTo>
                        <a:pt x="815" y="1162"/>
                      </a:lnTo>
                      <a:lnTo>
                        <a:pt x="0" y="1977"/>
                      </a:lnTo>
                      <a:lnTo>
                        <a:pt x="346" y="2323"/>
                      </a:lnTo>
                      <a:lnTo>
                        <a:pt x="1508" y="1162"/>
                      </a:lnTo>
                      <a:lnTo>
                        <a:pt x="346" y="1"/>
                      </a:lnTo>
                      <a:close/>
                    </a:path>
                  </a:pathLst>
                </a:custGeom>
                <a:grpFill/>
                <a:ln w="9525" cap="flat" cmpd="sng">
                  <a:solidFill>
                    <a:schemeClr val="bg1">
                      <a:lumMod val="65000"/>
                    </a:schemeClr>
                  </a:solidFill>
                  <a:prstDash val="solid"/>
                  <a:round/>
                  <a:headEnd type="none" w="sm" len="sm"/>
                  <a:tailEnd type="none" w="sm" len="sm"/>
                </a:ln>
              </p:spPr>
              <p:txBody>
                <a:bodyPr spcFirstLastPara="1" wrap="square" lIns="91425" tIns="91425" rIns="91425" bIns="91425" anchor="ctr" anchorCtr="0">
                  <a:noAutofit/>
                </a:bodyPr>
                <a:lstStyle/>
                <a:p>
                  <a:endParaRPr>
                    <a:solidFill>
                      <a:schemeClr val="tx1">
                        <a:lumMod val="50000"/>
                        <a:lumOff val="50000"/>
                      </a:schemeClr>
                    </a:solidFill>
                  </a:endParaRPr>
                </a:p>
              </p:txBody>
            </p:sp>
            <p:sp>
              <p:nvSpPr>
                <p:cNvPr id="46" name="Google Shape;865;p65"/>
                <p:cNvSpPr/>
                <p:nvPr/>
              </p:nvSpPr>
              <p:spPr>
                <a:xfrm>
                  <a:off x="4690975" y="1866850"/>
                  <a:ext cx="37700" cy="58100"/>
                </a:xfrm>
                <a:custGeom>
                  <a:avLst/>
                  <a:gdLst/>
                  <a:ahLst/>
                  <a:cxnLst/>
                  <a:rect l="l" t="t" r="r" b="b"/>
                  <a:pathLst>
                    <a:path w="1508" h="2324" extrusionOk="0">
                      <a:moveTo>
                        <a:pt x="346" y="1"/>
                      </a:moveTo>
                      <a:lnTo>
                        <a:pt x="0" y="354"/>
                      </a:lnTo>
                      <a:lnTo>
                        <a:pt x="808" y="1162"/>
                      </a:lnTo>
                      <a:lnTo>
                        <a:pt x="0" y="1977"/>
                      </a:lnTo>
                      <a:lnTo>
                        <a:pt x="346" y="2323"/>
                      </a:lnTo>
                      <a:lnTo>
                        <a:pt x="1508" y="1162"/>
                      </a:lnTo>
                      <a:lnTo>
                        <a:pt x="346" y="1"/>
                      </a:lnTo>
                      <a:close/>
                    </a:path>
                  </a:pathLst>
                </a:custGeom>
                <a:grpFill/>
                <a:ln w="9525" cap="flat" cmpd="sng">
                  <a:solidFill>
                    <a:schemeClr val="bg1">
                      <a:lumMod val="65000"/>
                    </a:schemeClr>
                  </a:solidFill>
                  <a:prstDash val="solid"/>
                  <a:round/>
                  <a:headEnd type="none" w="sm" len="sm"/>
                  <a:tailEnd type="none" w="sm" len="sm"/>
                </a:ln>
              </p:spPr>
              <p:txBody>
                <a:bodyPr spcFirstLastPara="1" wrap="square" lIns="91425" tIns="91425" rIns="91425" bIns="91425" anchor="ctr" anchorCtr="0">
                  <a:noAutofit/>
                </a:bodyPr>
                <a:lstStyle/>
                <a:p>
                  <a:endParaRPr>
                    <a:solidFill>
                      <a:schemeClr val="tx1">
                        <a:lumMod val="50000"/>
                        <a:lumOff val="50000"/>
                      </a:schemeClr>
                    </a:solidFill>
                  </a:endParaRPr>
                </a:p>
              </p:txBody>
            </p:sp>
          </p:grpSp>
          <p:sp>
            <p:nvSpPr>
              <p:cNvPr id="44" name="矩形: 圆角 43"/>
              <p:cNvSpPr/>
              <p:nvPr/>
            </p:nvSpPr>
            <p:spPr>
              <a:xfrm>
                <a:off x="4029582" y="1765588"/>
                <a:ext cx="4132835" cy="553054"/>
              </a:xfrm>
              <a:prstGeom prst="roundRect">
                <a:avLst>
                  <a:gd name="adj" fmla="val 17699"/>
                </a:avLst>
              </a:prstGeom>
              <a:grp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defRPr/>
                </a:pPr>
                <a:r>
                  <a:rPr lang="zh-CN" altLang="en-US" sz="2800" b="1" spc="800">
                    <a:solidFill>
                      <a:schemeClr val="tx1">
                        <a:lumMod val="50000"/>
                        <a:lumOff val="50000"/>
                      </a:schemeClr>
                    </a:solidFill>
                    <a:latin typeface="微软雅黑" panose="020B0503020204020204" pitchFamily="34" charset="-122"/>
                    <a:ea typeface="微软雅黑" panose="020B0503020204020204" pitchFamily="34" charset="-122"/>
                    <a:cs typeface="+mn-ea"/>
                  </a:rPr>
                  <a:t>实验总结</a:t>
                </a:r>
                <a:endParaRPr lang="zh-CN" altLang="en-US" sz="2800" b="1" spc="800" dirty="0">
                  <a:solidFill>
                    <a:schemeClr val="tx1">
                      <a:lumMod val="50000"/>
                      <a:lumOff val="50000"/>
                    </a:schemeClr>
                  </a:solidFill>
                  <a:latin typeface="微软雅黑" panose="020B0503020204020204" pitchFamily="34" charset="-122"/>
                  <a:ea typeface="微软雅黑" panose="020B0503020204020204" pitchFamily="34" charset="-122"/>
                  <a:cs typeface="+mn-ea"/>
                </a:endParaRPr>
              </a:p>
            </p:txBody>
          </p:sp>
        </p:grpSp>
        <p:grpSp>
          <p:nvGrpSpPr>
            <p:cNvPr id="49" name="组合 48"/>
            <p:cNvGrpSpPr/>
            <p:nvPr/>
          </p:nvGrpSpPr>
          <p:grpSpPr>
            <a:xfrm>
              <a:off x="3655902" y="2794496"/>
              <a:ext cx="4880195" cy="553054"/>
              <a:chOff x="3655902" y="1765588"/>
              <a:chExt cx="4880195" cy="553054"/>
            </a:xfrm>
            <a:solidFill>
              <a:schemeClr val="bg1">
                <a:lumMod val="65000"/>
                <a:alpha val="50000"/>
              </a:schemeClr>
            </a:solidFill>
          </p:grpSpPr>
          <p:grpSp>
            <p:nvGrpSpPr>
              <p:cNvPr id="50" name="Google Shape;863;p65"/>
              <p:cNvGrpSpPr>
                <a:grpSpLocks noChangeAspect="1"/>
              </p:cNvGrpSpPr>
              <p:nvPr/>
            </p:nvGrpSpPr>
            <p:grpSpPr>
              <a:xfrm>
                <a:off x="3655902" y="1952115"/>
                <a:ext cx="190147" cy="180000"/>
                <a:chOff x="4660325" y="1866850"/>
                <a:chExt cx="68350" cy="58100"/>
              </a:xfrm>
              <a:grpFill/>
            </p:grpSpPr>
            <p:sp>
              <p:nvSpPr>
                <p:cNvPr id="55" name="Google Shape;864;p65"/>
                <p:cNvSpPr/>
                <p:nvPr/>
              </p:nvSpPr>
              <p:spPr>
                <a:xfrm>
                  <a:off x="4660325" y="1866850"/>
                  <a:ext cx="37700" cy="58100"/>
                </a:xfrm>
                <a:custGeom>
                  <a:avLst/>
                  <a:gdLst/>
                  <a:ahLst/>
                  <a:cxnLst/>
                  <a:rect l="l" t="t" r="r" b="b"/>
                  <a:pathLst>
                    <a:path w="1508" h="2324" extrusionOk="0">
                      <a:moveTo>
                        <a:pt x="346" y="1"/>
                      </a:moveTo>
                      <a:lnTo>
                        <a:pt x="0" y="354"/>
                      </a:lnTo>
                      <a:lnTo>
                        <a:pt x="815" y="1162"/>
                      </a:lnTo>
                      <a:lnTo>
                        <a:pt x="0" y="1977"/>
                      </a:lnTo>
                      <a:lnTo>
                        <a:pt x="346" y="2323"/>
                      </a:lnTo>
                      <a:lnTo>
                        <a:pt x="1508" y="1162"/>
                      </a:lnTo>
                      <a:lnTo>
                        <a:pt x="346" y="1"/>
                      </a:lnTo>
                      <a:close/>
                    </a:path>
                  </a:pathLst>
                </a:custGeom>
                <a:grpFill/>
                <a:ln w="9525" cap="flat" cmpd="sng">
                  <a:solidFill>
                    <a:schemeClr val="bg1">
                      <a:lumMod val="65000"/>
                    </a:schemeClr>
                  </a:solidFill>
                  <a:prstDash val="solid"/>
                  <a:round/>
                  <a:headEnd type="none" w="sm" len="sm"/>
                  <a:tailEnd type="none" w="sm" len="sm"/>
                </a:ln>
              </p:spPr>
              <p:txBody>
                <a:bodyPr spcFirstLastPara="1" wrap="square" lIns="91425" tIns="91425" rIns="91425" bIns="91425" anchor="ctr" anchorCtr="0">
                  <a:noAutofit/>
                </a:bodyPr>
                <a:lstStyle/>
                <a:p>
                  <a:endParaRPr>
                    <a:solidFill>
                      <a:schemeClr val="tx1">
                        <a:lumMod val="50000"/>
                        <a:lumOff val="50000"/>
                      </a:schemeClr>
                    </a:solidFill>
                  </a:endParaRPr>
                </a:p>
              </p:txBody>
            </p:sp>
            <p:sp>
              <p:nvSpPr>
                <p:cNvPr id="56" name="Google Shape;865;p65"/>
                <p:cNvSpPr/>
                <p:nvPr/>
              </p:nvSpPr>
              <p:spPr>
                <a:xfrm>
                  <a:off x="4690975" y="1866850"/>
                  <a:ext cx="37700" cy="58100"/>
                </a:xfrm>
                <a:custGeom>
                  <a:avLst/>
                  <a:gdLst/>
                  <a:ahLst/>
                  <a:cxnLst/>
                  <a:rect l="l" t="t" r="r" b="b"/>
                  <a:pathLst>
                    <a:path w="1508" h="2324" extrusionOk="0">
                      <a:moveTo>
                        <a:pt x="346" y="1"/>
                      </a:moveTo>
                      <a:lnTo>
                        <a:pt x="0" y="354"/>
                      </a:lnTo>
                      <a:lnTo>
                        <a:pt x="808" y="1162"/>
                      </a:lnTo>
                      <a:lnTo>
                        <a:pt x="0" y="1977"/>
                      </a:lnTo>
                      <a:lnTo>
                        <a:pt x="346" y="2323"/>
                      </a:lnTo>
                      <a:lnTo>
                        <a:pt x="1508" y="1162"/>
                      </a:lnTo>
                      <a:lnTo>
                        <a:pt x="346" y="1"/>
                      </a:lnTo>
                      <a:close/>
                    </a:path>
                  </a:pathLst>
                </a:custGeom>
                <a:grpFill/>
                <a:ln w="9525" cap="flat" cmpd="sng">
                  <a:solidFill>
                    <a:schemeClr val="bg1">
                      <a:lumMod val="65000"/>
                    </a:schemeClr>
                  </a:solidFill>
                  <a:prstDash val="solid"/>
                  <a:round/>
                  <a:headEnd type="none" w="sm" len="sm"/>
                  <a:tailEnd type="none" w="sm" len="sm"/>
                </a:ln>
              </p:spPr>
              <p:txBody>
                <a:bodyPr spcFirstLastPara="1" wrap="square" lIns="91425" tIns="91425" rIns="91425" bIns="91425" anchor="ctr" anchorCtr="0">
                  <a:noAutofit/>
                </a:bodyPr>
                <a:lstStyle/>
                <a:p>
                  <a:endParaRPr>
                    <a:solidFill>
                      <a:schemeClr val="tx1">
                        <a:lumMod val="50000"/>
                        <a:lumOff val="50000"/>
                      </a:schemeClr>
                    </a:solidFill>
                  </a:endParaRPr>
                </a:p>
              </p:txBody>
            </p:sp>
          </p:grpSp>
          <p:grpSp>
            <p:nvGrpSpPr>
              <p:cNvPr id="51" name="Google Shape;863;p65"/>
              <p:cNvGrpSpPr>
                <a:grpSpLocks noChangeAspect="1"/>
              </p:cNvGrpSpPr>
              <p:nvPr/>
            </p:nvGrpSpPr>
            <p:grpSpPr>
              <a:xfrm flipH="1">
                <a:off x="8345950" y="1952115"/>
                <a:ext cx="190147" cy="180000"/>
                <a:chOff x="4660325" y="1866850"/>
                <a:chExt cx="68350" cy="58100"/>
              </a:xfrm>
              <a:grpFill/>
            </p:grpSpPr>
            <p:sp>
              <p:nvSpPr>
                <p:cNvPr id="53" name="Google Shape;864;p65"/>
                <p:cNvSpPr/>
                <p:nvPr/>
              </p:nvSpPr>
              <p:spPr>
                <a:xfrm>
                  <a:off x="4660325" y="1866850"/>
                  <a:ext cx="37700" cy="58100"/>
                </a:xfrm>
                <a:custGeom>
                  <a:avLst/>
                  <a:gdLst/>
                  <a:ahLst/>
                  <a:cxnLst/>
                  <a:rect l="l" t="t" r="r" b="b"/>
                  <a:pathLst>
                    <a:path w="1508" h="2324" extrusionOk="0">
                      <a:moveTo>
                        <a:pt x="346" y="1"/>
                      </a:moveTo>
                      <a:lnTo>
                        <a:pt x="0" y="354"/>
                      </a:lnTo>
                      <a:lnTo>
                        <a:pt x="815" y="1162"/>
                      </a:lnTo>
                      <a:lnTo>
                        <a:pt x="0" y="1977"/>
                      </a:lnTo>
                      <a:lnTo>
                        <a:pt x="346" y="2323"/>
                      </a:lnTo>
                      <a:lnTo>
                        <a:pt x="1508" y="1162"/>
                      </a:lnTo>
                      <a:lnTo>
                        <a:pt x="346" y="1"/>
                      </a:lnTo>
                      <a:close/>
                    </a:path>
                  </a:pathLst>
                </a:custGeom>
                <a:grpFill/>
                <a:ln w="9525" cap="flat" cmpd="sng">
                  <a:solidFill>
                    <a:schemeClr val="bg1">
                      <a:lumMod val="65000"/>
                    </a:schemeClr>
                  </a:solidFill>
                  <a:prstDash val="solid"/>
                  <a:round/>
                  <a:headEnd type="none" w="sm" len="sm"/>
                  <a:tailEnd type="none" w="sm" len="sm"/>
                </a:ln>
              </p:spPr>
              <p:txBody>
                <a:bodyPr spcFirstLastPara="1" wrap="square" lIns="91425" tIns="91425" rIns="91425" bIns="91425" anchor="ctr" anchorCtr="0">
                  <a:noAutofit/>
                </a:bodyPr>
                <a:lstStyle/>
                <a:p>
                  <a:endParaRPr>
                    <a:solidFill>
                      <a:schemeClr val="tx1">
                        <a:lumMod val="50000"/>
                        <a:lumOff val="50000"/>
                      </a:schemeClr>
                    </a:solidFill>
                  </a:endParaRPr>
                </a:p>
              </p:txBody>
            </p:sp>
            <p:sp>
              <p:nvSpPr>
                <p:cNvPr id="54" name="Google Shape;865;p65"/>
                <p:cNvSpPr/>
                <p:nvPr/>
              </p:nvSpPr>
              <p:spPr>
                <a:xfrm>
                  <a:off x="4690975" y="1866850"/>
                  <a:ext cx="37700" cy="58100"/>
                </a:xfrm>
                <a:custGeom>
                  <a:avLst/>
                  <a:gdLst/>
                  <a:ahLst/>
                  <a:cxnLst/>
                  <a:rect l="l" t="t" r="r" b="b"/>
                  <a:pathLst>
                    <a:path w="1508" h="2324" extrusionOk="0">
                      <a:moveTo>
                        <a:pt x="346" y="1"/>
                      </a:moveTo>
                      <a:lnTo>
                        <a:pt x="0" y="354"/>
                      </a:lnTo>
                      <a:lnTo>
                        <a:pt x="808" y="1162"/>
                      </a:lnTo>
                      <a:lnTo>
                        <a:pt x="0" y="1977"/>
                      </a:lnTo>
                      <a:lnTo>
                        <a:pt x="346" y="2323"/>
                      </a:lnTo>
                      <a:lnTo>
                        <a:pt x="1508" y="1162"/>
                      </a:lnTo>
                      <a:lnTo>
                        <a:pt x="346" y="1"/>
                      </a:lnTo>
                      <a:close/>
                    </a:path>
                  </a:pathLst>
                </a:custGeom>
                <a:grpFill/>
                <a:ln w="9525" cap="flat" cmpd="sng">
                  <a:solidFill>
                    <a:schemeClr val="bg1">
                      <a:lumMod val="65000"/>
                    </a:schemeClr>
                  </a:solidFill>
                  <a:prstDash val="solid"/>
                  <a:round/>
                  <a:headEnd type="none" w="sm" len="sm"/>
                  <a:tailEnd type="none" w="sm" len="sm"/>
                </a:ln>
              </p:spPr>
              <p:txBody>
                <a:bodyPr spcFirstLastPara="1" wrap="square" lIns="91425" tIns="91425" rIns="91425" bIns="91425" anchor="ctr" anchorCtr="0">
                  <a:noAutofit/>
                </a:bodyPr>
                <a:lstStyle/>
                <a:p>
                  <a:endParaRPr>
                    <a:solidFill>
                      <a:schemeClr val="tx1">
                        <a:lumMod val="50000"/>
                        <a:lumOff val="50000"/>
                      </a:schemeClr>
                    </a:solidFill>
                  </a:endParaRPr>
                </a:p>
              </p:txBody>
            </p:sp>
          </p:grpSp>
          <p:sp>
            <p:nvSpPr>
              <p:cNvPr id="52" name="矩形: 圆角 51"/>
              <p:cNvSpPr/>
              <p:nvPr/>
            </p:nvSpPr>
            <p:spPr>
              <a:xfrm>
                <a:off x="4029582" y="1765588"/>
                <a:ext cx="4132835" cy="553054"/>
              </a:xfrm>
              <a:prstGeom prst="roundRect">
                <a:avLst>
                  <a:gd name="adj" fmla="val 17699"/>
                </a:avLst>
              </a:prstGeom>
              <a:grp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defRPr/>
                </a:pPr>
                <a:r>
                  <a:rPr lang="zh-CN" altLang="en-US" sz="2800" b="1" spc="800">
                    <a:solidFill>
                      <a:schemeClr val="tx1">
                        <a:lumMod val="50000"/>
                        <a:lumOff val="50000"/>
                      </a:schemeClr>
                    </a:solidFill>
                    <a:latin typeface="微软雅黑" panose="020B0503020204020204" pitchFamily="34" charset="-122"/>
                    <a:ea typeface="微软雅黑" panose="020B0503020204020204" pitchFamily="34" charset="-122"/>
                    <a:cs typeface="+mn-ea"/>
                  </a:rPr>
                  <a:t>系统设计</a:t>
                </a:r>
                <a:endParaRPr lang="zh-CN" altLang="en-US" sz="2800" b="1" spc="800" dirty="0">
                  <a:solidFill>
                    <a:schemeClr val="tx1">
                      <a:lumMod val="50000"/>
                      <a:lumOff val="50000"/>
                    </a:schemeClr>
                  </a:solidFill>
                  <a:latin typeface="微软雅黑" panose="020B0503020204020204" pitchFamily="34" charset="-122"/>
                  <a:ea typeface="微软雅黑" panose="020B0503020204020204" pitchFamily="34" charset="-122"/>
                  <a:cs typeface="+mn-ea"/>
                </a:endParaRPr>
              </a:p>
            </p:txBody>
          </p:sp>
        </p:grpSp>
        <p:grpSp>
          <p:nvGrpSpPr>
            <p:cNvPr id="57" name="组合 56"/>
            <p:cNvGrpSpPr/>
            <p:nvPr/>
          </p:nvGrpSpPr>
          <p:grpSpPr>
            <a:xfrm>
              <a:off x="3655902" y="3813879"/>
              <a:ext cx="4880195" cy="553054"/>
              <a:chOff x="3655902" y="1765588"/>
              <a:chExt cx="4880195" cy="553054"/>
            </a:xfrm>
          </p:grpSpPr>
          <p:grpSp>
            <p:nvGrpSpPr>
              <p:cNvPr id="58" name="Google Shape;863;p65"/>
              <p:cNvGrpSpPr>
                <a:grpSpLocks noChangeAspect="1"/>
              </p:cNvGrpSpPr>
              <p:nvPr/>
            </p:nvGrpSpPr>
            <p:grpSpPr>
              <a:xfrm>
                <a:off x="3655902" y="1952115"/>
                <a:ext cx="190147" cy="180000"/>
                <a:chOff x="4660325" y="1866850"/>
                <a:chExt cx="68350" cy="58100"/>
              </a:xfrm>
            </p:grpSpPr>
            <p:sp>
              <p:nvSpPr>
                <p:cNvPr id="63" name="Google Shape;864;p65"/>
                <p:cNvSpPr/>
                <p:nvPr/>
              </p:nvSpPr>
              <p:spPr>
                <a:xfrm>
                  <a:off x="4660325" y="1866850"/>
                  <a:ext cx="37700" cy="58100"/>
                </a:xfrm>
                <a:custGeom>
                  <a:avLst/>
                  <a:gdLst/>
                  <a:ahLst/>
                  <a:cxnLst/>
                  <a:rect l="l" t="t" r="r" b="b"/>
                  <a:pathLst>
                    <a:path w="1508" h="2324" extrusionOk="0">
                      <a:moveTo>
                        <a:pt x="346" y="1"/>
                      </a:moveTo>
                      <a:lnTo>
                        <a:pt x="0" y="354"/>
                      </a:lnTo>
                      <a:lnTo>
                        <a:pt x="815" y="1162"/>
                      </a:lnTo>
                      <a:lnTo>
                        <a:pt x="0" y="1977"/>
                      </a:lnTo>
                      <a:lnTo>
                        <a:pt x="346" y="2323"/>
                      </a:lnTo>
                      <a:lnTo>
                        <a:pt x="1508" y="1162"/>
                      </a:lnTo>
                      <a:lnTo>
                        <a:pt x="346" y="1"/>
                      </a:lnTo>
                      <a:close/>
                    </a:path>
                  </a:pathLst>
                </a:custGeom>
                <a:noFill/>
                <a:ln w="9525" cap="flat" cmpd="sng">
                  <a:solidFill>
                    <a:schemeClr val="accent6">
                      <a:lumMod val="50000"/>
                    </a:schemeClr>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64" name="Google Shape;865;p65"/>
                <p:cNvSpPr/>
                <p:nvPr/>
              </p:nvSpPr>
              <p:spPr>
                <a:xfrm>
                  <a:off x="4690975" y="1866850"/>
                  <a:ext cx="37700" cy="58100"/>
                </a:xfrm>
                <a:custGeom>
                  <a:avLst/>
                  <a:gdLst/>
                  <a:ahLst/>
                  <a:cxnLst/>
                  <a:rect l="l" t="t" r="r" b="b"/>
                  <a:pathLst>
                    <a:path w="1508" h="2324" extrusionOk="0">
                      <a:moveTo>
                        <a:pt x="346" y="1"/>
                      </a:moveTo>
                      <a:lnTo>
                        <a:pt x="0" y="354"/>
                      </a:lnTo>
                      <a:lnTo>
                        <a:pt x="808" y="1162"/>
                      </a:lnTo>
                      <a:lnTo>
                        <a:pt x="0" y="1977"/>
                      </a:lnTo>
                      <a:lnTo>
                        <a:pt x="346" y="2323"/>
                      </a:lnTo>
                      <a:lnTo>
                        <a:pt x="1508" y="1162"/>
                      </a:lnTo>
                      <a:lnTo>
                        <a:pt x="346" y="1"/>
                      </a:lnTo>
                      <a:close/>
                    </a:path>
                  </a:pathLst>
                </a:custGeom>
                <a:noFill/>
                <a:ln w="9525" cap="flat" cmpd="sng">
                  <a:solidFill>
                    <a:schemeClr val="accent6">
                      <a:lumMod val="50000"/>
                    </a:schemeClr>
                  </a:solidFill>
                  <a:prstDash val="solid"/>
                  <a:round/>
                  <a:headEnd type="none" w="sm" len="sm"/>
                  <a:tailEnd type="none" w="sm" len="sm"/>
                </a:ln>
              </p:spPr>
              <p:txBody>
                <a:bodyPr spcFirstLastPara="1" wrap="square" lIns="91425" tIns="91425" rIns="91425" bIns="91425" anchor="ctr" anchorCtr="0">
                  <a:noAutofit/>
                </a:bodyPr>
                <a:lstStyle/>
                <a:p>
                  <a:endParaRPr/>
                </a:p>
              </p:txBody>
            </p:sp>
          </p:grpSp>
          <p:grpSp>
            <p:nvGrpSpPr>
              <p:cNvPr id="59" name="Google Shape;863;p65"/>
              <p:cNvGrpSpPr>
                <a:grpSpLocks noChangeAspect="1"/>
              </p:cNvGrpSpPr>
              <p:nvPr/>
            </p:nvGrpSpPr>
            <p:grpSpPr>
              <a:xfrm flipH="1">
                <a:off x="8345950" y="1952115"/>
                <a:ext cx="190147" cy="180000"/>
                <a:chOff x="4660325" y="1866850"/>
                <a:chExt cx="68350" cy="58100"/>
              </a:xfrm>
            </p:grpSpPr>
            <p:sp>
              <p:nvSpPr>
                <p:cNvPr id="61" name="Google Shape;864;p65"/>
                <p:cNvSpPr/>
                <p:nvPr/>
              </p:nvSpPr>
              <p:spPr>
                <a:xfrm>
                  <a:off x="4660325" y="1866850"/>
                  <a:ext cx="37700" cy="58100"/>
                </a:xfrm>
                <a:custGeom>
                  <a:avLst/>
                  <a:gdLst/>
                  <a:ahLst/>
                  <a:cxnLst/>
                  <a:rect l="l" t="t" r="r" b="b"/>
                  <a:pathLst>
                    <a:path w="1508" h="2324" extrusionOk="0">
                      <a:moveTo>
                        <a:pt x="346" y="1"/>
                      </a:moveTo>
                      <a:lnTo>
                        <a:pt x="0" y="354"/>
                      </a:lnTo>
                      <a:lnTo>
                        <a:pt x="815" y="1162"/>
                      </a:lnTo>
                      <a:lnTo>
                        <a:pt x="0" y="1977"/>
                      </a:lnTo>
                      <a:lnTo>
                        <a:pt x="346" y="2323"/>
                      </a:lnTo>
                      <a:lnTo>
                        <a:pt x="1508" y="1162"/>
                      </a:lnTo>
                      <a:lnTo>
                        <a:pt x="346" y="1"/>
                      </a:lnTo>
                      <a:close/>
                    </a:path>
                  </a:pathLst>
                </a:custGeom>
                <a:noFill/>
                <a:ln w="9525" cap="flat" cmpd="sng">
                  <a:solidFill>
                    <a:schemeClr val="accent6">
                      <a:lumMod val="50000"/>
                    </a:schemeClr>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62" name="Google Shape;865;p65"/>
                <p:cNvSpPr/>
                <p:nvPr/>
              </p:nvSpPr>
              <p:spPr>
                <a:xfrm>
                  <a:off x="4690975" y="1866850"/>
                  <a:ext cx="37700" cy="58100"/>
                </a:xfrm>
                <a:custGeom>
                  <a:avLst/>
                  <a:gdLst/>
                  <a:ahLst/>
                  <a:cxnLst/>
                  <a:rect l="l" t="t" r="r" b="b"/>
                  <a:pathLst>
                    <a:path w="1508" h="2324" extrusionOk="0">
                      <a:moveTo>
                        <a:pt x="346" y="1"/>
                      </a:moveTo>
                      <a:lnTo>
                        <a:pt x="0" y="354"/>
                      </a:lnTo>
                      <a:lnTo>
                        <a:pt x="808" y="1162"/>
                      </a:lnTo>
                      <a:lnTo>
                        <a:pt x="0" y="1977"/>
                      </a:lnTo>
                      <a:lnTo>
                        <a:pt x="346" y="2323"/>
                      </a:lnTo>
                      <a:lnTo>
                        <a:pt x="1508" y="1162"/>
                      </a:lnTo>
                      <a:lnTo>
                        <a:pt x="346" y="1"/>
                      </a:lnTo>
                      <a:close/>
                    </a:path>
                  </a:pathLst>
                </a:custGeom>
                <a:noFill/>
                <a:ln w="9525" cap="flat" cmpd="sng">
                  <a:solidFill>
                    <a:schemeClr val="accent6">
                      <a:lumMod val="50000"/>
                    </a:schemeClr>
                  </a:solidFill>
                  <a:prstDash val="solid"/>
                  <a:round/>
                  <a:headEnd type="none" w="sm" len="sm"/>
                  <a:tailEnd type="none" w="sm" len="sm"/>
                </a:ln>
              </p:spPr>
              <p:txBody>
                <a:bodyPr spcFirstLastPara="1" wrap="square" lIns="91425" tIns="91425" rIns="91425" bIns="91425" anchor="ctr" anchorCtr="0">
                  <a:noAutofit/>
                </a:bodyPr>
                <a:lstStyle/>
                <a:p>
                  <a:endParaRPr/>
                </a:p>
              </p:txBody>
            </p:sp>
          </p:grpSp>
          <p:sp>
            <p:nvSpPr>
              <p:cNvPr id="60" name="矩形: 圆角 59"/>
              <p:cNvSpPr/>
              <p:nvPr/>
            </p:nvSpPr>
            <p:spPr>
              <a:xfrm>
                <a:off x="4029582" y="1765588"/>
                <a:ext cx="4132835" cy="553054"/>
              </a:xfrm>
              <a:prstGeom prst="roundRect">
                <a:avLst>
                  <a:gd name="adj" fmla="val 17699"/>
                </a:avLst>
              </a:prstGeom>
              <a:noFill/>
              <a:ln w="28575">
                <a:solidFill>
                  <a:srgbClr val="9BAA90"/>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defRPr/>
                </a:pPr>
                <a:r>
                  <a:rPr lang="zh-CN" altLang="en-US" sz="2800" b="1" spc="800">
                    <a:solidFill>
                      <a:srgbClr val="384331"/>
                    </a:solidFill>
                    <a:latin typeface="微软雅黑" panose="020B0503020204020204" pitchFamily="34" charset="-122"/>
                    <a:ea typeface="微软雅黑" panose="020B0503020204020204" pitchFamily="34" charset="-122"/>
                    <a:cs typeface="+mn-ea"/>
                  </a:rPr>
                  <a:t>系统优化</a:t>
                </a:r>
                <a:endParaRPr lang="zh-CN" altLang="en-US" sz="2800" b="1" spc="800" dirty="0">
                  <a:solidFill>
                    <a:srgbClr val="384331"/>
                  </a:solidFill>
                  <a:latin typeface="微软雅黑" panose="020B0503020204020204" pitchFamily="34" charset="-122"/>
                  <a:ea typeface="微软雅黑" panose="020B0503020204020204" pitchFamily="34" charset="-122"/>
                  <a:cs typeface="+mn-ea"/>
                </a:endParaRPr>
              </a:p>
            </p:txBody>
          </p:sp>
        </p:grpSp>
      </p:grpSp>
      <p:sp>
        <p:nvSpPr>
          <p:cNvPr id="3" name="文本占位符 2"/>
          <p:cNvSpPr>
            <a:spLocks noGrp="1"/>
          </p:cNvSpPr>
          <p:nvPr>
            <p:ph type="body" sz="quarter" idx="13"/>
          </p:nvPr>
        </p:nvSpPr>
        <p:spPr/>
        <p:txBody>
          <a:bodyPr/>
          <a:lstStyle/>
          <a:p>
            <a:r>
              <a:rPr lang="zh-CN" altLang="en-US"/>
              <a:t>提纲</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72A5E12F-523A-4D75-95A2-779F57F5D9E2}" type="slidenum">
              <a:rPr lang="zh-CN" altLang="en-US" smtClean="0"/>
              <a:t>22</a:t>
            </a:fld>
            <a:endParaRPr lang="zh-CN" altLang="en-US"/>
          </a:p>
        </p:txBody>
      </p:sp>
      <p:sp>
        <p:nvSpPr>
          <p:cNvPr id="3" name="文本占位符 2"/>
          <p:cNvSpPr>
            <a:spLocks noGrp="1"/>
          </p:cNvSpPr>
          <p:nvPr>
            <p:ph type="body" sz="quarter" idx="13"/>
          </p:nvPr>
        </p:nvSpPr>
        <p:spPr/>
        <p:txBody>
          <a:bodyPr/>
          <a:lstStyle/>
          <a:p>
            <a:r>
              <a:rPr lang="zh-CN" altLang="en-US" dirty="0"/>
              <a:t>资源调度优化</a:t>
            </a:r>
          </a:p>
        </p:txBody>
      </p:sp>
      <p:sp>
        <p:nvSpPr>
          <p:cNvPr id="4" name="矩形 3"/>
          <p:cNvSpPr/>
          <p:nvPr/>
        </p:nvSpPr>
        <p:spPr>
          <a:xfrm>
            <a:off x="5537429" y="1286605"/>
            <a:ext cx="818482" cy="1421027"/>
          </a:xfrm>
          <a:prstGeom prst="rect">
            <a:avLst/>
          </a:prstGeom>
          <a:solidFill>
            <a:srgbClr val="EB705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ltLang="zh-CN" sz="2000" dirty="0">
                <a:latin typeface="微软雅黑" panose="020B0503020204020204" pitchFamily="34" charset="-122"/>
                <a:ea typeface="微软雅黑" panose="020B0503020204020204" pitchFamily="34" charset="-122"/>
              </a:rPr>
              <a:t>t-2</a:t>
            </a:r>
          </a:p>
        </p:txBody>
      </p:sp>
      <p:cxnSp>
        <p:nvCxnSpPr>
          <p:cNvPr id="5" name="直接连接符 4"/>
          <p:cNvCxnSpPr/>
          <p:nvPr/>
        </p:nvCxnSpPr>
        <p:spPr>
          <a:xfrm>
            <a:off x="1491885" y="2806486"/>
            <a:ext cx="5511114" cy="0"/>
          </a:xfrm>
          <a:prstGeom prst="line">
            <a:avLst/>
          </a:prstGeom>
          <a:ln>
            <a:headEnd type="none"/>
            <a:tailEnd type="triangle" w="lg" len="lg"/>
          </a:ln>
        </p:spPr>
        <p:style>
          <a:lnRef idx="3">
            <a:schemeClr val="dk1"/>
          </a:lnRef>
          <a:fillRef idx="0">
            <a:schemeClr val="dk1"/>
          </a:fillRef>
          <a:effectRef idx="2">
            <a:schemeClr val="dk1"/>
          </a:effectRef>
          <a:fontRef idx="minor">
            <a:schemeClr val="tx1"/>
          </a:fontRef>
        </p:style>
      </p:cxnSp>
      <p:sp>
        <p:nvSpPr>
          <p:cNvPr id="9" name="矩形 8"/>
          <p:cNvSpPr/>
          <p:nvPr/>
        </p:nvSpPr>
        <p:spPr>
          <a:xfrm>
            <a:off x="4417083" y="2137718"/>
            <a:ext cx="818482" cy="569913"/>
          </a:xfrm>
          <a:prstGeom prst="rect">
            <a:avLst/>
          </a:prstGeom>
          <a:solidFill>
            <a:srgbClr val="EB705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ltLang="zh-CN" sz="2000" dirty="0">
                <a:latin typeface="微软雅黑" panose="020B0503020204020204" pitchFamily="34" charset="-122"/>
                <a:ea typeface="微软雅黑" panose="020B0503020204020204" pitchFamily="34" charset="-122"/>
              </a:rPr>
              <a:t>t-1</a:t>
            </a:r>
          </a:p>
        </p:txBody>
      </p:sp>
      <p:sp>
        <p:nvSpPr>
          <p:cNvPr id="10" name="矩形 9"/>
          <p:cNvSpPr/>
          <p:nvPr/>
        </p:nvSpPr>
        <p:spPr>
          <a:xfrm>
            <a:off x="3296737" y="1780876"/>
            <a:ext cx="818482" cy="926756"/>
          </a:xfrm>
          <a:prstGeom prst="rect">
            <a:avLst/>
          </a:prstGeom>
          <a:solidFill>
            <a:schemeClr val="bg2">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ltLang="zh-CN" sz="2000" dirty="0">
                <a:latin typeface="微软雅黑" panose="020B0503020204020204" pitchFamily="34" charset="-122"/>
                <a:ea typeface="微软雅黑" panose="020B0503020204020204" pitchFamily="34" charset="-122"/>
              </a:rPr>
              <a:t>t</a:t>
            </a:r>
          </a:p>
        </p:txBody>
      </p:sp>
      <p:sp>
        <p:nvSpPr>
          <p:cNvPr id="11" name="矩形 10"/>
          <p:cNvSpPr/>
          <p:nvPr/>
        </p:nvSpPr>
        <p:spPr>
          <a:xfrm>
            <a:off x="2176391" y="1521383"/>
            <a:ext cx="818482" cy="1186249"/>
          </a:xfrm>
          <a:prstGeom prst="rect">
            <a:avLst/>
          </a:prstGeom>
          <a:solidFill>
            <a:schemeClr val="bg2">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ltLang="zh-CN" sz="2000" dirty="0">
                <a:latin typeface="微软雅黑" panose="020B0503020204020204" pitchFamily="34" charset="-122"/>
                <a:ea typeface="微软雅黑" panose="020B0503020204020204" pitchFamily="34" charset="-122"/>
              </a:rPr>
              <a:t>t+1</a:t>
            </a:r>
          </a:p>
        </p:txBody>
      </p:sp>
      <p:sp>
        <p:nvSpPr>
          <p:cNvPr id="12" name="矩形 11"/>
          <p:cNvSpPr/>
          <p:nvPr/>
        </p:nvSpPr>
        <p:spPr>
          <a:xfrm>
            <a:off x="1933374" y="4052053"/>
            <a:ext cx="4967417" cy="939114"/>
          </a:xfrm>
          <a:prstGeom prst="rect">
            <a:avLst/>
          </a:prstGeom>
          <a:noFill/>
          <a:ln w="381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latin typeface="微软雅黑" panose="020B0503020204020204" pitchFamily="34" charset="-122"/>
              <a:ea typeface="微软雅黑" panose="020B0503020204020204" pitchFamily="34" charset="-122"/>
            </a:endParaRPr>
          </a:p>
        </p:txBody>
      </p:sp>
      <p:sp>
        <p:nvSpPr>
          <p:cNvPr id="13" name="文本框 12"/>
          <p:cNvSpPr txBox="1"/>
          <p:nvPr/>
        </p:nvSpPr>
        <p:spPr>
          <a:xfrm>
            <a:off x="2147796" y="4321555"/>
            <a:ext cx="4395370" cy="400110"/>
          </a:xfrm>
          <a:prstGeom prst="rect">
            <a:avLst/>
          </a:prstGeom>
          <a:noFill/>
        </p:spPr>
        <p:txBody>
          <a:bodyPr wrap="none" rtlCol="0">
            <a:spAutoFit/>
          </a:bodyPr>
          <a:lstStyle/>
          <a:p>
            <a:r>
              <a:rPr lang="en-US" altLang="zh-CN" sz="2000" b="1" dirty="0">
                <a:latin typeface="微软雅黑" panose="020B0503020204020204" pitchFamily="34" charset="-122"/>
                <a:ea typeface="微软雅黑" panose="020B0503020204020204" pitchFamily="34" charset="-122"/>
              </a:rPr>
              <a:t>Thread Pool</a:t>
            </a:r>
            <a:r>
              <a:rPr lang="en-US" altLang="zh-CN" sz="2000" dirty="0">
                <a:latin typeface="微软雅黑" panose="020B0503020204020204" pitchFamily="34" charset="-122"/>
                <a:ea typeface="微软雅黑" panose="020B0503020204020204" pitchFamily="34" charset="-122"/>
              </a:rPr>
              <a:t>: Remaining </a:t>
            </a:r>
            <a:r>
              <a:rPr lang="en-US" altLang="zh-CN" sz="2000" dirty="0">
                <a:solidFill>
                  <a:srgbClr val="FF0000"/>
                </a:solidFill>
                <a:latin typeface="微软雅黑" panose="020B0503020204020204" pitchFamily="34" charset="-122"/>
                <a:ea typeface="微软雅黑" panose="020B0503020204020204" pitchFamily="34" charset="-122"/>
              </a:rPr>
              <a:t>8</a:t>
            </a:r>
            <a:r>
              <a:rPr lang="en-US" altLang="zh-CN" sz="2000" dirty="0">
                <a:latin typeface="微软雅黑" panose="020B0503020204020204" pitchFamily="34" charset="-122"/>
                <a:ea typeface="微软雅黑" panose="020B0503020204020204" pitchFamily="34" charset="-122"/>
              </a:rPr>
              <a:t> threads</a:t>
            </a:r>
            <a:endParaRPr lang="zh-CN" altLang="en-US" sz="2000" dirty="0">
              <a:latin typeface="微软雅黑" panose="020B0503020204020204" pitchFamily="34" charset="-122"/>
              <a:ea typeface="微软雅黑" panose="020B0503020204020204" pitchFamily="34" charset="-122"/>
            </a:endParaRPr>
          </a:p>
        </p:txBody>
      </p:sp>
      <p:cxnSp>
        <p:nvCxnSpPr>
          <p:cNvPr id="15" name="直接箭头连接符 14"/>
          <p:cNvCxnSpPr>
            <a:stCxn id="12" idx="0"/>
            <a:endCxn id="11" idx="2"/>
          </p:cNvCxnSpPr>
          <p:nvPr/>
        </p:nvCxnSpPr>
        <p:spPr>
          <a:xfrm flipH="1" flipV="1">
            <a:off x="2585632" y="2707632"/>
            <a:ext cx="1831451" cy="1344421"/>
          </a:xfrm>
          <a:prstGeom prst="straightConnector1">
            <a:avLst/>
          </a:prstGeom>
          <a:ln w="38100">
            <a:prstDash val="dash"/>
            <a:headEnd type="none" w="med" len="med"/>
            <a:tailEnd type="triangle" w="med" len="med"/>
          </a:ln>
        </p:spPr>
        <p:style>
          <a:lnRef idx="3">
            <a:schemeClr val="dk1"/>
          </a:lnRef>
          <a:fillRef idx="0">
            <a:schemeClr val="dk1"/>
          </a:fillRef>
          <a:effectRef idx="2">
            <a:schemeClr val="dk1"/>
          </a:effectRef>
          <a:fontRef idx="minor">
            <a:schemeClr val="tx1"/>
          </a:fontRef>
        </p:style>
      </p:cxnSp>
      <p:cxnSp>
        <p:nvCxnSpPr>
          <p:cNvPr id="19" name="直接箭头连接符 18"/>
          <p:cNvCxnSpPr>
            <a:stCxn id="12" idx="0"/>
            <a:endCxn id="10" idx="2"/>
          </p:cNvCxnSpPr>
          <p:nvPr/>
        </p:nvCxnSpPr>
        <p:spPr>
          <a:xfrm flipH="1" flipV="1">
            <a:off x="3705978" y="2707632"/>
            <a:ext cx="711105" cy="1344421"/>
          </a:xfrm>
          <a:prstGeom prst="straightConnector1">
            <a:avLst/>
          </a:prstGeom>
          <a:ln w="38100">
            <a:prstDash val="dash"/>
            <a:headEnd type="none" w="med" len="med"/>
            <a:tailEnd type="triangle" w="med" len="med"/>
          </a:ln>
        </p:spPr>
        <p:style>
          <a:lnRef idx="3">
            <a:schemeClr val="dk1"/>
          </a:lnRef>
          <a:fillRef idx="0">
            <a:schemeClr val="dk1"/>
          </a:fillRef>
          <a:effectRef idx="2">
            <a:schemeClr val="dk1"/>
          </a:effectRef>
          <a:fontRef idx="minor">
            <a:schemeClr val="tx1"/>
          </a:fontRef>
        </p:style>
      </p:cxnSp>
      <p:cxnSp>
        <p:nvCxnSpPr>
          <p:cNvPr id="23" name="直接箭头连接符 22"/>
          <p:cNvCxnSpPr>
            <a:stCxn id="12" idx="0"/>
            <a:endCxn id="9" idx="2"/>
          </p:cNvCxnSpPr>
          <p:nvPr/>
        </p:nvCxnSpPr>
        <p:spPr>
          <a:xfrm flipV="1">
            <a:off x="4417083" y="2707631"/>
            <a:ext cx="409241" cy="1344422"/>
          </a:xfrm>
          <a:prstGeom prst="straightConnector1">
            <a:avLst/>
          </a:prstGeom>
          <a:ln w="38100">
            <a:prstDash val="dash"/>
            <a:headEnd type="none" w="med" len="med"/>
            <a:tailEnd type="triangle" w="med" len="med"/>
          </a:ln>
        </p:spPr>
        <p:style>
          <a:lnRef idx="3">
            <a:schemeClr val="dk1"/>
          </a:lnRef>
          <a:fillRef idx="0">
            <a:schemeClr val="dk1"/>
          </a:fillRef>
          <a:effectRef idx="2">
            <a:schemeClr val="dk1"/>
          </a:effectRef>
          <a:fontRef idx="minor">
            <a:schemeClr val="tx1"/>
          </a:fontRef>
        </p:style>
      </p:cxnSp>
      <p:cxnSp>
        <p:nvCxnSpPr>
          <p:cNvPr id="26" name="直接箭头连接符 25"/>
          <p:cNvCxnSpPr>
            <a:endCxn id="4" idx="2"/>
          </p:cNvCxnSpPr>
          <p:nvPr/>
        </p:nvCxnSpPr>
        <p:spPr>
          <a:xfrm flipV="1">
            <a:off x="4417083" y="2707632"/>
            <a:ext cx="1529587" cy="1344421"/>
          </a:xfrm>
          <a:prstGeom prst="straightConnector1">
            <a:avLst/>
          </a:prstGeom>
          <a:ln w="38100">
            <a:prstDash val="dash"/>
            <a:headEnd type="none" w="med" len="med"/>
            <a:tailEnd type="triangle" w="med" len="med"/>
          </a:ln>
        </p:spPr>
        <p:style>
          <a:lnRef idx="3">
            <a:schemeClr val="dk1"/>
          </a:lnRef>
          <a:fillRef idx="0">
            <a:schemeClr val="dk1"/>
          </a:fillRef>
          <a:effectRef idx="2">
            <a:schemeClr val="dk1"/>
          </a:effectRef>
          <a:fontRef idx="minor">
            <a:schemeClr val="tx1"/>
          </a:fontRef>
        </p:style>
      </p:cxnSp>
      <p:pic>
        <p:nvPicPr>
          <p:cNvPr id="30" name="图片 2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982601" y="2958866"/>
            <a:ext cx="736346" cy="736346"/>
          </a:xfrm>
          <a:prstGeom prst="rect">
            <a:avLst/>
          </a:prstGeom>
        </p:spPr>
      </p:pic>
      <p:sp>
        <p:nvSpPr>
          <p:cNvPr id="32" name="矩形 31"/>
          <p:cNvSpPr/>
          <p:nvPr/>
        </p:nvSpPr>
        <p:spPr>
          <a:xfrm>
            <a:off x="8323001" y="2388954"/>
            <a:ext cx="1634445" cy="569912"/>
          </a:xfrm>
          <a:prstGeom prst="rect">
            <a:avLst/>
          </a:prstGeom>
          <a:solidFill>
            <a:srgbClr val="EB705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ltLang="zh-CN" sz="2000" dirty="0">
                <a:latin typeface="微软雅黑" panose="020B0503020204020204" pitchFamily="34" charset="-122"/>
                <a:ea typeface="微软雅黑" panose="020B0503020204020204" pitchFamily="34" charset="-122"/>
              </a:rPr>
              <a:t>Activated</a:t>
            </a:r>
          </a:p>
        </p:txBody>
      </p:sp>
      <p:sp>
        <p:nvSpPr>
          <p:cNvPr id="33" name="矩形 32"/>
          <p:cNvSpPr/>
          <p:nvPr/>
        </p:nvSpPr>
        <p:spPr>
          <a:xfrm>
            <a:off x="8323002" y="4026090"/>
            <a:ext cx="1634445" cy="569912"/>
          </a:xfrm>
          <a:prstGeom prst="rect">
            <a:avLst/>
          </a:prstGeom>
          <a:solidFill>
            <a:schemeClr val="bg2">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ltLang="zh-CN" sz="2000" dirty="0">
                <a:latin typeface="微软雅黑" panose="020B0503020204020204" pitchFamily="34" charset="-122"/>
                <a:ea typeface="微软雅黑" panose="020B0503020204020204" pitchFamily="34" charset="-122"/>
              </a:rPr>
              <a:t>Pending</a:t>
            </a:r>
          </a:p>
        </p:txBody>
      </p:sp>
      <p:sp>
        <p:nvSpPr>
          <p:cNvPr id="34" name="文本框 33"/>
          <p:cNvSpPr txBox="1"/>
          <p:nvPr/>
        </p:nvSpPr>
        <p:spPr>
          <a:xfrm>
            <a:off x="2147796" y="5680734"/>
            <a:ext cx="8227630" cy="523220"/>
          </a:xfrm>
          <a:prstGeom prst="rect">
            <a:avLst/>
          </a:prstGeom>
          <a:noFill/>
        </p:spPr>
        <p:txBody>
          <a:bodyPr wrap="square">
            <a:spAutoFit/>
          </a:bodyPr>
          <a:lstStyle/>
          <a:p>
            <a:pPr algn="ctr"/>
            <a:r>
              <a:rPr lang="zh-CN" altLang="en-US" sz="2800" b="1" dirty="0">
                <a:latin typeface="微软雅黑" panose="020B0503020204020204" pitchFamily="34" charset="-122"/>
                <a:ea typeface="微软雅黑" panose="020B0503020204020204" pitchFamily="34" charset="-122"/>
              </a:rPr>
              <a:t>如何向子图合理</a:t>
            </a:r>
            <a:r>
              <a:rPr lang="zh-CN" altLang="en-US" sz="2800" b="1" dirty="0">
                <a:solidFill>
                  <a:srgbClr val="FF0000"/>
                </a:solidFill>
                <a:latin typeface="微软雅黑" panose="020B0503020204020204" pitchFamily="34" charset="-122"/>
                <a:ea typeface="微软雅黑" panose="020B0503020204020204" pitchFamily="34" charset="-122"/>
              </a:rPr>
              <a:t>分配线程</a:t>
            </a:r>
            <a:r>
              <a:rPr lang="zh-CN" altLang="en-US" sz="2800" b="1" dirty="0">
                <a:latin typeface="微软雅黑" panose="020B0503020204020204" pitchFamily="34" charset="-122"/>
                <a:ea typeface="微软雅黑" panose="020B0503020204020204" pitchFamily="34" charset="-122"/>
              </a:rPr>
              <a:t>以提升处理效率？</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72A5E12F-523A-4D75-95A2-779F57F5D9E2}" type="slidenum">
              <a:rPr lang="zh-CN" altLang="en-US" smtClean="0"/>
              <a:t>23</a:t>
            </a:fld>
            <a:endParaRPr lang="zh-CN" altLang="en-US"/>
          </a:p>
        </p:txBody>
      </p:sp>
      <p:sp>
        <p:nvSpPr>
          <p:cNvPr id="3" name="文本占位符 2"/>
          <p:cNvSpPr>
            <a:spLocks noGrp="1"/>
          </p:cNvSpPr>
          <p:nvPr>
            <p:ph type="body" sz="quarter" idx="13"/>
          </p:nvPr>
        </p:nvSpPr>
        <p:spPr/>
        <p:txBody>
          <a:bodyPr/>
          <a:lstStyle/>
          <a:p>
            <a:r>
              <a:rPr lang="zh-CN" altLang="en-US" dirty="0"/>
              <a:t>资源调度优化：</a:t>
            </a:r>
            <a:r>
              <a:rPr lang="en-US" altLang="zh-CN" dirty="0"/>
              <a:t>DSP</a:t>
            </a:r>
            <a:r>
              <a:rPr lang="zh-CN" altLang="en-US" dirty="0"/>
              <a:t>问题定义</a:t>
            </a:r>
          </a:p>
        </p:txBody>
      </p:sp>
      <p:sp>
        <p:nvSpPr>
          <p:cNvPr id="9" name="矩形 8"/>
          <p:cNvSpPr/>
          <p:nvPr/>
        </p:nvSpPr>
        <p:spPr>
          <a:xfrm>
            <a:off x="860191" y="3320538"/>
            <a:ext cx="1348967" cy="569911"/>
          </a:xfrm>
          <a:prstGeom prst="rect">
            <a:avLst/>
          </a:prstGeom>
          <a:solidFill>
            <a:schemeClr val="accent1">
              <a:lumMod val="60000"/>
              <a:lumOff val="4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zh-CN" altLang="en-US" sz="2400" b="1" dirty="0">
                <a:latin typeface="微软雅黑" panose="020B0503020204020204" pitchFamily="34" charset="-122"/>
                <a:ea typeface="微软雅黑" panose="020B0503020204020204" pitchFamily="34" charset="-122"/>
              </a:rPr>
              <a:t>输入</a:t>
            </a:r>
            <a:endParaRPr lang="en-US" altLang="zh-CN" sz="2400" b="1" dirty="0">
              <a:latin typeface="微软雅黑" panose="020B0503020204020204" pitchFamily="34" charset="-122"/>
              <a:ea typeface="微软雅黑" panose="020B0503020204020204" pitchFamily="34" charset="-122"/>
            </a:endParaRPr>
          </a:p>
        </p:txBody>
      </p:sp>
      <p:sp>
        <p:nvSpPr>
          <p:cNvPr id="10" name="矩形 9"/>
          <p:cNvSpPr/>
          <p:nvPr/>
        </p:nvSpPr>
        <p:spPr>
          <a:xfrm>
            <a:off x="860192" y="4540573"/>
            <a:ext cx="1348967" cy="569911"/>
          </a:xfrm>
          <a:prstGeom prst="rect">
            <a:avLst/>
          </a:prstGeom>
          <a:solidFill>
            <a:schemeClr val="accent6">
              <a:lumMod val="60000"/>
              <a:lumOff val="4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zh-CN" altLang="en-US" sz="2400" b="1" dirty="0">
                <a:latin typeface="微软雅黑" panose="020B0503020204020204" pitchFamily="34" charset="-122"/>
                <a:ea typeface="微软雅黑" panose="020B0503020204020204" pitchFamily="34" charset="-122"/>
              </a:rPr>
              <a:t>输出</a:t>
            </a:r>
            <a:endParaRPr lang="en-US" altLang="zh-CN" sz="2400" b="1" dirty="0">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11" name="文本框 10"/>
              <p:cNvSpPr txBox="1"/>
              <p:nvPr/>
            </p:nvSpPr>
            <p:spPr>
              <a:xfrm>
                <a:off x="1534674" y="1382118"/>
                <a:ext cx="9474453" cy="147078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800" b="0" i="1" smtClean="0">
                          <a:latin typeface="Cambria Math" panose="02040503050406030204" pitchFamily="18" charset="0"/>
                        </a:rPr>
                        <m:t>𝐷𝑆𝑃</m:t>
                      </m:r>
                      <m:r>
                        <a:rPr lang="en-US" altLang="zh-CN" sz="2800" b="0" i="1" smtClean="0">
                          <a:latin typeface="Cambria Math" panose="02040503050406030204" pitchFamily="18" charset="0"/>
                        </a:rPr>
                        <m:t>: </m:t>
                      </m:r>
                      <m:func>
                        <m:funcPr>
                          <m:ctrlPr>
                            <a:rPr lang="en-US" altLang="zh-CN" sz="2800" i="1" smtClean="0">
                              <a:latin typeface="Cambria Math" panose="02040503050406030204" pitchFamily="18" charset="0"/>
                            </a:rPr>
                          </m:ctrlPr>
                        </m:funcPr>
                        <m:fName>
                          <m:limLow>
                            <m:limLowPr>
                              <m:ctrlPr>
                                <a:rPr lang="en-US" altLang="zh-CN" sz="2800" i="1" smtClean="0">
                                  <a:latin typeface="Cambria Math" panose="02040503050406030204" pitchFamily="18" charset="0"/>
                                </a:rPr>
                              </m:ctrlPr>
                            </m:limLowPr>
                            <m:e>
                              <m:r>
                                <m:rPr>
                                  <m:sty m:val="p"/>
                                </m:rPr>
                                <a:rPr lang="en-US" altLang="zh-CN" sz="2800" i="1">
                                  <a:latin typeface="Cambria Math" panose="02040503050406030204" pitchFamily="18" charset="0"/>
                                </a:rPr>
                                <m:t>arg</m:t>
                              </m:r>
                              <m:r>
                                <a:rPr lang="en-US" altLang="zh-CN" sz="2800" b="0" i="0" smtClean="0">
                                  <a:latin typeface="Cambria Math" panose="02040503050406030204" pitchFamily="18" charset="0"/>
                                </a:rPr>
                                <m:t> </m:t>
                              </m:r>
                              <m:r>
                                <m:rPr>
                                  <m:sty m:val="p"/>
                                </m:rPr>
                                <a:rPr lang="en-US" altLang="zh-CN" sz="2800" i="0" smtClean="0">
                                  <a:latin typeface="Cambria Math" panose="02040503050406030204" pitchFamily="18" charset="0"/>
                                </a:rPr>
                                <m:t>m</m:t>
                              </m:r>
                              <m:r>
                                <m:rPr>
                                  <m:sty m:val="p"/>
                                </m:rPr>
                                <a:rPr lang="en-US" altLang="zh-CN" sz="2800" b="0" i="0" smtClean="0">
                                  <a:latin typeface="Cambria Math" panose="02040503050406030204" pitchFamily="18" charset="0"/>
                                </a:rPr>
                                <m:t>in</m:t>
                              </m:r>
                            </m:e>
                            <m:lim>
                              <m:r>
                                <a:rPr lang="en-US" altLang="zh-CN" sz="2800" b="0" i="1" smtClean="0">
                                  <a:latin typeface="Cambria Math" panose="02040503050406030204" pitchFamily="18" charset="0"/>
                                </a:rPr>
                                <m:t>𝑆</m:t>
                              </m:r>
                            </m:lim>
                          </m:limLow>
                        </m:fName>
                        <m:e>
                          <m:func>
                            <m:funcPr>
                              <m:ctrlPr>
                                <a:rPr lang="en-US" altLang="zh-CN" sz="2800" i="1" smtClean="0">
                                  <a:latin typeface="Cambria Math" panose="02040503050406030204" pitchFamily="18" charset="0"/>
                                </a:rPr>
                              </m:ctrlPr>
                            </m:funcPr>
                            <m:fName>
                              <m:limLow>
                                <m:limLowPr>
                                  <m:ctrlPr>
                                    <a:rPr lang="en-US" altLang="zh-CN" sz="2800" i="1" smtClean="0">
                                      <a:latin typeface="Cambria Math" panose="02040503050406030204" pitchFamily="18" charset="0"/>
                                    </a:rPr>
                                  </m:ctrlPr>
                                </m:limLowPr>
                                <m:e>
                                  <m:r>
                                    <m:rPr>
                                      <m:sty m:val="p"/>
                                    </m:rPr>
                                    <a:rPr lang="en-US" altLang="zh-CN" sz="2800" i="0" smtClean="0">
                                      <a:latin typeface="Cambria Math" panose="02040503050406030204" pitchFamily="18" charset="0"/>
                                    </a:rPr>
                                    <m:t>max</m:t>
                                  </m:r>
                                </m:e>
                                <m:lim>
                                  <m:r>
                                    <a:rPr lang="en-US" altLang="zh-CN" sz="2800" b="0" i="1" smtClean="0">
                                      <a:latin typeface="Cambria Math" panose="02040503050406030204" pitchFamily="18" charset="0"/>
                                    </a:rPr>
                                    <m:t>𝑖</m:t>
                                  </m:r>
                                  <m:r>
                                    <a:rPr lang="en-US" altLang="zh-CN" sz="2800" b="0" i="1" smtClean="0">
                                      <a:latin typeface="Cambria Math" panose="02040503050406030204" pitchFamily="18" charset="0"/>
                                      <a:ea typeface="Cambria Math" panose="02040503050406030204" pitchFamily="18" charset="0"/>
                                    </a:rPr>
                                    <m:t>∈[0,</m:t>
                                  </m:r>
                                  <m:r>
                                    <a:rPr lang="en-US" altLang="zh-CN" sz="2800" b="0" i="1" smtClean="0">
                                      <a:latin typeface="Cambria Math" panose="02040503050406030204" pitchFamily="18" charset="0"/>
                                      <a:ea typeface="Cambria Math" panose="02040503050406030204" pitchFamily="18" charset="0"/>
                                    </a:rPr>
                                    <m:t>𝑛</m:t>
                                  </m:r>
                                  <m:r>
                                    <a:rPr lang="en-US" altLang="zh-CN" sz="2800" b="0" i="1" smtClean="0">
                                      <a:latin typeface="Cambria Math" panose="02040503050406030204" pitchFamily="18" charset="0"/>
                                      <a:ea typeface="Cambria Math" panose="02040503050406030204" pitchFamily="18" charset="0"/>
                                    </a:rPr>
                                    <m:t>)</m:t>
                                  </m:r>
                                </m:lim>
                              </m:limLow>
                            </m:fName>
                            <m:e>
                              <m:r>
                                <a:rPr lang="en-US" altLang="zh-CN" sz="2800" b="0" i="1" smtClean="0">
                                  <a:latin typeface="Cambria Math" panose="02040503050406030204" pitchFamily="18" charset="0"/>
                                </a:rPr>
                                <m:t>{</m:t>
                              </m:r>
                              <m:sSub>
                                <m:sSubPr>
                                  <m:ctrlPr>
                                    <a:rPr lang="en-US" altLang="zh-CN" sz="2800" b="0" i="1" smtClean="0">
                                      <a:latin typeface="Cambria Math" panose="02040503050406030204" pitchFamily="18" charset="0"/>
                                    </a:rPr>
                                  </m:ctrlPr>
                                </m:sSubPr>
                                <m:e>
                                  <m:r>
                                    <a:rPr lang="en-US" altLang="zh-CN" sz="2800" b="0" i="1" smtClean="0">
                                      <a:latin typeface="Cambria Math" panose="02040503050406030204" pitchFamily="18" charset="0"/>
                                    </a:rPr>
                                    <m:t>𝑡</m:t>
                                  </m:r>
                                </m:e>
                                <m:sub>
                                  <m:r>
                                    <a:rPr lang="en-US" altLang="zh-CN" sz="2800" b="0" i="1" smtClean="0">
                                      <a:latin typeface="Cambria Math" panose="02040503050406030204" pitchFamily="18" charset="0"/>
                                    </a:rPr>
                                    <m:t>𝑖</m:t>
                                  </m:r>
                                </m:sub>
                              </m:sSub>
                              <m:r>
                                <a:rPr lang="en-US" altLang="zh-CN" sz="2800" b="0" i="1" smtClean="0">
                                  <a:latin typeface="Cambria Math" panose="02040503050406030204" pitchFamily="18" charset="0"/>
                                </a:rPr>
                                <m:t>+</m:t>
                              </m:r>
                              <m:sSub>
                                <m:sSubPr>
                                  <m:ctrlPr>
                                    <a:rPr lang="en-US" altLang="zh-CN" sz="2800" b="0" i="1" smtClean="0">
                                      <a:latin typeface="Cambria Math" panose="02040503050406030204" pitchFamily="18" charset="0"/>
                                    </a:rPr>
                                  </m:ctrlPr>
                                </m:sSubPr>
                                <m:e>
                                  <m:r>
                                    <a:rPr lang="en-US" altLang="zh-CN" sz="2800" b="0" i="1" smtClean="0">
                                      <a:latin typeface="Cambria Math" panose="02040503050406030204" pitchFamily="18" charset="0"/>
                                    </a:rPr>
                                    <m:t>𝐶</m:t>
                                  </m:r>
                                </m:e>
                                <m:sub>
                                  <m:r>
                                    <a:rPr lang="en-US" altLang="zh-CN" sz="2800" b="0" i="1" smtClean="0">
                                      <a:latin typeface="Cambria Math" panose="02040503050406030204" pitchFamily="18" charset="0"/>
                                    </a:rPr>
                                    <m:t>𝐴</m:t>
                                  </m:r>
                                </m:sub>
                              </m:sSub>
                              <m:r>
                                <a:rPr lang="en-US" altLang="zh-CN" sz="2800" b="0" i="1" smtClean="0">
                                  <a:latin typeface="Cambria Math" panose="02040503050406030204" pitchFamily="18" charset="0"/>
                                </a:rPr>
                                <m:t>(</m:t>
                              </m:r>
                              <m:sSub>
                                <m:sSubPr>
                                  <m:ctrlPr>
                                    <a:rPr lang="en-US" altLang="zh-CN" sz="2800" b="0" i="1" smtClean="0">
                                      <a:latin typeface="Cambria Math" panose="02040503050406030204" pitchFamily="18" charset="0"/>
                                    </a:rPr>
                                  </m:ctrlPr>
                                </m:sSubPr>
                                <m:e>
                                  <m:r>
                                    <a:rPr lang="en-US" altLang="zh-CN" sz="2800" b="0" i="1" smtClean="0">
                                      <a:latin typeface="Cambria Math" panose="02040503050406030204" pitchFamily="18" charset="0"/>
                                    </a:rPr>
                                    <m:t>𝐹</m:t>
                                  </m:r>
                                </m:e>
                                <m:sub>
                                  <m:r>
                                    <a:rPr lang="en-US" altLang="zh-CN" sz="2800" b="0" i="1" smtClean="0">
                                      <a:latin typeface="Cambria Math" panose="02040503050406030204" pitchFamily="18" charset="0"/>
                                    </a:rPr>
                                    <m:t>𝑖</m:t>
                                  </m:r>
                                </m:sub>
                              </m:sSub>
                              <m:r>
                                <a:rPr lang="en-US" altLang="zh-CN" sz="2800" b="0" i="1" smtClean="0">
                                  <a:latin typeface="Cambria Math" panose="02040503050406030204" pitchFamily="18" charset="0"/>
                                </a:rPr>
                                <m:t>,</m:t>
                              </m:r>
                              <m:sSub>
                                <m:sSubPr>
                                  <m:ctrlPr>
                                    <a:rPr lang="en-US" altLang="zh-CN" sz="2800" b="0" i="1" smtClean="0">
                                      <a:latin typeface="Cambria Math" panose="02040503050406030204" pitchFamily="18" charset="0"/>
                                    </a:rPr>
                                  </m:ctrlPr>
                                </m:sSubPr>
                                <m:e>
                                  <m:r>
                                    <a:rPr lang="en-US" altLang="zh-CN" sz="2800" b="0" i="1" smtClean="0">
                                      <a:latin typeface="Cambria Math" panose="02040503050406030204" pitchFamily="18" charset="0"/>
                                    </a:rPr>
                                    <m:t>𝑝</m:t>
                                  </m:r>
                                </m:e>
                                <m:sub>
                                  <m:r>
                                    <a:rPr lang="en-US" altLang="zh-CN" sz="2800" b="0" i="1" smtClean="0">
                                      <a:latin typeface="Cambria Math" panose="02040503050406030204" pitchFamily="18" charset="0"/>
                                    </a:rPr>
                                    <m:t>𝑖</m:t>
                                  </m:r>
                                </m:sub>
                              </m:sSub>
                              <m:r>
                                <a:rPr lang="en-US" altLang="zh-CN" sz="2800" b="0" i="1" smtClean="0">
                                  <a:latin typeface="Cambria Math" panose="02040503050406030204" pitchFamily="18" charset="0"/>
                                </a:rPr>
                                <m:t>)}</m:t>
                              </m:r>
                            </m:e>
                          </m:func>
                        </m:e>
                      </m:func>
                    </m:oMath>
                  </m:oMathPara>
                </a14:m>
                <a:endParaRPr lang="en-US" altLang="zh-CN" sz="2400" dirty="0"/>
              </a:p>
              <a:p>
                <a:endParaRPr lang="en-US" altLang="zh-CN" sz="2400" dirty="0"/>
              </a:p>
              <a:p>
                <a:pPr/>
                <a14:m>
                  <m:oMathPara xmlns:m="http://schemas.openxmlformats.org/officeDocument/2006/math">
                    <m:oMathParaPr>
                      <m:jc m:val="centerGroup"/>
                    </m:oMathParaPr>
                    <m:oMath xmlns:m="http://schemas.openxmlformats.org/officeDocument/2006/math">
                      <m:r>
                        <a:rPr lang="en-US" altLang="zh-CN" sz="2400" i="1">
                          <a:latin typeface="Cambria Math" panose="02040503050406030204" pitchFamily="18" charset="0"/>
                        </a:rPr>
                        <m:t>𝑠</m:t>
                      </m:r>
                      <m:r>
                        <a:rPr lang="en-US" altLang="zh-CN" sz="2400" i="1">
                          <a:latin typeface="Cambria Math" panose="02040503050406030204" pitchFamily="18" charset="0"/>
                        </a:rPr>
                        <m:t>.</m:t>
                      </m:r>
                      <m:r>
                        <a:rPr lang="en-US" altLang="zh-CN" sz="2400" i="1">
                          <a:latin typeface="Cambria Math" panose="02040503050406030204" pitchFamily="18" charset="0"/>
                        </a:rPr>
                        <m:t>𝑡</m:t>
                      </m:r>
                      <m:r>
                        <a:rPr lang="en-US" altLang="zh-CN" sz="2400" i="1">
                          <a:latin typeface="Cambria Math" panose="02040503050406030204" pitchFamily="18" charset="0"/>
                        </a:rPr>
                        <m:t>.</m:t>
                      </m:r>
                      <m:r>
                        <a:rPr lang="en-US" altLang="zh-CN" sz="2400" b="0" i="0" smtClean="0">
                          <a:latin typeface="Cambria Math" panose="02040503050406030204" pitchFamily="18" charset="0"/>
                        </a:rPr>
                        <m:t>    </m:t>
                      </m:r>
                      <m:sSub>
                        <m:sSubPr>
                          <m:ctrlPr>
                            <a:rPr lang="en-US" altLang="zh-CN" sz="2400" b="0" i="1" smtClean="0">
                              <a:latin typeface="Cambria Math" panose="02040503050406030204" pitchFamily="18" charset="0"/>
                            </a:rPr>
                          </m:ctrlPr>
                        </m:sSubPr>
                        <m:e>
                          <m:r>
                            <m:rPr>
                              <m:sty m:val="p"/>
                            </m:rPr>
                            <a:rPr lang="en-US" altLang="zh-CN" sz="2400" b="0" i="0" smtClean="0">
                              <a:latin typeface="Cambria Math" panose="02040503050406030204" pitchFamily="18" charset="0"/>
                            </a:rPr>
                            <m:t>Σ</m:t>
                          </m:r>
                        </m:e>
                        <m:sub>
                          <m:r>
                            <a:rPr lang="en-US" altLang="zh-CN" sz="2400" b="0" i="1" smtClean="0">
                              <a:latin typeface="Cambria Math" panose="02040503050406030204" pitchFamily="18" charset="0"/>
                            </a:rPr>
                            <m:t>𝑖</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𝐴𝑐𝑡𝑖𝑣𝑒</m:t>
                          </m:r>
                        </m:sub>
                      </m:sSub>
                      <m:r>
                        <a:rPr lang="en-US" altLang="zh-CN" sz="2400" b="0" i="1" smtClean="0">
                          <a:latin typeface="Cambria Math" panose="02040503050406030204" pitchFamily="18" charset="0"/>
                        </a:rPr>
                        <m:t>𝑠</m:t>
                      </m:r>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𝐹</m:t>
                          </m:r>
                        </m:e>
                        <m:sub>
                          <m:r>
                            <a:rPr lang="en-US" altLang="zh-CN" sz="2400" b="0" i="1" smtClean="0">
                              <a:latin typeface="Cambria Math" panose="02040503050406030204" pitchFamily="18" charset="0"/>
                            </a:rPr>
                            <m:t>𝑖</m:t>
                          </m:r>
                        </m:sub>
                      </m:sSub>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𝜂</m:t>
                      </m:r>
                      <m:r>
                        <a:rPr lang="en-US" altLang="zh-CN" sz="2400" b="0" i="0" smtClean="0">
                          <a:latin typeface="Cambria Math" panose="02040503050406030204" pitchFamily="18" charset="0"/>
                        </a:rPr>
                        <m:t>,</m:t>
                      </m:r>
                      <m:r>
                        <a:rPr lang="en-US" altLang="zh-CN" sz="2400" b="0" i="1" smtClean="0">
                          <a:latin typeface="Cambria Math" panose="02040503050406030204" pitchFamily="18" charset="0"/>
                        </a:rPr>
                        <m:t>  </m:t>
                      </m:r>
                      <m:sSub>
                        <m:sSubPr>
                          <m:ctrlPr>
                            <a:rPr lang="en-US" altLang="zh-CN" sz="2400" i="1">
                              <a:latin typeface="Cambria Math" panose="02040503050406030204" pitchFamily="18" charset="0"/>
                            </a:rPr>
                          </m:ctrlPr>
                        </m:sSubPr>
                        <m:e>
                          <m:r>
                            <m:rPr>
                              <m:sty m:val="p"/>
                            </m:rPr>
                            <a:rPr lang="en-US" altLang="zh-CN" sz="2400">
                              <a:latin typeface="Cambria Math" panose="02040503050406030204" pitchFamily="18" charset="0"/>
                            </a:rPr>
                            <m:t>Σ</m:t>
                          </m:r>
                        </m:e>
                        <m:sub>
                          <m:r>
                            <a:rPr lang="en-US" altLang="zh-CN" sz="2400" i="1">
                              <a:latin typeface="Cambria Math" panose="02040503050406030204" pitchFamily="18" charset="0"/>
                            </a:rPr>
                            <m:t>𝑖</m:t>
                          </m:r>
                          <m:r>
                            <a:rPr lang="en-US" altLang="zh-CN" sz="2400" i="1">
                              <a:latin typeface="Cambria Math" panose="02040503050406030204" pitchFamily="18" charset="0"/>
                            </a:rPr>
                            <m:t>∈</m:t>
                          </m:r>
                          <m:r>
                            <a:rPr lang="en-US" altLang="zh-CN" sz="2400" i="1">
                              <a:latin typeface="Cambria Math" panose="02040503050406030204" pitchFamily="18" charset="0"/>
                            </a:rPr>
                            <m:t>𝐴𝑐𝑡𝑖𝑣𝑒</m:t>
                          </m:r>
                        </m:sub>
                      </m:sSub>
                      <m:sSub>
                        <m:sSubPr>
                          <m:ctrlPr>
                            <a:rPr lang="en-US" altLang="zh-CN" sz="2400" i="1">
                              <a:latin typeface="Cambria Math" panose="02040503050406030204" pitchFamily="18" charset="0"/>
                            </a:rPr>
                          </m:ctrlPr>
                        </m:sSubPr>
                        <m:e>
                          <m:r>
                            <a:rPr lang="en-US" altLang="zh-CN" sz="2400" b="0" i="1" smtClean="0">
                              <a:latin typeface="Cambria Math" panose="02040503050406030204" pitchFamily="18" charset="0"/>
                            </a:rPr>
                            <m:t>𝑝</m:t>
                          </m:r>
                        </m:e>
                        <m:sub>
                          <m:r>
                            <a:rPr lang="en-US" altLang="zh-CN" sz="2400" i="1">
                              <a:latin typeface="Cambria Math" panose="02040503050406030204" pitchFamily="18" charset="0"/>
                            </a:rPr>
                            <m:t>𝑖</m:t>
                          </m:r>
                        </m:sub>
                      </m:sSub>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𝑚</m:t>
                      </m:r>
                      <m:r>
                        <a:rPr lang="en-US" altLang="zh-CN" sz="2400" b="0" i="1" smtClean="0">
                          <a:latin typeface="Cambria Math" panose="02040503050406030204" pitchFamily="18" charset="0"/>
                        </a:rPr>
                        <m:t>,  ∀</m:t>
                      </m:r>
                      <m:r>
                        <a:rPr lang="en-US" altLang="zh-CN" sz="2400" b="0" i="1" smtClean="0">
                          <a:latin typeface="Cambria Math" panose="02040503050406030204" pitchFamily="18" charset="0"/>
                        </a:rPr>
                        <m:t>𝑖</m:t>
                      </m:r>
                      <m:r>
                        <a:rPr lang="en-US" altLang="zh-CN" sz="2400" b="0" i="1" smtClean="0">
                          <a:latin typeface="Cambria Math" panose="02040503050406030204" pitchFamily="18" charset="0"/>
                        </a:rPr>
                        <m:t>∈</m:t>
                      </m:r>
                      <m:d>
                        <m:dPr>
                          <m:begChr m:val="["/>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0,</m:t>
                          </m:r>
                          <m:r>
                            <a:rPr lang="en-US" altLang="zh-CN" sz="2400" b="0" i="1" smtClean="0">
                              <a:latin typeface="Cambria Math" panose="02040503050406030204" pitchFamily="18" charset="0"/>
                            </a:rPr>
                            <m:t>𝑛</m:t>
                          </m:r>
                        </m:e>
                      </m:d>
                      <m:r>
                        <a:rPr lang="en-US" altLang="zh-CN" sz="2400" b="0" i="1" smtClean="0">
                          <a:latin typeface="Cambria Math" panose="02040503050406030204" pitchFamily="18" charset="0"/>
                        </a:rPr>
                        <m:t>, </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𝑡</m:t>
                          </m:r>
                        </m:e>
                        <m:sub>
                          <m:r>
                            <a:rPr lang="en-US" altLang="zh-CN" sz="2400" b="0" i="1" smtClean="0">
                              <a:latin typeface="Cambria Math" panose="02040503050406030204" pitchFamily="18" charset="0"/>
                            </a:rPr>
                            <m:t>𝑖</m:t>
                          </m:r>
                        </m:sub>
                      </m:sSub>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𝑙</m:t>
                      </m:r>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𝐹</m:t>
                          </m:r>
                        </m:e>
                        <m:sub>
                          <m:r>
                            <a:rPr lang="en-US" altLang="zh-CN" sz="2400" b="0" i="1" smtClean="0">
                              <a:latin typeface="Cambria Math" panose="02040503050406030204" pitchFamily="18" charset="0"/>
                            </a:rPr>
                            <m:t>𝑖</m:t>
                          </m:r>
                        </m:sub>
                      </m:sSub>
                      <m:r>
                        <a:rPr lang="en-US" altLang="zh-CN" sz="2400" b="0" i="1" smtClean="0">
                          <a:latin typeface="Cambria Math" panose="02040503050406030204" pitchFamily="18" charset="0"/>
                        </a:rPr>
                        <m:t>)</m:t>
                      </m:r>
                    </m:oMath>
                  </m:oMathPara>
                </a14:m>
                <a:endParaRPr lang="en-US" altLang="zh-CN" sz="2400" dirty="0"/>
              </a:p>
            </p:txBody>
          </p:sp>
        </mc:Choice>
        <mc:Fallback xmlns="">
          <p:sp>
            <p:nvSpPr>
              <p:cNvPr id="11" name="文本框 10"/>
              <p:cNvSpPr txBox="1">
                <a:spLocks noRot="1" noChangeAspect="1" noMove="1" noResize="1" noEditPoints="1" noAdjustHandles="1" noChangeArrowheads="1" noChangeShapeType="1" noTextEdit="1"/>
              </p:cNvSpPr>
              <p:nvPr/>
            </p:nvSpPr>
            <p:spPr>
              <a:xfrm>
                <a:off x="1534674" y="1382118"/>
                <a:ext cx="9474453" cy="1470787"/>
              </a:xfrm>
              <a:prstGeom prst="rect">
                <a:avLst/>
              </a:prstGeom>
              <a:blipFill rotWithShape="1">
                <a:blip r:embed="rId3"/>
                <a:stretch>
                  <a:fillRect l="-5" t="-24" r="1" b="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文本框 11"/>
              <p:cNvSpPr txBox="1"/>
              <p:nvPr/>
            </p:nvSpPr>
            <p:spPr>
              <a:xfrm>
                <a:off x="2428886" y="3368075"/>
                <a:ext cx="9171679" cy="461665"/>
              </a:xfrm>
              <a:prstGeom prst="rect">
                <a:avLst/>
              </a:prstGeom>
              <a:noFill/>
            </p:spPr>
            <p:txBody>
              <a:bodyPr wrap="square">
                <a:spAutoFit/>
              </a:bodyPr>
              <a:lstStyle/>
              <a:p>
                <a:r>
                  <a:rPr lang="zh-CN" altLang="en-US" sz="2400" dirty="0">
                    <a:latin typeface="微软雅黑" panose="020B0503020204020204" pitchFamily="34" charset="-122"/>
                    <a:ea typeface="微软雅黑" panose="020B0503020204020204" pitchFamily="34" charset="-122"/>
                  </a:rPr>
                  <a:t>子图</a:t>
                </a:r>
                <a14:m>
                  <m:oMath xmlns:m="http://schemas.openxmlformats.org/officeDocument/2006/math">
                    <m:sSub>
                      <m:sSubPr>
                        <m:ctrlPr>
                          <a:rPr lang="en-US" altLang="zh-CN" sz="2400" i="1" smtClean="0">
                            <a:solidFill>
                              <a:srgbClr val="FF0000"/>
                            </a:solidFill>
                            <a:latin typeface="Cambria Math" panose="02040503050406030204" pitchFamily="18" charset="0"/>
                            <a:ea typeface="微软雅黑" panose="020B0503020204020204" pitchFamily="34" charset="-122"/>
                          </a:rPr>
                        </m:ctrlPr>
                      </m:sSubPr>
                      <m:e>
                        <m:r>
                          <a:rPr lang="en-US" altLang="zh-CN" sz="2400" b="0" i="1" smtClean="0">
                            <a:solidFill>
                              <a:srgbClr val="FF0000"/>
                            </a:solidFill>
                            <a:latin typeface="Cambria Math" panose="02040503050406030204" pitchFamily="18" charset="0"/>
                            <a:ea typeface="微软雅黑" panose="020B0503020204020204" pitchFamily="34" charset="-122"/>
                          </a:rPr>
                          <m:t>𝐹</m:t>
                        </m:r>
                      </m:e>
                      <m:sub>
                        <m:r>
                          <a:rPr lang="en-US" altLang="zh-CN" sz="2400" b="0" i="1" smtClean="0">
                            <a:solidFill>
                              <a:srgbClr val="FF0000"/>
                            </a:solidFill>
                            <a:latin typeface="Cambria Math" panose="02040503050406030204" pitchFamily="18" charset="0"/>
                            <a:ea typeface="微软雅黑" panose="020B0503020204020204" pitchFamily="34" charset="-122"/>
                          </a:rPr>
                          <m:t>0</m:t>
                        </m:r>
                      </m:sub>
                    </m:sSub>
                    <m:r>
                      <a:rPr lang="en-US" altLang="zh-CN" sz="2400" b="0" i="1" smtClean="0">
                        <a:solidFill>
                          <a:srgbClr val="FF0000"/>
                        </a:solidFill>
                        <a:latin typeface="Cambria Math" panose="02040503050406030204" pitchFamily="18" charset="0"/>
                        <a:ea typeface="微软雅黑" panose="020B0503020204020204" pitchFamily="34" charset="-122"/>
                      </a:rPr>
                      <m:t>,…, </m:t>
                    </m:r>
                    <m:sSub>
                      <m:sSubPr>
                        <m:ctrlPr>
                          <a:rPr lang="en-US" altLang="zh-CN" sz="2400" i="1" smtClean="0">
                            <a:solidFill>
                              <a:srgbClr val="FF0000"/>
                            </a:solidFill>
                            <a:latin typeface="Cambria Math" panose="02040503050406030204" pitchFamily="18" charset="0"/>
                            <a:ea typeface="微软雅黑" panose="020B0503020204020204" pitchFamily="34" charset="-122"/>
                          </a:rPr>
                        </m:ctrlPr>
                      </m:sSubPr>
                      <m:e>
                        <m:r>
                          <a:rPr lang="en-US" altLang="zh-CN" sz="2400" b="0" i="1" smtClean="0">
                            <a:solidFill>
                              <a:srgbClr val="FF0000"/>
                            </a:solidFill>
                            <a:latin typeface="Cambria Math" panose="02040503050406030204" pitchFamily="18" charset="0"/>
                            <a:ea typeface="微软雅黑" panose="020B0503020204020204" pitchFamily="34" charset="-122"/>
                          </a:rPr>
                          <m:t>𝐹</m:t>
                        </m:r>
                      </m:e>
                      <m:sub>
                        <m:r>
                          <a:rPr lang="en-US" altLang="zh-CN" sz="2400" b="0" i="1" smtClean="0">
                            <a:solidFill>
                              <a:srgbClr val="FF0000"/>
                            </a:solidFill>
                            <a:latin typeface="Cambria Math" panose="02040503050406030204" pitchFamily="18" charset="0"/>
                            <a:ea typeface="微软雅黑" panose="020B0503020204020204" pitchFamily="34" charset="-122"/>
                          </a:rPr>
                          <m:t>𝑛</m:t>
                        </m:r>
                        <m:r>
                          <a:rPr lang="en-US" altLang="zh-CN" sz="2400" b="0" i="1" smtClean="0">
                            <a:solidFill>
                              <a:srgbClr val="FF0000"/>
                            </a:solidFill>
                            <a:latin typeface="Cambria Math" panose="02040503050406030204" pitchFamily="18" charset="0"/>
                            <a:ea typeface="微软雅黑" panose="020B0503020204020204" pitchFamily="34" charset="-122"/>
                          </a:rPr>
                          <m:t>−1</m:t>
                        </m:r>
                      </m:sub>
                    </m:sSub>
                  </m:oMath>
                </a14:m>
                <a:r>
                  <a:rPr lang="zh-CN" altLang="en-US" sz="2400" dirty="0">
                    <a:latin typeface="微软雅黑" panose="020B0503020204020204" pitchFamily="34" charset="-122"/>
                    <a:ea typeface="微软雅黑" panose="020B0503020204020204" pitchFamily="34" charset="-122"/>
                  </a:rPr>
                  <a:t>；</a:t>
                </a:r>
                <a14:m>
                  <m:oMath xmlns:m="http://schemas.openxmlformats.org/officeDocument/2006/math">
                    <m:r>
                      <a:rPr lang="en-US" altLang="zh-CN" sz="2400" b="0" i="1" dirty="0" smtClean="0">
                        <a:solidFill>
                          <a:srgbClr val="FF0000"/>
                        </a:solidFill>
                        <a:latin typeface="Cambria Math" panose="02040503050406030204" pitchFamily="18" charset="0"/>
                        <a:ea typeface="微软雅黑" panose="020B0503020204020204" pitchFamily="34" charset="-122"/>
                      </a:rPr>
                      <m:t>𝑚</m:t>
                    </m:r>
                  </m:oMath>
                </a14:m>
                <a:r>
                  <a:rPr lang="zh-CN" altLang="en-US" sz="2400" dirty="0">
                    <a:latin typeface="微软雅黑" panose="020B0503020204020204" pitchFamily="34" charset="-122"/>
                    <a:ea typeface="微软雅黑" panose="020B0503020204020204" pitchFamily="34" charset="-122"/>
                  </a:rPr>
                  <a:t>核，内存为</a:t>
                </a:r>
                <a14:m>
                  <m:oMath xmlns:m="http://schemas.openxmlformats.org/officeDocument/2006/math">
                    <m:r>
                      <a:rPr lang="en-US" altLang="zh-CN" sz="2400" b="0" i="1" smtClean="0">
                        <a:solidFill>
                          <a:srgbClr val="FF0000"/>
                        </a:solidFill>
                        <a:latin typeface="Cambria Math" panose="02040503050406030204" pitchFamily="18" charset="0"/>
                        <a:ea typeface="微软雅黑" panose="020B0503020204020204" pitchFamily="34" charset="-122"/>
                      </a:rPr>
                      <m:t>𝜂</m:t>
                    </m:r>
                  </m:oMath>
                </a14:m>
                <a:r>
                  <a:rPr lang="zh-CN" altLang="en-US" sz="2400" dirty="0">
                    <a:latin typeface="微软雅黑" panose="020B0503020204020204" pitchFamily="34" charset="-122"/>
                    <a:ea typeface="微软雅黑" panose="020B0503020204020204" pitchFamily="34" charset="-122"/>
                  </a:rPr>
                  <a:t>的计算机；运行代价函数</a:t>
                </a:r>
                <a14:m>
                  <m:oMath xmlns:m="http://schemas.openxmlformats.org/officeDocument/2006/math">
                    <m:sSub>
                      <m:sSubPr>
                        <m:ctrlPr>
                          <a:rPr lang="en-US" altLang="zh-CN" sz="2400" i="1" smtClean="0">
                            <a:solidFill>
                              <a:srgbClr val="FF0000"/>
                            </a:solidFill>
                            <a:latin typeface="Cambria Math" panose="02040503050406030204" pitchFamily="18" charset="0"/>
                          </a:rPr>
                        </m:ctrlPr>
                      </m:sSubPr>
                      <m:e>
                        <m:r>
                          <a:rPr lang="en-US" altLang="zh-CN" sz="2400" i="1">
                            <a:solidFill>
                              <a:srgbClr val="FF0000"/>
                            </a:solidFill>
                            <a:latin typeface="Cambria Math" panose="02040503050406030204" pitchFamily="18" charset="0"/>
                          </a:rPr>
                          <m:t>𝐶</m:t>
                        </m:r>
                      </m:e>
                      <m:sub>
                        <m:r>
                          <a:rPr lang="en-US" altLang="zh-CN" sz="2400" i="1">
                            <a:solidFill>
                              <a:srgbClr val="FF0000"/>
                            </a:solidFill>
                            <a:latin typeface="Cambria Math" panose="02040503050406030204" pitchFamily="18" charset="0"/>
                          </a:rPr>
                          <m:t>𝐴</m:t>
                        </m:r>
                      </m:sub>
                    </m:sSub>
                    <m:r>
                      <a:rPr lang="en-US" altLang="zh-CN" sz="2400" i="1">
                        <a:solidFill>
                          <a:srgbClr val="FF0000"/>
                        </a:solidFill>
                        <a:latin typeface="Cambria Math" panose="02040503050406030204" pitchFamily="18" charset="0"/>
                      </a:rPr>
                      <m:t>(</m:t>
                    </m:r>
                    <m:sSub>
                      <m:sSubPr>
                        <m:ctrlPr>
                          <a:rPr lang="en-US" altLang="zh-CN" sz="2400" i="1">
                            <a:solidFill>
                              <a:srgbClr val="FF0000"/>
                            </a:solidFill>
                            <a:latin typeface="Cambria Math" panose="02040503050406030204" pitchFamily="18" charset="0"/>
                          </a:rPr>
                        </m:ctrlPr>
                      </m:sSubPr>
                      <m:e>
                        <m:r>
                          <a:rPr lang="en-US" altLang="zh-CN" sz="2400" i="1">
                            <a:solidFill>
                              <a:srgbClr val="FF0000"/>
                            </a:solidFill>
                            <a:latin typeface="Cambria Math" panose="02040503050406030204" pitchFamily="18" charset="0"/>
                          </a:rPr>
                          <m:t>𝐹</m:t>
                        </m:r>
                      </m:e>
                      <m:sub>
                        <m:r>
                          <a:rPr lang="en-US" altLang="zh-CN" sz="2400" i="1">
                            <a:solidFill>
                              <a:srgbClr val="FF0000"/>
                            </a:solidFill>
                            <a:latin typeface="Cambria Math" panose="02040503050406030204" pitchFamily="18" charset="0"/>
                          </a:rPr>
                          <m:t>𝑖</m:t>
                        </m:r>
                      </m:sub>
                    </m:sSub>
                    <m:r>
                      <a:rPr lang="en-US" altLang="zh-CN" sz="2400" i="1">
                        <a:solidFill>
                          <a:srgbClr val="FF0000"/>
                        </a:solidFill>
                        <a:latin typeface="Cambria Math" panose="02040503050406030204" pitchFamily="18" charset="0"/>
                      </a:rPr>
                      <m:t>,</m:t>
                    </m:r>
                    <m:sSub>
                      <m:sSubPr>
                        <m:ctrlPr>
                          <a:rPr lang="en-US" altLang="zh-CN" sz="2400" i="1">
                            <a:solidFill>
                              <a:srgbClr val="FF0000"/>
                            </a:solidFill>
                            <a:latin typeface="Cambria Math" panose="02040503050406030204" pitchFamily="18" charset="0"/>
                          </a:rPr>
                        </m:ctrlPr>
                      </m:sSubPr>
                      <m:e>
                        <m:r>
                          <a:rPr lang="en-US" altLang="zh-CN" sz="2400" i="1">
                            <a:solidFill>
                              <a:srgbClr val="FF0000"/>
                            </a:solidFill>
                            <a:latin typeface="Cambria Math" panose="02040503050406030204" pitchFamily="18" charset="0"/>
                          </a:rPr>
                          <m:t>𝑝</m:t>
                        </m:r>
                      </m:e>
                      <m:sub>
                        <m:r>
                          <a:rPr lang="en-US" altLang="zh-CN" sz="2400" i="1">
                            <a:solidFill>
                              <a:srgbClr val="FF0000"/>
                            </a:solidFill>
                            <a:latin typeface="Cambria Math" panose="02040503050406030204" pitchFamily="18" charset="0"/>
                          </a:rPr>
                          <m:t>𝑖</m:t>
                        </m:r>
                      </m:sub>
                    </m:sSub>
                    <m:r>
                      <a:rPr lang="en-US" altLang="zh-CN" sz="2400" i="1">
                        <a:solidFill>
                          <a:srgbClr val="FF0000"/>
                        </a:solidFill>
                        <a:latin typeface="Cambria Math" panose="02040503050406030204" pitchFamily="18" charset="0"/>
                      </a:rPr>
                      <m:t>)</m:t>
                    </m:r>
                  </m:oMath>
                </a14:m>
                <a:endParaRPr lang="zh-CN" altLang="en-US" sz="2400" dirty="0">
                  <a:latin typeface="微软雅黑" panose="020B0503020204020204" pitchFamily="34" charset="-122"/>
                  <a:ea typeface="微软雅黑" panose="020B0503020204020204" pitchFamily="34" charset="-122"/>
                </a:endParaRPr>
              </a:p>
            </p:txBody>
          </p:sp>
        </mc:Choice>
        <mc:Fallback xmlns="">
          <p:sp>
            <p:nvSpPr>
              <p:cNvPr id="12" name="文本框 11"/>
              <p:cNvSpPr txBox="1">
                <a:spLocks noRot="1" noChangeAspect="1" noMove="1" noResize="1" noEditPoints="1" noAdjustHandles="1" noChangeArrowheads="1" noChangeShapeType="1" noTextEdit="1"/>
              </p:cNvSpPr>
              <p:nvPr/>
            </p:nvSpPr>
            <p:spPr>
              <a:xfrm>
                <a:off x="2428886" y="3368075"/>
                <a:ext cx="9171679" cy="461665"/>
              </a:xfrm>
              <a:prstGeom prst="rect">
                <a:avLst/>
              </a:prstGeom>
              <a:blipFill rotWithShape="1">
                <a:blip r:embed="rId4"/>
                <a:stretch>
                  <a:fillRect t="-8" r="4" b="1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文本框 12"/>
              <p:cNvSpPr txBox="1"/>
              <p:nvPr/>
            </p:nvSpPr>
            <p:spPr>
              <a:xfrm>
                <a:off x="2428885" y="4247051"/>
                <a:ext cx="9171679" cy="1141338"/>
              </a:xfrm>
              <a:prstGeom prst="rect">
                <a:avLst/>
              </a:prstGeom>
              <a:noFill/>
            </p:spPr>
            <p:txBody>
              <a:bodyPr wrap="square">
                <a:spAutoFit/>
              </a:bodyPr>
              <a:lstStyle/>
              <a:p>
                <a:pPr>
                  <a:lnSpc>
                    <a:spcPct val="150000"/>
                  </a:lnSpc>
                </a:pPr>
                <a:r>
                  <a:rPr lang="zh-CN" altLang="en-US" sz="2400" dirty="0">
                    <a:latin typeface="微软雅黑" panose="020B0503020204020204" pitchFamily="34" charset="-122"/>
                    <a:ea typeface="微软雅黑" panose="020B0503020204020204" pitchFamily="34" charset="-122"/>
                  </a:rPr>
                  <a:t>最优调度策略</a:t>
                </a:r>
                <a14:m>
                  <m:oMath xmlns:m="http://schemas.openxmlformats.org/officeDocument/2006/math">
                    <m:r>
                      <a:rPr lang="en-US" altLang="zh-CN" sz="2400" b="0" i="1" smtClean="0">
                        <a:solidFill>
                          <a:srgbClr val="FF0000"/>
                        </a:solidFill>
                        <a:latin typeface="Cambria Math" panose="02040503050406030204" pitchFamily="18" charset="0"/>
                        <a:ea typeface="微软雅黑" panose="020B0503020204020204" pitchFamily="34" charset="-122"/>
                      </a:rPr>
                      <m:t>𝑆</m:t>
                    </m:r>
                    <m:r>
                      <a:rPr lang="en-US" altLang="zh-CN" sz="2400" b="0" i="1" smtClean="0">
                        <a:solidFill>
                          <a:srgbClr val="FF0000"/>
                        </a:solidFill>
                        <a:latin typeface="Cambria Math" panose="02040503050406030204" pitchFamily="18" charset="0"/>
                        <a:ea typeface="微软雅黑" panose="020B0503020204020204" pitchFamily="34" charset="-122"/>
                      </a:rPr>
                      <m:t>=(</m:t>
                    </m:r>
                    <m:r>
                      <a:rPr lang="en-US" altLang="zh-CN" sz="2400" b="0" i="1" smtClean="0">
                        <a:solidFill>
                          <a:srgbClr val="FF0000"/>
                        </a:solidFill>
                        <a:latin typeface="Cambria Math" panose="02040503050406030204" pitchFamily="18" charset="0"/>
                        <a:ea typeface="微软雅黑" panose="020B0503020204020204" pitchFamily="34" charset="-122"/>
                      </a:rPr>
                      <m:t>𝑇</m:t>
                    </m:r>
                    <m:r>
                      <a:rPr lang="en-US" altLang="zh-CN" sz="2400" b="0" i="1" smtClean="0">
                        <a:solidFill>
                          <a:srgbClr val="FF0000"/>
                        </a:solidFill>
                        <a:latin typeface="Cambria Math" panose="02040503050406030204" pitchFamily="18" charset="0"/>
                        <a:ea typeface="微软雅黑" panose="020B0503020204020204" pitchFamily="34" charset="-122"/>
                      </a:rPr>
                      <m:t>,</m:t>
                    </m:r>
                    <m:r>
                      <a:rPr lang="en-US" altLang="zh-CN" sz="2400" b="0" i="1" smtClean="0">
                        <a:solidFill>
                          <a:srgbClr val="FF0000"/>
                        </a:solidFill>
                        <a:latin typeface="Cambria Math" panose="02040503050406030204" pitchFamily="18" charset="0"/>
                        <a:ea typeface="微软雅黑" panose="020B0503020204020204" pitchFamily="34" charset="-122"/>
                      </a:rPr>
                      <m:t>𝑃</m:t>
                    </m:r>
                    <m:r>
                      <a:rPr lang="en-US" altLang="zh-CN" sz="2400" b="0" i="1" smtClean="0">
                        <a:solidFill>
                          <a:srgbClr val="FF0000"/>
                        </a:solidFill>
                        <a:latin typeface="Cambria Math" panose="02040503050406030204" pitchFamily="18" charset="0"/>
                        <a:ea typeface="微软雅黑" panose="020B0503020204020204" pitchFamily="34" charset="-122"/>
                      </a:rPr>
                      <m:t>)</m:t>
                    </m:r>
                  </m:oMath>
                </a14:m>
                <a:endParaRPr lang="en-US" altLang="zh-CN" sz="2400" dirty="0">
                  <a:latin typeface="微软雅黑" panose="020B0503020204020204" pitchFamily="34" charset="-122"/>
                  <a:ea typeface="微软雅黑" panose="020B0503020204020204" pitchFamily="34" charset="-122"/>
                </a:endParaRPr>
              </a:p>
              <a:p>
                <a:pPr>
                  <a:lnSpc>
                    <a:spcPct val="150000"/>
                  </a:lnSpc>
                </a:pPr>
                <a:r>
                  <a:rPr lang="zh-CN" altLang="en-US" sz="2400" dirty="0">
                    <a:latin typeface="微软雅黑" panose="020B0503020204020204" pitchFamily="34" charset="-122"/>
                    <a:ea typeface="微软雅黑" panose="020B0503020204020204" pitchFamily="34" charset="-122"/>
                  </a:rPr>
                  <a:t>其中</a:t>
                </a:r>
                <a14:m>
                  <m:oMath xmlns:m="http://schemas.openxmlformats.org/officeDocument/2006/math">
                    <m:r>
                      <a:rPr lang="en-US" altLang="zh-CN" sz="2400" i="1">
                        <a:solidFill>
                          <a:srgbClr val="FF0000"/>
                        </a:solidFill>
                        <a:latin typeface="Cambria Math" panose="02040503050406030204" pitchFamily="18" charset="0"/>
                        <a:ea typeface="微软雅黑" panose="020B0503020204020204" pitchFamily="34" charset="-122"/>
                      </a:rPr>
                      <m:t>𝑇</m:t>
                    </m:r>
                  </m:oMath>
                </a14:m>
                <a:r>
                  <a:rPr lang="zh-CN" altLang="en-US" sz="2400" dirty="0">
                    <a:latin typeface="微软雅黑" panose="020B0503020204020204" pitchFamily="34" charset="-122"/>
                    <a:ea typeface="微软雅黑" panose="020B0503020204020204" pitchFamily="34" charset="-122"/>
                  </a:rPr>
                  <a:t>是子图执行时间序列，</a:t>
                </a:r>
                <a:r>
                  <a:rPr lang="en-US" altLang="zh-CN" sz="2400" dirty="0">
                    <a:solidFill>
                      <a:srgbClr val="FF0000"/>
                    </a:solidFill>
                    <a:ea typeface="微软雅黑" panose="020B0503020204020204" pitchFamily="34" charset="-122"/>
                  </a:rPr>
                  <a:t> </a:t>
                </a:r>
                <a14:m>
                  <m:oMath xmlns:m="http://schemas.openxmlformats.org/officeDocument/2006/math">
                    <m:r>
                      <a:rPr lang="en-US" altLang="zh-CN" sz="2400" b="0" i="1" smtClean="0">
                        <a:solidFill>
                          <a:srgbClr val="FF0000"/>
                        </a:solidFill>
                        <a:latin typeface="Cambria Math" panose="02040503050406030204" pitchFamily="18" charset="0"/>
                        <a:ea typeface="微软雅黑" panose="020B0503020204020204" pitchFamily="34" charset="-122"/>
                      </a:rPr>
                      <m:t>𝑃</m:t>
                    </m:r>
                  </m:oMath>
                </a14:m>
                <a:r>
                  <a:rPr lang="zh-CN" altLang="en-US" sz="2400" dirty="0">
                    <a:latin typeface="微软雅黑" panose="020B0503020204020204" pitchFamily="34" charset="-122"/>
                    <a:ea typeface="微软雅黑" panose="020B0503020204020204" pitchFamily="34" charset="-122"/>
                  </a:rPr>
                  <a:t>是子图线程数序列</a:t>
                </a:r>
              </a:p>
            </p:txBody>
          </p:sp>
        </mc:Choice>
        <mc:Fallback xmlns="">
          <p:sp>
            <p:nvSpPr>
              <p:cNvPr id="13" name="文本框 12"/>
              <p:cNvSpPr txBox="1">
                <a:spLocks noRot="1" noChangeAspect="1" noMove="1" noResize="1" noEditPoints="1" noAdjustHandles="1" noChangeArrowheads="1" noChangeShapeType="1" noTextEdit="1"/>
              </p:cNvSpPr>
              <p:nvPr/>
            </p:nvSpPr>
            <p:spPr>
              <a:xfrm>
                <a:off x="2428885" y="4247051"/>
                <a:ext cx="9171679" cy="1141338"/>
              </a:xfrm>
              <a:prstGeom prst="rect">
                <a:avLst/>
              </a:prstGeom>
              <a:blipFill rotWithShape="1">
                <a:blip r:embed="rId5"/>
                <a:stretch>
                  <a:fillRect t="-15" r="4" b="-131"/>
                </a:stretch>
              </a:blipFill>
            </p:spPr>
            <p:txBody>
              <a:bodyPr/>
              <a:lstStyle/>
              <a:p>
                <a:r>
                  <a:rPr lang="zh-CN" altLang="en-US">
                    <a:noFill/>
                  </a:rPr>
                  <a:t> </a:t>
                </a:r>
              </a:p>
            </p:txBody>
          </p:sp>
        </mc:Fallback>
      </mc:AlternateContent>
      <p:sp>
        <p:nvSpPr>
          <p:cNvPr id="14" name="矩形 13"/>
          <p:cNvSpPr/>
          <p:nvPr/>
        </p:nvSpPr>
        <p:spPr>
          <a:xfrm>
            <a:off x="860191" y="5796386"/>
            <a:ext cx="1348967" cy="569911"/>
          </a:xfrm>
          <a:prstGeom prst="rect">
            <a:avLst/>
          </a:prstGeom>
          <a:solidFill>
            <a:srgbClr val="EB705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ltLang="zh-CN" sz="2400" b="1" dirty="0">
                <a:latin typeface="微软雅黑" panose="020B0503020204020204" pitchFamily="34" charset="-122"/>
                <a:ea typeface="微软雅黑" panose="020B0503020204020204" pitchFamily="34" charset="-122"/>
              </a:rPr>
              <a:t>NP</a:t>
            </a:r>
            <a:r>
              <a:rPr lang="zh-CN" altLang="en-US" sz="2400" b="1" dirty="0">
                <a:latin typeface="微软雅黑" panose="020B0503020204020204" pitchFamily="34" charset="-122"/>
                <a:ea typeface="微软雅黑" panose="020B0503020204020204" pitchFamily="34" charset="-122"/>
              </a:rPr>
              <a:t>完全</a:t>
            </a:r>
            <a:endParaRPr lang="en-US" altLang="zh-CN" sz="2400" b="1" dirty="0">
              <a:latin typeface="微软雅黑" panose="020B0503020204020204" pitchFamily="34" charset="-122"/>
              <a:ea typeface="微软雅黑" panose="020B0503020204020204" pitchFamily="34" charset="-122"/>
            </a:endParaRPr>
          </a:p>
        </p:txBody>
      </p:sp>
      <p:sp>
        <p:nvSpPr>
          <p:cNvPr id="16" name="文本框 15"/>
          <p:cNvSpPr txBox="1"/>
          <p:nvPr/>
        </p:nvSpPr>
        <p:spPr>
          <a:xfrm>
            <a:off x="2428885" y="5850510"/>
            <a:ext cx="9171679" cy="461665"/>
          </a:xfrm>
          <a:prstGeom prst="rect">
            <a:avLst/>
          </a:prstGeom>
          <a:noFill/>
        </p:spPr>
        <p:txBody>
          <a:bodyPr wrap="square">
            <a:spAutoFit/>
          </a:bodyPr>
          <a:lstStyle/>
          <a:p>
            <a:r>
              <a:rPr lang="en-US" altLang="zh-CN" sz="2400" dirty="0">
                <a:latin typeface="微软雅黑" panose="020B0503020204020204" pitchFamily="34" charset="-122"/>
                <a:ea typeface="微软雅黑" panose="020B0503020204020204" pitchFamily="34" charset="-122"/>
              </a:rPr>
              <a:t>DSP</a:t>
            </a:r>
            <a:r>
              <a:rPr lang="zh-CN" altLang="en-US" sz="2400" dirty="0">
                <a:latin typeface="微软雅黑" panose="020B0503020204020204" pitchFamily="34" charset="-122"/>
                <a:ea typeface="微软雅黑" panose="020B0503020204020204" pitchFamily="34" charset="-122"/>
              </a:rPr>
              <a:t>问题可被归约为划分问题（</a:t>
            </a:r>
            <a:r>
              <a:rPr lang="en-US" altLang="zh-CN" sz="2400" dirty="0">
                <a:latin typeface="微软雅黑" panose="020B0503020204020204" pitchFamily="34" charset="-122"/>
                <a:ea typeface="微软雅黑" panose="020B0503020204020204" pitchFamily="34" charset="-122"/>
              </a:rPr>
              <a:t>Set Partition Problem</a:t>
            </a:r>
            <a:r>
              <a:rPr lang="zh-CN" altLang="en-US" sz="2400" dirty="0">
                <a:latin typeface="微软雅黑" panose="020B0503020204020204" pitchFamily="34" charset="-122"/>
                <a:ea typeface="微软雅黑" panose="020B0503020204020204" pitchFamily="34" charset="-122"/>
              </a:rPr>
              <a:t>）</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72A5E12F-523A-4D75-95A2-779F57F5D9E2}" type="slidenum">
              <a:rPr lang="zh-CN" altLang="en-US" smtClean="0"/>
              <a:t>24</a:t>
            </a:fld>
            <a:endParaRPr lang="zh-CN" altLang="en-US"/>
          </a:p>
        </p:txBody>
      </p:sp>
      <p:sp>
        <p:nvSpPr>
          <p:cNvPr id="3" name="文本占位符 2"/>
          <p:cNvSpPr>
            <a:spLocks noGrp="1"/>
          </p:cNvSpPr>
          <p:nvPr>
            <p:ph type="body" sz="quarter" idx="13"/>
          </p:nvPr>
        </p:nvSpPr>
        <p:spPr/>
        <p:txBody>
          <a:bodyPr/>
          <a:lstStyle/>
          <a:p>
            <a:r>
              <a:rPr lang="zh-CN" altLang="en-US" dirty="0"/>
              <a:t>资源调度优化：启发式策略</a:t>
            </a:r>
          </a:p>
        </p:txBody>
      </p:sp>
      <p:sp>
        <p:nvSpPr>
          <p:cNvPr id="4" name="矩形 3"/>
          <p:cNvSpPr/>
          <p:nvPr/>
        </p:nvSpPr>
        <p:spPr>
          <a:xfrm>
            <a:off x="650126" y="2103201"/>
            <a:ext cx="2080717" cy="569911"/>
          </a:xfrm>
          <a:prstGeom prst="rect">
            <a:avLst/>
          </a:prstGeom>
          <a:solidFill>
            <a:schemeClr val="accent1">
              <a:lumMod val="60000"/>
              <a:lumOff val="4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zh-CN" altLang="en-US" sz="2400" b="1" dirty="0">
                <a:latin typeface="微软雅黑" panose="020B0503020204020204" pitchFamily="34" charset="-122"/>
                <a:ea typeface="微软雅黑" panose="020B0503020204020204" pitchFamily="34" charset="-122"/>
              </a:rPr>
              <a:t>下界分配规则</a:t>
            </a:r>
            <a:endParaRPr lang="en-US" altLang="zh-CN" sz="2400" b="1" dirty="0">
              <a:latin typeface="微软雅黑" panose="020B0503020204020204" pitchFamily="34" charset="-122"/>
              <a:ea typeface="微软雅黑" panose="020B0503020204020204" pitchFamily="34" charset="-122"/>
            </a:endParaRPr>
          </a:p>
        </p:txBody>
      </p:sp>
      <p:sp>
        <p:nvSpPr>
          <p:cNvPr id="5" name="矩形 4"/>
          <p:cNvSpPr/>
          <p:nvPr/>
        </p:nvSpPr>
        <p:spPr>
          <a:xfrm>
            <a:off x="650126" y="3467880"/>
            <a:ext cx="2080716" cy="569911"/>
          </a:xfrm>
          <a:prstGeom prst="rect">
            <a:avLst/>
          </a:prstGeom>
          <a:solidFill>
            <a:schemeClr val="accent6">
              <a:lumMod val="60000"/>
              <a:lumOff val="4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zh-CN" altLang="en-US" sz="2400" b="1" dirty="0">
                <a:latin typeface="微软雅黑" panose="020B0503020204020204" pitchFamily="34" charset="-122"/>
                <a:ea typeface="微软雅黑" panose="020B0503020204020204" pitchFamily="34" charset="-122"/>
              </a:rPr>
              <a:t>效率优先规则</a:t>
            </a:r>
            <a:endParaRPr lang="en-US" altLang="zh-CN" sz="2400" b="1" dirty="0">
              <a:latin typeface="微软雅黑" panose="020B0503020204020204" pitchFamily="34" charset="-122"/>
              <a:ea typeface="微软雅黑" panose="020B0503020204020204" pitchFamily="34" charset="-122"/>
            </a:endParaRPr>
          </a:p>
        </p:txBody>
      </p:sp>
      <p:sp>
        <p:nvSpPr>
          <p:cNvPr id="6" name="矩形 5"/>
          <p:cNvSpPr/>
          <p:nvPr/>
        </p:nvSpPr>
        <p:spPr>
          <a:xfrm>
            <a:off x="650126" y="4832559"/>
            <a:ext cx="2080716" cy="569911"/>
          </a:xfrm>
          <a:prstGeom prst="rect">
            <a:avLst/>
          </a:prstGeom>
          <a:solidFill>
            <a:srgbClr val="EB705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zh-CN" altLang="en-US" sz="2400" b="1" dirty="0">
                <a:latin typeface="微软雅黑" panose="020B0503020204020204" pitchFamily="34" charset="-122"/>
                <a:ea typeface="微软雅黑" panose="020B0503020204020204" pitchFamily="34" charset="-122"/>
              </a:rPr>
              <a:t>离群点规则</a:t>
            </a:r>
            <a:endParaRPr lang="en-US" altLang="zh-CN" sz="2400" b="1" dirty="0">
              <a:latin typeface="微软雅黑" panose="020B0503020204020204" pitchFamily="34" charset="-122"/>
              <a:ea typeface="微软雅黑" panose="020B0503020204020204" pitchFamily="34" charset="-122"/>
            </a:endParaRPr>
          </a:p>
        </p:txBody>
      </p:sp>
      <p:sp>
        <p:nvSpPr>
          <p:cNvPr id="7" name="文本框 6"/>
          <p:cNvSpPr txBox="1"/>
          <p:nvPr/>
        </p:nvSpPr>
        <p:spPr>
          <a:xfrm>
            <a:off x="8175866" y="1341394"/>
            <a:ext cx="1049980" cy="369332"/>
          </a:xfrm>
          <a:prstGeom prst="rect">
            <a:avLst/>
          </a:prstGeom>
          <a:noFill/>
        </p:spPr>
        <p:txBody>
          <a:bodyPr wrap="square">
            <a:spAutoFit/>
          </a:bodyPr>
          <a:lstStyle/>
          <a:p>
            <a:pPr algn="ctr"/>
            <a:r>
              <a:rPr lang="en-US" altLang="zh-CN" b="1" dirty="0">
                <a:latin typeface="微软雅黑" panose="020B0503020204020204" pitchFamily="34" charset="-122"/>
                <a:ea typeface="微软雅黑" panose="020B0503020204020204" pitchFamily="34" charset="-122"/>
              </a:rPr>
              <a:t>Loader</a:t>
            </a:r>
            <a:endParaRPr lang="zh-CN" altLang="en-US" b="1" dirty="0">
              <a:latin typeface="微软雅黑" panose="020B0503020204020204" pitchFamily="34" charset="-122"/>
              <a:ea typeface="微软雅黑" panose="020B0503020204020204" pitchFamily="34" charset="-122"/>
            </a:endParaRPr>
          </a:p>
        </p:txBody>
      </p:sp>
      <p:sp>
        <p:nvSpPr>
          <p:cNvPr id="8" name="文本框 7"/>
          <p:cNvSpPr txBox="1"/>
          <p:nvPr/>
        </p:nvSpPr>
        <p:spPr>
          <a:xfrm>
            <a:off x="9225846" y="1320175"/>
            <a:ext cx="1313076" cy="369332"/>
          </a:xfrm>
          <a:prstGeom prst="rect">
            <a:avLst/>
          </a:prstGeom>
          <a:noFill/>
        </p:spPr>
        <p:txBody>
          <a:bodyPr wrap="square">
            <a:spAutoFit/>
          </a:bodyPr>
          <a:lstStyle/>
          <a:p>
            <a:pPr algn="ctr"/>
            <a:r>
              <a:rPr lang="en-US" altLang="zh-CN" b="1" dirty="0">
                <a:latin typeface="微软雅黑" panose="020B0503020204020204" pitchFamily="34" charset="-122"/>
                <a:ea typeface="微软雅黑" panose="020B0503020204020204" pitchFamily="34" charset="-122"/>
              </a:rPr>
              <a:t>Evaluator</a:t>
            </a:r>
            <a:endParaRPr lang="zh-CN" altLang="en-US" b="1" dirty="0">
              <a:latin typeface="微软雅黑" panose="020B0503020204020204" pitchFamily="34" charset="-122"/>
              <a:ea typeface="微软雅黑" panose="020B0503020204020204" pitchFamily="34" charset="-122"/>
            </a:endParaRPr>
          </a:p>
        </p:txBody>
      </p:sp>
      <p:sp>
        <p:nvSpPr>
          <p:cNvPr id="10" name="矩形 9"/>
          <p:cNvSpPr/>
          <p:nvPr/>
        </p:nvSpPr>
        <p:spPr>
          <a:xfrm>
            <a:off x="9490153" y="2727845"/>
            <a:ext cx="818482" cy="369332"/>
          </a:xfrm>
          <a:prstGeom prst="rect">
            <a:avLst/>
          </a:prstGeom>
          <a:solidFill>
            <a:schemeClr val="accent6">
              <a:lumMod val="60000"/>
              <a:lumOff val="4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ltLang="zh-CN" dirty="0">
                <a:latin typeface="微软雅黑" panose="020B0503020204020204" pitchFamily="34" charset="-122"/>
                <a:ea typeface="微软雅黑" panose="020B0503020204020204" pitchFamily="34" charset="-122"/>
              </a:rPr>
              <a:t>1</a:t>
            </a:r>
          </a:p>
        </p:txBody>
      </p:sp>
      <p:sp>
        <p:nvSpPr>
          <p:cNvPr id="11" name="矩形 10"/>
          <p:cNvSpPr/>
          <p:nvPr/>
        </p:nvSpPr>
        <p:spPr>
          <a:xfrm>
            <a:off x="10782083" y="2708124"/>
            <a:ext cx="818482" cy="369332"/>
          </a:xfrm>
          <a:prstGeom prst="rect">
            <a:avLst/>
          </a:prstGeom>
          <a:solidFill>
            <a:schemeClr val="bg2">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ltLang="zh-CN" dirty="0">
                <a:latin typeface="微软雅黑" panose="020B0503020204020204" pitchFamily="34" charset="-122"/>
                <a:ea typeface="微软雅黑" panose="020B0503020204020204" pitchFamily="34" charset="-122"/>
              </a:rPr>
              <a:t>1</a:t>
            </a:r>
          </a:p>
        </p:txBody>
      </p:sp>
      <p:sp>
        <p:nvSpPr>
          <p:cNvPr id="16" name="矩形 15"/>
          <p:cNvSpPr/>
          <p:nvPr/>
        </p:nvSpPr>
        <p:spPr>
          <a:xfrm>
            <a:off x="9490153" y="3231850"/>
            <a:ext cx="818482" cy="369332"/>
          </a:xfrm>
          <a:prstGeom prst="rect">
            <a:avLst/>
          </a:prstGeom>
          <a:solidFill>
            <a:schemeClr val="accent6">
              <a:lumMod val="60000"/>
              <a:lumOff val="4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ltLang="zh-CN" dirty="0">
                <a:latin typeface="微软雅黑" panose="020B0503020204020204" pitchFamily="34" charset="-122"/>
                <a:ea typeface="微软雅黑" panose="020B0503020204020204" pitchFamily="34" charset="-122"/>
              </a:rPr>
              <a:t>2</a:t>
            </a:r>
          </a:p>
        </p:txBody>
      </p:sp>
      <p:sp>
        <p:nvSpPr>
          <p:cNvPr id="18" name="矩形 17"/>
          <p:cNvSpPr/>
          <p:nvPr/>
        </p:nvSpPr>
        <p:spPr>
          <a:xfrm>
            <a:off x="9490153" y="4498927"/>
            <a:ext cx="818482" cy="369332"/>
          </a:xfrm>
          <a:prstGeom prst="rect">
            <a:avLst/>
          </a:prstGeom>
          <a:solidFill>
            <a:schemeClr val="accent6">
              <a:lumMod val="60000"/>
              <a:lumOff val="4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ltLang="zh-CN" dirty="0">
                <a:latin typeface="微软雅黑" panose="020B0503020204020204" pitchFamily="34" charset="-122"/>
                <a:ea typeface="微软雅黑" panose="020B0503020204020204" pitchFamily="34" charset="-122"/>
              </a:rPr>
              <a:t>3</a:t>
            </a:r>
          </a:p>
        </p:txBody>
      </p:sp>
      <p:sp>
        <p:nvSpPr>
          <p:cNvPr id="21" name="矩形 20"/>
          <p:cNvSpPr/>
          <p:nvPr/>
        </p:nvSpPr>
        <p:spPr>
          <a:xfrm>
            <a:off x="9490153" y="4982459"/>
            <a:ext cx="818482" cy="369332"/>
          </a:xfrm>
          <a:prstGeom prst="rect">
            <a:avLst/>
          </a:prstGeom>
          <a:solidFill>
            <a:schemeClr val="accent6">
              <a:lumMod val="60000"/>
              <a:lumOff val="4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ltLang="zh-CN" dirty="0">
                <a:latin typeface="微软雅黑" panose="020B0503020204020204" pitchFamily="34" charset="-122"/>
                <a:ea typeface="微软雅黑" panose="020B0503020204020204" pitchFamily="34" charset="-122"/>
              </a:rPr>
              <a:t>3</a:t>
            </a:r>
          </a:p>
        </p:txBody>
      </p:sp>
      <p:cxnSp>
        <p:nvCxnSpPr>
          <p:cNvPr id="24" name="直接连接符 23"/>
          <p:cNvCxnSpPr/>
          <p:nvPr/>
        </p:nvCxnSpPr>
        <p:spPr>
          <a:xfrm flipH="1">
            <a:off x="7952869" y="1853923"/>
            <a:ext cx="33333" cy="4409913"/>
          </a:xfrm>
          <a:prstGeom prst="line">
            <a:avLst/>
          </a:prstGeom>
          <a:ln>
            <a:headEnd type="none"/>
            <a:tailEnd type="triangle" w="lg" len="lg"/>
          </a:ln>
        </p:spPr>
        <p:style>
          <a:lnRef idx="3">
            <a:schemeClr val="dk1"/>
          </a:lnRef>
          <a:fillRef idx="0">
            <a:schemeClr val="dk1"/>
          </a:fillRef>
          <a:effectRef idx="2">
            <a:schemeClr val="dk1"/>
          </a:effectRef>
          <a:fontRef idx="minor">
            <a:schemeClr val="tx1"/>
          </a:fontRef>
        </p:style>
      </p:cxnSp>
      <p:sp>
        <p:nvSpPr>
          <p:cNvPr id="28" name="矩形 27"/>
          <p:cNvSpPr/>
          <p:nvPr/>
        </p:nvSpPr>
        <p:spPr>
          <a:xfrm>
            <a:off x="8296268" y="1853923"/>
            <a:ext cx="818482" cy="369332"/>
          </a:xfrm>
          <a:prstGeom prst="rect">
            <a:avLst/>
          </a:prstGeom>
          <a:solidFill>
            <a:srgbClr val="EB705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ltLang="zh-CN" dirty="0">
                <a:latin typeface="微软雅黑" panose="020B0503020204020204" pitchFamily="34" charset="-122"/>
                <a:ea typeface="微软雅黑" panose="020B0503020204020204" pitchFamily="34" charset="-122"/>
              </a:rPr>
              <a:t>1</a:t>
            </a:r>
          </a:p>
        </p:txBody>
      </p:sp>
      <p:sp>
        <p:nvSpPr>
          <p:cNvPr id="29" name="矩形 28"/>
          <p:cNvSpPr/>
          <p:nvPr/>
        </p:nvSpPr>
        <p:spPr>
          <a:xfrm>
            <a:off x="8296268" y="2297935"/>
            <a:ext cx="818482" cy="369332"/>
          </a:xfrm>
          <a:prstGeom prst="rect">
            <a:avLst/>
          </a:prstGeom>
          <a:solidFill>
            <a:srgbClr val="EB705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ltLang="zh-CN" dirty="0">
                <a:latin typeface="微软雅黑" panose="020B0503020204020204" pitchFamily="34" charset="-122"/>
                <a:ea typeface="微软雅黑" panose="020B0503020204020204" pitchFamily="34" charset="-122"/>
              </a:rPr>
              <a:t>1</a:t>
            </a:r>
          </a:p>
        </p:txBody>
      </p:sp>
      <p:sp>
        <p:nvSpPr>
          <p:cNvPr id="30" name="矩形 29"/>
          <p:cNvSpPr/>
          <p:nvPr/>
        </p:nvSpPr>
        <p:spPr>
          <a:xfrm>
            <a:off x="8291865" y="2745195"/>
            <a:ext cx="818482" cy="369332"/>
          </a:xfrm>
          <a:prstGeom prst="rect">
            <a:avLst/>
          </a:prstGeom>
          <a:solidFill>
            <a:srgbClr val="EB705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ltLang="zh-CN" dirty="0">
                <a:latin typeface="微软雅黑" panose="020B0503020204020204" pitchFamily="34" charset="-122"/>
                <a:ea typeface="微软雅黑" panose="020B0503020204020204" pitchFamily="34" charset="-122"/>
              </a:rPr>
              <a:t>2</a:t>
            </a:r>
          </a:p>
        </p:txBody>
      </p:sp>
      <p:sp>
        <p:nvSpPr>
          <p:cNvPr id="31" name="矩形 30"/>
          <p:cNvSpPr/>
          <p:nvPr/>
        </p:nvSpPr>
        <p:spPr>
          <a:xfrm>
            <a:off x="8291865" y="3189207"/>
            <a:ext cx="818482" cy="369332"/>
          </a:xfrm>
          <a:prstGeom prst="rect">
            <a:avLst/>
          </a:prstGeom>
          <a:solidFill>
            <a:srgbClr val="EB705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ltLang="zh-CN" dirty="0">
                <a:latin typeface="微软雅黑" panose="020B0503020204020204" pitchFamily="34" charset="-122"/>
                <a:ea typeface="微软雅黑" panose="020B0503020204020204" pitchFamily="34" charset="-122"/>
              </a:rPr>
              <a:t>2</a:t>
            </a:r>
          </a:p>
        </p:txBody>
      </p:sp>
      <p:sp>
        <p:nvSpPr>
          <p:cNvPr id="32" name="矩形 31"/>
          <p:cNvSpPr/>
          <p:nvPr/>
        </p:nvSpPr>
        <p:spPr>
          <a:xfrm>
            <a:off x="10782083" y="3194779"/>
            <a:ext cx="818482" cy="369332"/>
          </a:xfrm>
          <a:prstGeom prst="rect">
            <a:avLst/>
          </a:prstGeom>
          <a:solidFill>
            <a:schemeClr val="bg2">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ltLang="zh-CN" dirty="0">
                <a:latin typeface="微软雅黑" panose="020B0503020204020204" pitchFamily="34" charset="-122"/>
                <a:ea typeface="微软雅黑" panose="020B0503020204020204" pitchFamily="34" charset="-122"/>
              </a:rPr>
              <a:t>1</a:t>
            </a:r>
          </a:p>
        </p:txBody>
      </p:sp>
      <p:sp>
        <p:nvSpPr>
          <p:cNvPr id="33" name="矩形 32"/>
          <p:cNvSpPr/>
          <p:nvPr/>
        </p:nvSpPr>
        <p:spPr>
          <a:xfrm>
            <a:off x="8291865" y="3633219"/>
            <a:ext cx="818482" cy="369332"/>
          </a:xfrm>
          <a:prstGeom prst="rect">
            <a:avLst/>
          </a:prstGeom>
          <a:solidFill>
            <a:srgbClr val="EB705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ltLang="zh-CN" dirty="0">
                <a:latin typeface="微软雅黑" panose="020B0503020204020204" pitchFamily="34" charset="-122"/>
                <a:ea typeface="微软雅黑" panose="020B0503020204020204" pitchFamily="34" charset="-122"/>
              </a:rPr>
              <a:t>3</a:t>
            </a:r>
          </a:p>
        </p:txBody>
      </p:sp>
      <p:sp>
        <p:nvSpPr>
          <p:cNvPr id="34" name="矩形 33"/>
          <p:cNvSpPr/>
          <p:nvPr/>
        </p:nvSpPr>
        <p:spPr>
          <a:xfrm>
            <a:off x="8291865" y="4077231"/>
            <a:ext cx="818482" cy="369332"/>
          </a:xfrm>
          <a:prstGeom prst="rect">
            <a:avLst/>
          </a:prstGeom>
          <a:solidFill>
            <a:srgbClr val="EB705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ltLang="zh-CN" dirty="0">
                <a:latin typeface="微软雅黑" panose="020B0503020204020204" pitchFamily="34" charset="-122"/>
                <a:ea typeface="微软雅黑" panose="020B0503020204020204" pitchFamily="34" charset="-122"/>
              </a:rPr>
              <a:t>3</a:t>
            </a:r>
          </a:p>
        </p:txBody>
      </p:sp>
      <p:sp>
        <p:nvSpPr>
          <p:cNvPr id="35" name="矩形 34"/>
          <p:cNvSpPr/>
          <p:nvPr/>
        </p:nvSpPr>
        <p:spPr>
          <a:xfrm>
            <a:off x="10782083" y="3656975"/>
            <a:ext cx="818482" cy="369332"/>
          </a:xfrm>
          <a:prstGeom prst="rect">
            <a:avLst/>
          </a:prstGeom>
          <a:solidFill>
            <a:schemeClr val="bg2">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ltLang="zh-CN" dirty="0">
                <a:latin typeface="微软雅黑" panose="020B0503020204020204" pitchFamily="34" charset="-122"/>
                <a:ea typeface="微软雅黑" panose="020B0503020204020204" pitchFamily="34" charset="-122"/>
              </a:rPr>
              <a:t>2</a:t>
            </a:r>
          </a:p>
        </p:txBody>
      </p:sp>
      <p:sp>
        <p:nvSpPr>
          <p:cNvPr id="36" name="矩形 35"/>
          <p:cNvSpPr/>
          <p:nvPr/>
        </p:nvSpPr>
        <p:spPr>
          <a:xfrm>
            <a:off x="10782083" y="4100987"/>
            <a:ext cx="818482" cy="369332"/>
          </a:xfrm>
          <a:prstGeom prst="rect">
            <a:avLst/>
          </a:prstGeom>
          <a:solidFill>
            <a:schemeClr val="bg2">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ltLang="zh-CN" dirty="0">
                <a:latin typeface="微软雅黑" panose="020B0503020204020204" pitchFamily="34" charset="-122"/>
                <a:ea typeface="微软雅黑" panose="020B0503020204020204" pitchFamily="34" charset="-122"/>
              </a:rPr>
              <a:t>2</a:t>
            </a:r>
          </a:p>
        </p:txBody>
      </p:sp>
      <p:sp>
        <p:nvSpPr>
          <p:cNvPr id="37" name="矩形 36"/>
          <p:cNvSpPr/>
          <p:nvPr/>
        </p:nvSpPr>
        <p:spPr>
          <a:xfrm>
            <a:off x="8291865" y="4518708"/>
            <a:ext cx="818482" cy="369332"/>
          </a:xfrm>
          <a:prstGeom prst="rect">
            <a:avLst/>
          </a:prstGeom>
          <a:solidFill>
            <a:srgbClr val="EB705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ltLang="zh-CN" dirty="0">
                <a:latin typeface="微软雅黑" panose="020B0503020204020204" pitchFamily="34" charset="-122"/>
                <a:ea typeface="微软雅黑" panose="020B0503020204020204" pitchFamily="34" charset="-122"/>
              </a:rPr>
              <a:t>4</a:t>
            </a:r>
          </a:p>
        </p:txBody>
      </p:sp>
      <p:sp>
        <p:nvSpPr>
          <p:cNvPr id="38" name="矩形 37"/>
          <p:cNvSpPr/>
          <p:nvPr/>
        </p:nvSpPr>
        <p:spPr>
          <a:xfrm>
            <a:off x="8291865" y="4962720"/>
            <a:ext cx="818482" cy="369332"/>
          </a:xfrm>
          <a:prstGeom prst="rect">
            <a:avLst/>
          </a:prstGeom>
          <a:solidFill>
            <a:srgbClr val="EB705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ltLang="zh-CN" dirty="0">
                <a:latin typeface="微软雅黑" panose="020B0503020204020204" pitchFamily="34" charset="-122"/>
                <a:ea typeface="微软雅黑" panose="020B0503020204020204" pitchFamily="34" charset="-122"/>
              </a:rPr>
              <a:t>4</a:t>
            </a:r>
          </a:p>
        </p:txBody>
      </p:sp>
      <p:sp>
        <p:nvSpPr>
          <p:cNvPr id="39" name="矩形 38"/>
          <p:cNvSpPr/>
          <p:nvPr/>
        </p:nvSpPr>
        <p:spPr>
          <a:xfrm>
            <a:off x="9490153" y="5465991"/>
            <a:ext cx="818482" cy="369332"/>
          </a:xfrm>
          <a:prstGeom prst="rect">
            <a:avLst/>
          </a:prstGeom>
          <a:solidFill>
            <a:schemeClr val="accent6">
              <a:lumMod val="60000"/>
              <a:lumOff val="4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ltLang="zh-CN" dirty="0">
                <a:latin typeface="微软雅黑" panose="020B0503020204020204" pitchFamily="34" charset="-122"/>
                <a:ea typeface="微软雅黑" panose="020B0503020204020204" pitchFamily="34" charset="-122"/>
              </a:rPr>
              <a:t>4</a:t>
            </a:r>
          </a:p>
        </p:txBody>
      </p:sp>
      <p:sp>
        <p:nvSpPr>
          <p:cNvPr id="40" name="矩形 39"/>
          <p:cNvSpPr/>
          <p:nvPr/>
        </p:nvSpPr>
        <p:spPr>
          <a:xfrm>
            <a:off x="9490153" y="5912452"/>
            <a:ext cx="818482" cy="369332"/>
          </a:xfrm>
          <a:prstGeom prst="rect">
            <a:avLst/>
          </a:prstGeom>
          <a:solidFill>
            <a:schemeClr val="accent6">
              <a:lumMod val="60000"/>
              <a:lumOff val="4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ltLang="zh-CN" dirty="0">
                <a:latin typeface="微软雅黑" panose="020B0503020204020204" pitchFamily="34" charset="-122"/>
                <a:ea typeface="微软雅黑" panose="020B0503020204020204" pitchFamily="34" charset="-122"/>
              </a:rPr>
              <a:t>4</a:t>
            </a:r>
          </a:p>
        </p:txBody>
      </p:sp>
      <p:sp>
        <p:nvSpPr>
          <p:cNvPr id="41" name="文本框 40"/>
          <p:cNvSpPr txBox="1"/>
          <p:nvPr/>
        </p:nvSpPr>
        <p:spPr>
          <a:xfrm>
            <a:off x="10415621" y="1341394"/>
            <a:ext cx="1546680" cy="369332"/>
          </a:xfrm>
          <a:prstGeom prst="rect">
            <a:avLst/>
          </a:prstGeom>
          <a:noFill/>
        </p:spPr>
        <p:txBody>
          <a:bodyPr wrap="square">
            <a:spAutoFit/>
          </a:bodyPr>
          <a:lstStyle/>
          <a:p>
            <a:pPr algn="ctr"/>
            <a:r>
              <a:rPr lang="en-US" altLang="zh-CN" b="1" dirty="0">
                <a:latin typeface="微软雅黑" panose="020B0503020204020204" pitchFamily="34" charset="-122"/>
                <a:ea typeface="微软雅黑" panose="020B0503020204020204" pitchFamily="34" charset="-122"/>
              </a:rPr>
              <a:t>Discharger</a:t>
            </a:r>
            <a:endParaRPr lang="zh-CN" altLang="en-US" b="1" dirty="0">
              <a:latin typeface="微软雅黑" panose="020B0503020204020204" pitchFamily="34" charset="-122"/>
              <a:ea typeface="微软雅黑" panose="020B0503020204020204" pitchFamily="34" charset="-122"/>
            </a:endParaRPr>
          </a:p>
        </p:txBody>
      </p:sp>
      <p:sp>
        <p:nvSpPr>
          <p:cNvPr id="42" name="矩形 41"/>
          <p:cNvSpPr/>
          <p:nvPr/>
        </p:nvSpPr>
        <p:spPr>
          <a:xfrm>
            <a:off x="8291865" y="5465991"/>
            <a:ext cx="818482" cy="369332"/>
          </a:xfrm>
          <a:prstGeom prst="rect">
            <a:avLst/>
          </a:prstGeom>
          <a:solidFill>
            <a:srgbClr val="EB705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ltLang="zh-CN" dirty="0">
                <a:latin typeface="微软雅黑" panose="020B0503020204020204" pitchFamily="34" charset="-122"/>
                <a:ea typeface="微软雅黑" panose="020B0503020204020204" pitchFamily="34" charset="-122"/>
              </a:rPr>
              <a:t>5</a:t>
            </a:r>
          </a:p>
        </p:txBody>
      </p:sp>
      <p:sp>
        <p:nvSpPr>
          <p:cNvPr id="43" name="矩形 42"/>
          <p:cNvSpPr/>
          <p:nvPr/>
        </p:nvSpPr>
        <p:spPr>
          <a:xfrm>
            <a:off x="8291865" y="5910003"/>
            <a:ext cx="818482" cy="369332"/>
          </a:xfrm>
          <a:prstGeom prst="rect">
            <a:avLst/>
          </a:prstGeom>
          <a:solidFill>
            <a:srgbClr val="EB705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ltLang="zh-CN" dirty="0">
                <a:latin typeface="微软雅黑" panose="020B0503020204020204" pitchFamily="34" charset="-122"/>
                <a:ea typeface="微软雅黑" panose="020B0503020204020204" pitchFamily="34" charset="-122"/>
              </a:rPr>
              <a:t>5</a:t>
            </a:r>
          </a:p>
        </p:txBody>
      </p:sp>
      <p:sp>
        <p:nvSpPr>
          <p:cNvPr id="44" name="矩形 43"/>
          <p:cNvSpPr/>
          <p:nvPr/>
        </p:nvSpPr>
        <p:spPr>
          <a:xfrm>
            <a:off x="10782083" y="5452596"/>
            <a:ext cx="818482" cy="369332"/>
          </a:xfrm>
          <a:prstGeom prst="rect">
            <a:avLst/>
          </a:prstGeom>
          <a:solidFill>
            <a:schemeClr val="bg2">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ltLang="zh-CN" dirty="0">
                <a:latin typeface="微软雅黑" panose="020B0503020204020204" pitchFamily="34" charset="-122"/>
                <a:ea typeface="微软雅黑" panose="020B0503020204020204" pitchFamily="34" charset="-122"/>
              </a:rPr>
              <a:t>3</a:t>
            </a:r>
          </a:p>
        </p:txBody>
      </p:sp>
      <p:sp>
        <p:nvSpPr>
          <p:cNvPr id="45" name="矩形 44"/>
          <p:cNvSpPr/>
          <p:nvPr/>
        </p:nvSpPr>
        <p:spPr>
          <a:xfrm>
            <a:off x="10782083" y="5896608"/>
            <a:ext cx="818482" cy="369332"/>
          </a:xfrm>
          <a:prstGeom prst="rect">
            <a:avLst/>
          </a:prstGeom>
          <a:solidFill>
            <a:schemeClr val="bg2">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ltLang="zh-CN" dirty="0">
                <a:latin typeface="微软雅黑" panose="020B0503020204020204" pitchFamily="34" charset="-122"/>
                <a:ea typeface="微软雅黑" panose="020B0503020204020204" pitchFamily="34" charset="-122"/>
              </a:rPr>
              <a:t>3</a:t>
            </a:r>
          </a:p>
        </p:txBody>
      </p:sp>
      <p:sp>
        <p:nvSpPr>
          <p:cNvPr id="46" name="文本框 45"/>
          <p:cNvSpPr txBox="1"/>
          <p:nvPr/>
        </p:nvSpPr>
        <p:spPr>
          <a:xfrm>
            <a:off x="7506266" y="6266034"/>
            <a:ext cx="959872" cy="307777"/>
          </a:xfrm>
          <a:prstGeom prst="rect">
            <a:avLst/>
          </a:prstGeom>
          <a:noFill/>
        </p:spPr>
        <p:txBody>
          <a:bodyPr wrap="square">
            <a:spAutoFit/>
          </a:bodyPr>
          <a:lstStyle/>
          <a:p>
            <a:pPr algn="ctr"/>
            <a:r>
              <a:rPr lang="en-US" altLang="zh-CN" sz="1400" b="1" dirty="0">
                <a:latin typeface="微软雅黑" panose="020B0503020204020204" pitchFamily="34" charset="-122"/>
                <a:ea typeface="微软雅黑" panose="020B0503020204020204" pitchFamily="34" charset="-122"/>
              </a:rPr>
              <a:t>Timeline</a:t>
            </a:r>
            <a:endParaRPr lang="zh-CN" altLang="en-US" sz="1400" b="1" dirty="0">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47" name="文本框 46"/>
              <p:cNvSpPr txBox="1"/>
              <p:nvPr/>
            </p:nvSpPr>
            <p:spPr>
              <a:xfrm>
                <a:off x="3177446" y="1924190"/>
                <a:ext cx="2101281" cy="87164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US" altLang="zh-CN" sz="2400" b="0" i="1" smtClean="0">
                              <a:latin typeface="Cambria Math" panose="02040503050406030204" pitchFamily="18" charset="0"/>
                            </a:rPr>
                          </m:ctrlPr>
                        </m:accPr>
                        <m:e>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𝑝</m:t>
                              </m:r>
                            </m:e>
                            <m:sub>
                              <m:r>
                                <a:rPr lang="en-US" altLang="zh-CN" sz="2400" b="0" i="1" smtClean="0">
                                  <a:latin typeface="Cambria Math" panose="02040503050406030204" pitchFamily="18" charset="0"/>
                                </a:rPr>
                                <m:t>𝑖</m:t>
                              </m:r>
                            </m:sub>
                          </m:sSub>
                        </m:e>
                      </m:acc>
                      <m:r>
                        <a:rPr lang="en-US" altLang="zh-CN" sz="2400" b="0" i="1" smtClean="0">
                          <a:latin typeface="Cambria Math" panose="02040503050406030204" pitchFamily="18" charset="0"/>
                        </a:rPr>
                        <m:t>=⌈</m:t>
                      </m:r>
                      <m:f>
                        <m:fPr>
                          <m:ctrlPr>
                            <a:rPr lang="en-US" altLang="zh-CN" sz="2400" b="0" i="1" smtClean="0">
                              <a:latin typeface="Cambria Math" panose="02040503050406030204" pitchFamily="18" charset="0"/>
                            </a:rPr>
                          </m:ctrlPr>
                        </m:fPr>
                        <m:num>
                          <m:r>
                            <a:rPr lang="en-US" altLang="zh-CN" sz="2400" b="0" i="1" smtClean="0">
                              <a:latin typeface="Cambria Math" panose="02040503050406030204" pitchFamily="18" charset="0"/>
                            </a:rPr>
                            <m:t>𝑠</m:t>
                          </m:r>
                          <m:d>
                            <m:dPr>
                              <m:ctrlPr>
                                <a:rPr lang="en-US" altLang="zh-CN" sz="2400" b="0" i="1" smtClean="0">
                                  <a:latin typeface="Cambria Math" panose="02040503050406030204" pitchFamily="18" charset="0"/>
                                </a:rPr>
                              </m:ctrlPr>
                            </m:dPr>
                            <m:e>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𝐹</m:t>
                                  </m:r>
                                </m:e>
                                <m:sub>
                                  <m:r>
                                    <a:rPr lang="en-US" altLang="zh-CN" sz="2400" b="0" i="1" smtClean="0">
                                      <a:latin typeface="Cambria Math" panose="02040503050406030204" pitchFamily="18" charset="0"/>
                                    </a:rPr>
                                    <m:t>𝑖</m:t>
                                  </m:r>
                                </m:sub>
                              </m:sSub>
                            </m:e>
                          </m:d>
                        </m:num>
                        <m:den>
                          <m:r>
                            <a:rPr lang="en-US" altLang="zh-CN" sz="2400" b="0" i="1" smtClean="0">
                              <a:latin typeface="Cambria Math" panose="02040503050406030204" pitchFamily="18" charset="0"/>
                            </a:rPr>
                            <m:t>𝜂</m:t>
                          </m:r>
                        </m:den>
                      </m:f>
                      <m:r>
                        <a:rPr lang="en-US" altLang="zh-CN" sz="2400" b="0" i="1" smtClean="0">
                          <a:latin typeface="Cambria Math" panose="02040503050406030204" pitchFamily="18" charset="0"/>
                        </a:rPr>
                        <m:t>𝑚</m:t>
                      </m:r>
                      <m:r>
                        <a:rPr lang="en-US" altLang="zh-CN" sz="2400" b="0" i="1" smtClean="0">
                          <a:latin typeface="Cambria Math" panose="02040503050406030204" pitchFamily="18" charset="0"/>
                        </a:rPr>
                        <m:t>⌉</m:t>
                      </m:r>
                    </m:oMath>
                  </m:oMathPara>
                </a14:m>
                <a:endParaRPr lang="zh-CN" altLang="en-US" sz="2400" dirty="0"/>
              </a:p>
            </p:txBody>
          </p:sp>
        </mc:Choice>
        <mc:Fallback xmlns="">
          <p:sp>
            <p:nvSpPr>
              <p:cNvPr id="47" name="文本框 46"/>
              <p:cNvSpPr txBox="1">
                <a:spLocks noRot="1" noChangeAspect="1" noMove="1" noResize="1" noEditPoints="1" noAdjustHandles="1" noChangeArrowheads="1" noChangeShapeType="1" noTextEdit="1"/>
              </p:cNvSpPr>
              <p:nvPr/>
            </p:nvSpPr>
            <p:spPr>
              <a:xfrm>
                <a:off x="3177446" y="1924190"/>
                <a:ext cx="2101281" cy="871649"/>
              </a:xfrm>
              <a:prstGeom prst="rect">
                <a:avLst/>
              </a:prstGeom>
              <a:blipFill rotWithShape="1">
                <a:blip r:embed="rId2"/>
                <a:stretch>
                  <a:fillRect l="-26" t="-16" r="29" b="6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8" name="文本框 47"/>
              <p:cNvSpPr txBox="1"/>
              <p:nvPr/>
            </p:nvSpPr>
            <p:spPr>
              <a:xfrm>
                <a:off x="3026755" y="3520461"/>
                <a:ext cx="4862228" cy="64030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unc>
                        <m:funcPr>
                          <m:ctrlPr>
                            <a:rPr lang="en-US" altLang="zh-CN" sz="2400" i="1" smtClean="0">
                              <a:latin typeface="Cambria Math" panose="02040503050406030204" pitchFamily="18" charset="0"/>
                            </a:rPr>
                          </m:ctrlPr>
                        </m:funcPr>
                        <m:fName>
                          <m:limLow>
                            <m:limLowPr>
                              <m:ctrlPr>
                                <a:rPr lang="en-US" altLang="zh-CN" sz="2400" i="1" smtClean="0">
                                  <a:latin typeface="Cambria Math" panose="02040503050406030204" pitchFamily="18" charset="0"/>
                                </a:rPr>
                              </m:ctrlPr>
                            </m:limLowPr>
                            <m:e>
                              <m:r>
                                <m:rPr>
                                  <m:sty m:val="p"/>
                                </m:rPr>
                                <a:rPr lang="en-US" altLang="zh-CN" sz="2400" b="0" i="0" smtClean="0">
                                  <a:latin typeface="Cambria Math" panose="02040503050406030204" pitchFamily="18" charset="0"/>
                                </a:rPr>
                                <m:t>arg</m:t>
                              </m:r>
                              <m:r>
                                <a:rPr lang="en-US" altLang="zh-CN" sz="2400" b="0" i="0" smtClean="0">
                                  <a:latin typeface="Cambria Math" panose="02040503050406030204" pitchFamily="18" charset="0"/>
                                </a:rPr>
                                <m:t> </m:t>
                              </m:r>
                              <m:r>
                                <m:rPr>
                                  <m:sty m:val="p"/>
                                </m:rPr>
                                <a:rPr lang="en-US" altLang="zh-CN" sz="2400" i="0" smtClean="0">
                                  <a:latin typeface="Cambria Math" panose="02040503050406030204" pitchFamily="18" charset="0"/>
                                </a:rPr>
                                <m:t>max</m:t>
                              </m:r>
                            </m:e>
                            <m:lim>
                              <m:r>
                                <a:rPr lang="en-US" altLang="zh-CN" sz="2400" b="0" i="1" smtClean="0">
                                  <a:latin typeface="Cambria Math" panose="02040503050406030204" pitchFamily="18" charset="0"/>
                                </a:rPr>
                                <m:t>𝑖</m:t>
                              </m:r>
                            </m:lim>
                          </m:limLow>
                        </m:fName>
                        <m:e>
                          <m:r>
                            <a:rPr lang="en-US" altLang="zh-CN" sz="2400" b="0" i="1" smtClean="0">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𝐶</m:t>
                              </m:r>
                            </m:e>
                            <m:sub>
                              <m:r>
                                <a:rPr lang="en-US" altLang="zh-CN" sz="2400" i="1">
                                  <a:latin typeface="Cambria Math" panose="02040503050406030204" pitchFamily="18" charset="0"/>
                                </a:rPr>
                                <m:t>𝐴</m:t>
                              </m:r>
                            </m:sub>
                          </m:sSub>
                          <m:d>
                            <m:dPr>
                              <m:ctrlPr>
                                <a:rPr lang="en-US" altLang="zh-CN" sz="2400" i="1">
                                  <a:latin typeface="Cambria Math" panose="02040503050406030204" pitchFamily="18" charset="0"/>
                                </a:rPr>
                              </m:ctrlPr>
                            </m:dPr>
                            <m:e>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𝐹</m:t>
                                  </m:r>
                                </m:e>
                                <m:sub>
                                  <m:r>
                                    <a:rPr lang="en-US" altLang="zh-CN" sz="2400" i="1">
                                      <a:latin typeface="Cambria Math" panose="02040503050406030204" pitchFamily="18" charset="0"/>
                                    </a:rPr>
                                    <m:t>𝑖</m:t>
                                  </m:r>
                                </m:sub>
                              </m:sSub>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𝑝</m:t>
                                  </m:r>
                                </m:e>
                                <m:sub>
                                  <m:r>
                                    <a:rPr lang="en-US" altLang="zh-CN" sz="2400" i="1">
                                      <a:latin typeface="Cambria Math" panose="02040503050406030204" pitchFamily="18" charset="0"/>
                                    </a:rPr>
                                    <m:t>𝑖</m:t>
                                  </m:r>
                                </m:sub>
                              </m:sSub>
                            </m:e>
                          </m:d>
                          <m:r>
                            <a:rPr lang="en-US" altLang="zh-CN" sz="2400" b="0" i="1" smtClean="0">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𝐶</m:t>
                              </m:r>
                            </m:e>
                            <m:sub>
                              <m:r>
                                <a:rPr lang="en-US" altLang="zh-CN" sz="2400" i="1">
                                  <a:latin typeface="Cambria Math" panose="02040503050406030204" pitchFamily="18" charset="0"/>
                                </a:rPr>
                                <m:t>𝐴</m:t>
                              </m:r>
                            </m:sub>
                          </m:sSub>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𝐹</m:t>
                              </m:r>
                            </m:e>
                            <m:sub>
                              <m:r>
                                <a:rPr lang="en-US" altLang="zh-CN" sz="2400" i="1">
                                  <a:latin typeface="Cambria Math" panose="02040503050406030204" pitchFamily="18" charset="0"/>
                                </a:rPr>
                                <m:t>𝑖</m:t>
                              </m:r>
                            </m:sub>
                          </m:sSub>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𝑝</m:t>
                              </m:r>
                            </m:e>
                            <m:sub>
                              <m:r>
                                <a:rPr lang="en-US" altLang="zh-CN" sz="2400" i="1">
                                  <a:latin typeface="Cambria Math" panose="02040503050406030204" pitchFamily="18" charset="0"/>
                                </a:rPr>
                                <m:t>𝑖</m:t>
                              </m:r>
                            </m:sub>
                          </m:sSub>
                          <m:r>
                            <a:rPr lang="en-US" altLang="zh-CN" sz="2400" b="0" i="1" smtClean="0">
                              <a:latin typeface="Cambria Math" panose="02040503050406030204" pitchFamily="18" charset="0"/>
                            </a:rPr>
                            <m:t>+1</m:t>
                          </m:r>
                          <m:r>
                            <a:rPr lang="en-US" altLang="zh-CN" sz="2400" i="1">
                              <a:latin typeface="Cambria Math" panose="02040503050406030204" pitchFamily="18" charset="0"/>
                            </a:rPr>
                            <m:t>)</m:t>
                          </m:r>
                          <m:r>
                            <a:rPr lang="en-US" altLang="zh-CN" sz="2400" b="0" i="1" smtClean="0">
                              <a:latin typeface="Cambria Math" panose="02040503050406030204" pitchFamily="18" charset="0"/>
                            </a:rPr>
                            <m:t>)</m:t>
                          </m:r>
                        </m:e>
                      </m:func>
                    </m:oMath>
                  </m:oMathPara>
                </a14:m>
                <a:endParaRPr lang="zh-CN" altLang="en-US" sz="2400" dirty="0"/>
              </a:p>
            </p:txBody>
          </p:sp>
        </mc:Choice>
        <mc:Fallback xmlns="">
          <p:sp>
            <p:nvSpPr>
              <p:cNvPr id="48" name="文本框 47"/>
              <p:cNvSpPr txBox="1">
                <a:spLocks noRot="1" noChangeAspect="1" noMove="1" noResize="1" noEditPoints="1" noAdjustHandles="1" noChangeArrowheads="1" noChangeShapeType="1" noTextEdit="1"/>
              </p:cNvSpPr>
              <p:nvPr/>
            </p:nvSpPr>
            <p:spPr>
              <a:xfrm>
                <a:off x="3026755" y="3520461"/>
                <a:ext cx="4862228" cy="640303"/>
              </a:xfrm>
              <a:prstGeom prst="rect">
                <a:avLst/>
              </a:prstGeom>
              <a:blipFill rotWithShape="1">
                <a:blip r:embed="rId3"/>
                <a:stretch>
                  <a:fillRect l="-7" t="-3" r="-606" b="3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9" name="文本框 48"/>
              <p:cNvSpPr txBox="1"/>
              <p:nvPr/>
            </p:nvSpPr>
            <p:spPr>
              <a:xfrm>
                <a:off x="3026755" y="4837027"/>
                <a:ext cx="3922356" cy="64030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unc>
                        <m:funcPr>
                          <m:ctrlPr>
                            <a:rPr lang="en-US" altLang="zh-CN" sz="2400" i="1" smtClean="0">
                              <a:latin typeface="Cambria Math" panose="02040503050406030204" pitchFamily="18" charset="0"/>
                            </a:rPr>
                          </m:ctrlPr>
                        </m:funcPr>
                        <m:fName>
                          <m:limLow>
                            <m:limLowPr>
                              <m:ctrlPr>
                                <a:rPr lang="en-US" altLang="zh-CN" sz="2400" i="1" smtClean="0">
                                  <a:latin typeface="Cambria Math" panose="02040503050406030204" pitchFamily="18" charset="0"/>
                                </a:rPr>
                              </m:ctrlPr>
                            </m:limLowPr>
                            <m:e>
                              <m:r>
                                <m:rPr>
                                  <m:sty m:val="p"/>
                                </m:rPr>
                                <a:rPr lang="en-US" altLang="zh-CN" sz="2400" b="0" i="0" smtClean="0">
                                  <a:latin typeface="Cambria Math" panose="02040503050406030204" pitchFamily="18" charset="0"/>
                                </a:rPr>
                                <m:t>arg</m:t>
                              </m:r>
                              <m:r>
                                <a:rPr lang="en-US" altLang="zh-CN" sz="2400" b="0" i="0" smtClean="0">
                                  <a:latin typeface="Cambria Math" panose="02040503050406030204" pitchFamily="18" charset="0"/>
                                </a:rPr>
                                <m:t> </m:t>
                              </m:r>
                              <m:r>
                                <m:rPr>
                                  <m:sty m:val="p"/>
                                </m:rPr>
                                <a:rPr lang="en-US" altLang="zh-CN" sz="2400" i="0" smtClean="0">
                                  <a:latin typeface="Cambria Math" panose="02040503050406030204" pitchFamily="18" charset="0"/>
                                </a:rPr>
                                <m:t>max</m:t>
                              </m:r>
                            </m:e>
                            <m:lim>
                              <m:r>
                                <a:rPr lang="en-US" altLang="zh-CN" sz="2400" b="0" i="1" smtClean="0">
                                  <a:latin typeface="Cambria Math" panose="02040503050406030204" pitchFamily="18" charset="0"/>
                                </a:rPr>
                                <m:t>𝑖</m:t>
                              </m:r>
                            </m:lim>
                          </m:limLow>
                        </m:fName>
                        <m:e>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𝐶</m:t>
                              </m:r>
                            </m:e>
                            <m:sub>
                              <m:r>
                                <a:rPr lang="en-US" altLang="zh-CN" sz="2400" i="1">
                                  <a:latin typeface="Cambria Math" panose="02040503050406030204" pitchFamily="18" charset="0"/>
                                </a:rPr>
                                <m:t>𝐴</m:t>
                              </m:r>
                            </m:sub>
                          </m:sSub>
                          <m:d>
                            <m:dPr>
                              <m:ctrlPr>
                                <a:rPr lang="en-US" altLang="zh-CN" sz="2400" i="1">
                                  <a:latin typeface="Cambria Math" panose="02040503050406030204" pitchFamily="18" charset="0"/>
                                </a:rPr>
                              </m:ctrlPr>
                            </m:dPr>
                            <m:e>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𝐹</m:t>
                                  </m:r>
                                </m:e>
                                <m:sub>
                                  <m:r>
                                    <a:rPr lang="en-US" altLang="zh-CN" sz="2400" i="1">
                                      <a:latin typeface="Cambria Math" panose="02040503050406030204" pitchFamily="18" charset="0"/>
                                    </a:rPr>
                                    <m:t>𝑖</m:t>
                                  </m:r>
                                </m:sub>
                              </m:sSub>
                              <m:r>
                                <a:rPr lang="en-US" altLang="zh-CN" sz="2400" i="1">
                                  <a:latin typeface="Cambria Math" panose="02040503050406030204" pitchFamily="18" charset="0"/>
                                </a:rPr>
                                <m:t>,</m:t>
                              </m:r>
                              <m:acc>
                                <m:accPr>
                                  <m:chr m:val="̂"/>
                                  <m:ctrlPr>
                                    <a:rPr lang="en-US" altLang="zh-CN" sz="2400" i="1">
                                      <a:latin typeface="Cambria Math" panose="02040503050406030204" pitchFamily="18" charset="0"/>
                                    </a:rPr>
                                  </m:ctrlPr>
                                </m:accPr>
                                <m:e>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𝑝</m:t>
                                      </m:r>
                                    </m:e>
                                    <m:sub>
                                      <m:r>
                                        <a:rPr lang="en-US" altLang="zh-CN" sz="2400" i="1">
                                          <a:latin typeface="Cambria Math" panose="02040503050406030204" pitchFamily="18" charset="0"/>
                                        </a:rPr>
                                        <m:t>𝑖</m:t>
                                      </m:r>
                                    </m:sub>
                                  </m:sSub>
                                </m:e>
                              </m:acc>
                            </m:e>
                          </m:d>
                        </m:e>
                      </m:func>
                      <m:r>
                        <a:rPr lang="en-US" altLang="zh-CN" sz="2400" b="0" i="1" smtClean="0">
                          <a:latin typeface="Cambria Math" panose="02040503050406030204" pitchFamily="18" charset="0"/>
                        </a:rPr>
                        <m:t>∧(</m:t>
                      </m:r>
                      <m:acc>
                        <m:accPr>
                          <m:chr m:val="̂"/>
                          <m:ctrlPr>
                            <a:rPr lang="en-US" altLang="zh-CN" sz="2400" i="1">
                              <a:latin typeface="Cambria Math" panose="02040503050406030204" pitchFamily="18" charset="0"/>
                            </a:rPr>
                          </m:ctrlPr>
                        </m:accPr>
                        <m:e>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𝑝</m:t>
                              </m:r>
                            </m:e>
                            <m:sub>
                              <m:r>
                                <a:rPr lang="en-US" altLang="zh-CN" sz="2400" i="1">
                                  <a:latin typeface="Cambria Math" panose="02040503050406030204" pitchFamily="18" charset="0"/>
                                </a:rPr>
                                <m:t>𝑖</m:t>
                              </m:r>
                            </m:sub>
                          </m:sSub>
                        </m:e>
                      </m:acc>
                      <m:r>
                        <a:rPr lang="en-US" altLang="zh-CN" sz="2400" b="0" i="1" smtClean="0">
                          <a:latin typeface="Cambria Math" panose="02040503050406030204" pitchFamily="18" charset="0"/>
                        </a:rPr>
                        <m:t>&lt;</m:t>
                      </m:r>
                      <m:r>
                        <a:rPr lang="en-US" altLang="zh-CN" sz="2400" b="0" i="1" smtClean="0">
                          <a:latin typeface="Cambria Math" panose="02040503050406030204" pitchFamily="18" charset="0"/>
                        </a:rPr>
                        <m:t>𝑡</m:t>
                      </m:r>
                      <m:r>
                        <a:rPr lang="en-US" altLang="zh-CN" sz="2400" b="0" i="1" smtClean="0">
                          <a:latin typeface="Cambria Math" panose="02040503050406030204" pitchFamily="18" charset="0"/>
                        </a:rPr>
                        <m:t>)</m:t>
                      </m:r>
                    </m:oMath>
                  </m:oMathPara>
                </a14:m>
                <a:endParaRPr lang="zh-CN" altLang="en-US" sz="2400" dirty="0"/>
              </a:p>
            </p:txBody>
          </p:sp>
        </mc:Choice>
        <mc:Fallback xmlns="">
          <p:sp>
            <p:nvSpPr>
              <p:cNvPr id="49" name="文本框 48"/>
              <p:cNvSpPr txBox="1">
                <a:spLocks noRot="1" noChangeAspect="1" noMove="1" noResize="1" noEditPoints="1" noAdjustHandles="1" noChangeArrowheads="1" noChangeShapeType="1" noTextEdit="1"/>
              </p:cNvSpPr>
              <p:nvPr/>
            </p:nvSpPr>
            <p:spPr>
              <a:xfrm>
                <a:off x="3026755" y="4837027"/>
                <a:ext cx="3922356" cy="640303"/>
              </a:xfrm>
              <a:prstGeom prst="rect">
                <a:avLst/>
              </a:prstGeom>
              <a:blipFill rotWithShape="1">
                <a:blip r:embed="rId4"/>
                <a:stretch>
                  <a:fillRect l="-9" t="-36" r="8" b="71"/>
                </a:stretch>
              </a:blipFill>
            </p:spPr>
            <p:txBody>
              <a:bodyPr/>
              <a:lstStyle/>
              <a:p>
                <a:r>
                  <a:rPr lang="zh-CN" altLang="en-US">
                    <a:noFill/>
                  </a:rPr>
                  <a:t> </a:t>
                </a:r>
              </a:p>
            </p:txBody>
          </p:sp>
        </mc:Fallback>
      </mc:AlternateContent>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72A5E12F-523A-4D75-95A2-779F57F5D9E2}" type="slidenum">
              <a:rPr lang="zh-CN" altLang="en-US" smtClean="0"/>
              <a:t>25</a:t>
            </a:fld>
            <a:endParaRPr lang="zh-CN" altLang="en-US"/>
          </a:p>
        </p:txBody>
      </p:sp>
      <p:sp>
        <p:nvSpPr>
          <p:cNvPr id="3" name="文本占位符 2"/>
          <p:cNvSpPr>
            <a:spLocks noGrp="1"/>
          </p:cNvSpPr>
          <p:nvPr>
            <p:ph type="body" sz="quarter" idx="13"/>
          </p:nvPr>
        </p:nvSpPr>
        <p:spPr/>
        <p:txBody>
          <a:bodyPr/>
          <a:lstStyle/>
          <a:p>
            <a:r>
              <a:rPr lang="zh-CN" altLang="en-US" dirty="0"/>
              <a:t>执行流程优化</a:t>
            </a:r>
          </a:p>
        </p:txBody>
      </p:sp>
      <p:pic>
        <p:nvPicPr>
          <p:cNvPr id="5" name="图片 4"/>
          <p:cNvPicPr>
            <a:picLocks noChangeAspect="1"/>
          </p:cNvPicPr>
          <p:nvPr/>
        </p:nvPicPr>
        <p:blipFill>
          <a:blip r:embed="rId3"/>
          <a:stretch>
            <a:fillRect/>
          </a:stretch>
        </p:blipFill>
        <p:spPr>
          <a:xfrm>
            <a:off x="1359051" y="2093011"/>
            <a:ext cx="9276190" cy="3438095"/>
          </a:xfrm>
          <a:prstGeom prst="rect">
            <a:avLst/>
          </a:prstGeom>
        </p:spPr>
      </p:pic>
      <p:sp>
        <p:nvSpPr>
          <p:cNvPr id="6" name="矩形 5"/>
          <p:cNvSpPr/>
          <p:nvPr/>
        </p:nvSpPr>
        <p:spPr>
          <a:xfrm>
            <a:off x="6358277" y="5617603"/>
            <a:ext cx="2513874" cy="511348"/>
          </a:xfrm>
          <a:prstGeom prst="rect">
            <a:avLst/>
          </a:prstGeom>
          <a:solidFill>
            <a:srgbClr val="EB705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zh-CN" altLang="en-US" sz="2000" dirty="0">
                <a:latin typeface="微软雅黑" panose="020B0503020204020204" pitchFamily="34" charset="-122"/>
                <a:ea typeface="微软雅黑" panose="020B0503020204020204" pitchFamily="34" charset="-122"/>
              </a:rPr>
              <a:t>需要进入下一轮吗？</a:t>
            </a:r>
            <a:endParaRPr lang="en-US" altLang="zh-CN" sz="2000" dirty="0">
              <a:latin typeface="微软雅黑" panose="020B0503020204020204" pitchFamily="34" charset="-122"/>
              <a:ea typeface="微软雅黑" panose="020B0503020204020204" pitchFamily="34" charset="-122"/>
            </a:endParaRPr>
          </a:p>
        </p:txBody>
      </p:sp>
      <p:sp>
        <p:nvSpPr>
          <p:cNvPr id="7" name="矩形 6"/>
          <p:cNvSpPr/>
          <p:nvPr/>
        </p:nvSpPr>
        <p:spPr>
          <a:xfrm>
            <a:off x="8892938" y="1529013"/>
            <a:ext cx="2396127" cy="511348"/>
          </a:xfrm>
          <a:prstGeom prst="rect">
            <a:avLst/>
          </a:prstGeom>
          <a:solidFill>
            <a:srgbClr val="EB705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zh-CN" altLang="en-US" sz="2000" dirty="0">
                <a:latin typeface="微软雅黑" panose="020B0503020204020204" pitchFamily="34" charset="-122"/>
                <a:ea typeface="微软雅黑" panose="020B0503020204020204" pitchFamily="34" charset="-122"/>
              </a:rPr>
              <a:t>有必要写入磁盘吗？</a:t>
            </a:r>
            <a:endParaRPr lang="en-US" altLang="zh-CN" sz="2000" dirty="0">
              <a:latin typeface="微软雅黑" panose="020B0503020204020204" pitchFamily="34" charset="-122"/>
              <a:ea typeface="微软雅黑" panose="020B0503020204020204" pitchFamily="34" charset="-122"/>
            </a:endParaRPr>
          </a:p>
        </p:txBody>
      </p:sp>
      <p:sp>
        <p:nvSpPr>
          <p:cNvPr id="8" name="矩形 7"/>
          <p:cNvSpPr/>
          <p:nvPr/>
        </p:nvSpPr>
        <p:spPr>
          <a:xfrm>
            <a:off x="3048745" y="3478428"/>
            <a:ext cx="1807459" cy="511348"/>
          </a:xfrm>
          <a:prstGeom prst="rect">
            <a:avLst/>
          </a:prstGeom>
          <a:solidFill>
            <a:srgbClr val="EB705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zh-CN" altLang="en-US" sz="2000" dirty="0">
                <a:latin typeface="微软雅黑" panose="020B0503020204020204" pitchFamily="34" charset="-122"/>
                <a:ea typeface="微软雅黑" panose="020B0503020204020204" pitchFamily="34" charset="-122"/>
              </a:rPr>
              <a:t>子图更新了吗？</a:t>
            </a:r>
            <a:endParaRPr lang="en-US" altLang="zh-CN" sz="20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655902" y="1775113"/>
            <a:ext cx="4880195" cy="3611202"/>
            <a:chOff x="3655902" y="1775113"/>
            <a:chExt cx="4880195" cy="3611202"/>
          </a:xfrm>
        </p:grpSpPr>
        <p:grpSp>
          <p:nvGrpSpPr>
            <p:cNvPr id="40" name="组合 39"/>
            <p:cNvGrpSpPr/>
            <p:nvPr/>
          </p:nvGrpSpPr>
          <p:grpSpPr>
            <a:xfrm>
              <a:off x="3655902" y="1775113"/>
              <a:ext cx="4880195" cy="553054"/>
              <a:chOff x="3655902" y="1765588"/>
              <a:chExt cx="4880195" cy="553054"/>
            </a:xfrm>
            <a:solidFill>
              <a:schemeClr val="bg1">
                <a:lumMod val="65000"/>
                <a:alpha val="50000"/>
              </a:schemeClr>
            </a:solidFill>
          </p:grpSpPr>
          <p:grpSp>
            <p:nvGrpSpPr>
              <p:cNvPr id="30" name="Google Shape;863;p65"/>
              <p:cNvGrpSpPr>
                <a:grpSpLocks noChangeAspect="1"/>
              </p:cNvGrpSpPr>
              <p:nvPr/>
            </p:nvGrpSpPr>
            <p:grpSpPr>
              <a:xfrm>
                <a:off x="3655902" y="1952115"/>
                <a:ext cx="190147" cy="180000"/>
                <a:chOff x="4660325" y="1866850"/>
                <a:chExt cx="68350" cy="58100"/>
              </a:xfrm>
              <a:grpFill/>
            </p:grpSpPr>
            <p:sp>
              <p:nvSpPr>
                <p:cNvPr id="34" name="Google Shape;864;p65"/>
                <p:cNvSpPr/>
                <p:nvPr/>
              </p:nvSpPr>
              <p:spPr>
                <a:xfrm>
                  <a:off x="4660325" y="1866850"/>
                  <a:ext cx="37700" cy="58100"/>
                </a:xfrm>
                <a:custGeom>
                  <a:avLst/>
                  <a:gdLst/>
                  <a:ahLst/>
                  <a:cxnLst/>
                  <a:rect l="l" t="t" r="r" b="b"/>
                  <a:pathLst>
                    <a:path w="1508" h="2324" extrusionOk="0">
                      <a:moveTo>
                        <a:pt x="346" y="1"/>
                      </a:moveTo>
                      <a:lnTo>
                        <a:pt x="0" y="354"/>
                      </a:lnTo>
                      <a:lnTo>
                        <a:pt x="815" y="1162"/>
                      </a:lnTo>
                      <a:lnTo>
                        <a:pt x="0" y="1977"/>
                      </a:lnTo>
                      <a:lnTo>
                        <a:pt x="346" y="2323"/>
                      </a:lnTo>
                      <a:lnTo>
                        <a:pt x="1508" y="1162"/>
                      </a:lnTo>
                      <a:lnTo>
                        <a:pt x="346" y="1"/>
                      </a:lnTo>
                      <a:close/>
                    </a:path>
                  </a:pathLst>
                </a:custGeom>
                <a:grpFill/>
                <a:ln w="9525" cap="flat" cmpd="sng">
                  <a:solidFill>
                    <a:schemeClr val="bg1">
                      <a:lumMod val="65000"/>
                    </a:schemeClr>
                  </a:solidFill>
                  <a:prstDash val="solid"/>
                  <a:round/>
                  <a:headEnd type="none" w="sm" len="sm"/>
                  <a:tailEnd type="none" w="sm" len="sm"/>
                </a:ln>
              </p:spPr>
              <p:txBody>
                <a:bodyPr spcFirstLastPara="1" wrap="square" lIns="91425" tIns="91425" rIns="91425" bIns="91425" anchor="ctr" anchorCtr="0">
                  <a:noAutofit/>
                </a:bodyPr>
                <a:lstStyle/>
                <a:p>
                  <a:endParaRPr>
                    <a:solidFill>
                      <a:schemeClr val="tx1">
                        <a:lumMod val="50000"/>
                        <a:lumOff val="50000"/>
                      </a:schemeClr>
                    </a:solidFill>
                  </a:endParaRPr>
                </a:p>
              </p:txBody>
            </p:sp>
            <p:sp>
              <p:nvSpPr>
                <p:cNvPr id="35" name="Google Shape;865;p65"/>
                <p:cNvSpPr/>
                <p:nvPr/>
              </p:nvSpPr>
              <p:spPr>
                <a:xfrm>
                  <a:off x="4690975" y="1866850"/>
                  <a:ext cx="37700" cy="58100"/>
                </a:xfrm>
                <a:custGeom>
                  <a:avLst/>
                  <a:gdLst/>
                  <a:ahLst/>
                  <a:cxnLst/>
                  <a:rect l="l" t="t" r="r" b="b"/>
                  <a:pathLst>
                    <a:path w="1508" h="2324" extrusionOk="0">
                      <a:moveTo>
                        <a:pt x="346" y="1"/>
                      </a:moveTo>
                      <a:lnTo>
                        <a:pt x="0" y="354"/>
                      </a:lnTo>
                      <a:lnTo>
                        <a:pt x="808" y="1162"/>
                      </a:lnTo>
                      <a:lnTo>
                        <a:pt x="0" y="1977"/>
                      </a:lnTo>
                      <a:lnTo>
                        <a:pt x="346" y="2323"/>
                      </a:lnTo>
                      <a:lnTo>
                        <a:pt x="1508" y="1162"/>
                      </a:lnTo>
                      <a:lnTo>
                        <a:pt x="346" y="1"/>
                      </a:lnTo>
                      <a:close/>
                    </a:path>
                  </a:pathLst>
                </a:custGeom>
                <a:grpFill/>
                <a:ln w="9525" cap="flat" cmpd="sng">
                  <a:solidFill>
                    <a:schemeClr val="bg1">
                      <a:lumMod val="65000"/>
                    </a:schemeClr>
                  </a:solidFill>
                  <a:prstDash val="solid"/>
                  <a:round/>
                  <a:headEnd type="none" w="sm" len="sm"/>
                  <a:tailEnd type="none" w="sm" len="sm"/>
                </a:ln>
              </p:spPr>
              <p:txBody>
                <a:bodyPr spcFirstLastPara="1" wrap="square" lIns="91425" tIns="91425" rIns="91425" bIns="91425" anchor="ctr" anchorCtr="0">
                  <a:noAutofit/>
                </a:bodyPr>
                <a:lstStyle/>
                <a:p>
                  <a:endParaRPr>
                    <a:solidFill>
                      <a:schemeClr val="tx1">
                        <a:lumMod val="50000"/>
                        <a:lumOff val="50000"/>
                      </a:schemeClr>
                    </a:solidFill>
                  </a:endParaRPr>
                </a:p>
              </p:txBody>
            </p:sp>
          </p:grpSp>
          <p:grpSp>
            <p:nvGrpSpPr>
              <p:cNvPr id="31" name="Google Shape;863;p65"/>
              <p:cNvGrpSpPr>
                <a:grpSpLocks noChangeAspect="1"/>
              </p:cNvGrpSpPr>
              <p:nvPr/>
            </p:nvGrpSpPr>
            <p:grpSpPr>
              <a:xfrm flipH="1">
                <a:off x="8345950" y="1952115"/>
                <a:ext cx="190147" cy="180000"/>
                <a:chOff x="4660325" y="1866850"/>
                <a:chExt cx="68350" cy="58100"/>
              </a:xfrm>
              <a:grpFill/>
            </p:grpSpPr>
            <p:sp>
              <p:nvSpPr>
                <p:cNvPr id="32" name="Google Shape;864;p65"/>
                <p:cNvSpPr/>
                <p:nvPr/>
              </p:nvSpPr>
              <p:spPr>
                <a:xfrm>
                  <a:off x="4660325" y="1866850"/>
                  <a:ext cx="37700" cy="58100"/>
                </a:xfrm>
                <a:custGeom>
                  <a:avLst/>
                  <a:gdLst/>
                  <a:ahLst/>
                  <a:cxnLst/>
                  <a:rect l="l" t="t" r="r" b="b"/>
                  <a:pathLst>
                    <a:path w="1508" h="2324" extrusionOk="0">
                      <a:moveTo>
                        <a:pt x="346" y="1"/>
                      </a:moveTo>
                      <a:lnTo>
                        <a:pt x="0" y="354"/>
                      </a:lnTo>
                      <a:lnTo>
                        <a:pt x="815" y="1162"/>
                      </a:lnTo>
                      <a:lnTo>
                        <a:pt x="0" y="1977"/>
                      </a:lnTo>
                      <a:lnTo>
                        <a:pt x="346" y="2323"/>
                      </a:lnTo>
                      <a:lnTo>
                        <a:pt x="1508" y="1162"/>
                      </a:lnTo>
                      <a:lnTo>
                        <a:pt x="346" y="1"/>
                      </a:lnTo>
                      <a:close/>
                    </a:path>
                  </a:pathLst>
                </a:custGeom>
                <a:grpFill/>
                <a:ln w="9525" cap="flat" cmpd="sng">
                  <a:solidFill>
                    <a:schemeClr val="bg1">
                      <a:lumMod val="65000"/>
                    </a:schemeClr>
                  </a:solidFill>
                  <a:prstDash val="solid"/>
                  <a:round/>
                  <a:headEnd type="none" w="sm" len="sm"/>
                  <a:tailEnd type="none" w="sm" len="sm"/>
                </a:ln>
              </p:spPr>
              <p:txBody>
                <a:bodyPr spcFirstLastPara="1" wrap="square" lIns="91425" tIns="91425" rIns="91425" bIns="91425" anchor="ctr" anchorCtr="0">
                  <a:noAutofit/>
                </a:bodyPr>
                <a:lstStyle/>
                <a:p>
                  <a:endParaRPr>
                    <a:solidFill>
                      <a:schemeClr val="tx1">
                        <a:lumMod val="50000"/>
                        <a:lumOff val="50000"/>
                      </a:schemeClr>
                    </a:solidFill>
                  </a:endParaRPr>
                </a:p>
              </p:txBody>
            </p:sp>
            <p:sp>
              <p:nvSpPr>
                <p:cNvPr id="33" name="Google Shape;865;p65"/>
                <p:cNvSpPr/>
                <p:nvPr/>
              </p:nvSpPr>
              <p:spPr>
                <a:xfrm>
                  <a:off x="4690975" y="1866850"/>
                  <a:ext cx="37700" cy="58100"/>
                </a:xfrm>
                <a:custGeom>
                  <a:avLst/>
                  <a:gdLst/>
                  <a:ahLst/>
                  <a:cxnLst/>
                  <a:rect l="l" t="t" r="r" b="b"/>
                  <a:pathLst>
                    <a:path w="1508" h="2324" extrusionOk="0">
                      <a:moveTo>
                        <a:pt x="346" y="1"/>
                      </a:moveTo>
                      <a:lnTo>
                        <a:pt x="0" y="354"/>
                      </a:lnTo>
                      <a:lnTo>
                        <a:pt x="808" y="1162"/>
                      </a:lnTo>
                      <a:lnTo>
                        <a:pt x="0" y="1977"/>
                      </a:lnTo>
                      <a:lnTo>
                        <a:pt x="346" y="2323"/>
                      </a:lnTo>
                      <a:lnTo>
                        <a:pt x="1508" y="1162"/>
                      </a:lnTo>
                      <a:lnTo>
                        <a:pt x="346" y="1"/>
                      </a:lnTo>
                      <a:close/>
                    </a:path>
                  </a:pathLst>
                </a:custGeom>
                <a:grpFill/>
                <a:ln w="9525" cap="flat" cmpd="sng">
                  <a:solidFill>
                    <a:schemeClr val="bg1">
                      <a:lumMod val="65000"/>
                    </a:schemeClr>
                  </a:solidFill>
                  <a:prstDash val="solid"/>
                  <a:round/>
                  <a:headEnd type="none" w="sm" len="sm"/>
                  <a:tailEnd type="none" w="sm" len="sm"/>
                </a:ln>
              </p:spPr>
              <p:txBody>
                <a:bodyPr spcFirstLastPara="1" wrap="square" lIns="91425" tIns="91425" rIns="91425" bIns="91425" anchor="ctr" anchorCtr="0">
                  <a:noAutofit/>
                </a:bodyPr>
                <a:lstStyle/>
                <a:p>
                  <a:endParaRPr>
                    <a:solidFill>
                      <a:schemeClr val="tx1">
                        <a:lumMod val="50000"/>
                        <a:lumOff val="50000"/>
                      </a:schemeClr>
                    </a:solidFill>
                  </a:endParaRPr>
                </a:p>
              </p:txBody>
            </p:sp>
          </p:grpSp>
          <p:sp>
            <p:nvSpPr>
              <p:cNvPr id="2" name="矩形: 圆角 1"/>
              <p:cNvSpPr/>
              <p:nvPr/>
            </p:nvSpPr>
            <p:spPr>
              <a:xfrm>
                <a:off x="4029582" y="1765588"/>
                <a:ext cx="4132835" cy="553054"/>
              </a:xfrm>
              <a:prstGeom prst="roundRect">
                <a:avLst>
                  <a:gd name="adj" fmla="val 17699"/>
                </a:avLst>
              </a:prstGeom>
              <a:grp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zh-CN" altLang="en-US" sz="2800" b="1" spc="800">
                    <a:solidFill>
                      <a:schemeClr val="tx1">
                        <a:lumMod val="50000"/>
                        <a:lumOff val="50000"/>
                      </a:schemeClr>
                    </a:solidFill>
                    <a:latin typeface="微软雅黑" panose="020B0503020204020204" pitchFamily="34" charset="-122"/>
                    <a:ea typeface="微软雅黑" panose="020B0503020204020204" pitchFamily="34" charset="-122"/>
                    <a:cs typeface="+mn-ea"/>
                  </a:rPr>
                  <a:t>研究背</a:t>
                </a:r>
                <a:r>
                  <a:rPr lang="zh-CN" altLang="en-US" sz="2800" b="1">
                    <a:solidFill>
                      <a:schemeClr val="tx1">
                        <a:lumMod val="50000"/>
                        <a:lumOff val="50000"/>
                      </a:schemeClr>
                    </a:solidFill>
                    <a:latin typeface="微软雅黑" panose="020B0503020204020204" pitchFamily="34" charset="-122"/>
                    <a:ea typeface="微软雅黑" panose="020B0503020204020204" pitchFamily="34" charset="-122"/>
                    <a:cs typeface="+mn-ea"/>
                  </a:rPr>
                  <a:t>景</a:t>
                </a:r>
              </a:p>
            </p:txBody>
          </p:sp>
        </p:grpSp>
        <p:grpSp>
          <p:nvGrpSpPr>
            <p:cNvPr id="41" name="组合 40"/>
            <p:cNvGrpSpPr/>
            <p:nvPr/>
          </p:nvGrpSpPr>
          <p:grpSpPr>
            <a:xfrm>
              <a:off x="3655902" y="4833261"/>
              <a:ext cx="4880195" cy="553054"/>
              <a:chOff x="3655902" y="1765588"/>
              <a:chExt cx="4880195" cy="553054"/>
            </a:xfrm>
          </p:grpSpPr>
          <p:grpSp>
            <p:nvGrpSpPr>
              <p:cNvPr id="42" name="Google Shape;863;p65"/>
              <p:cNvGrpSpPr>
                <a:grpSpLocks noChangeAspect="1"/>
              </p:cNvGrpSpPr>
              <p:nvPr/>
            </p:nvGrpSpPr>
            <p:grpSpPr>
              <a:xfrm>
                <a:off x="3655902" y="1952115"/>
                <a:ext cx="190147" cy="180000"/>
                <a:chOff x="4660325" y="1866850"/>
                <a:chExt cx="68350" cy="58100"/>
              </a:xfrm>
            </p:grpSpPr>
            <p:sp>
              <p:nvSpPr>
                <p:cNvPr id="47" name="Google Shape;864;p65"/>
                <p:cNvSpPr/>
                <p:nvPr/>
              </p:nvSpPr>
              <p:spPr>
                <a:xfrm>
                  <a:off x="4660325" y="1866850"/>
                  <a:ext cx="37700" cy="58100"/>
                </a:xfrm>
                <a:custGeom>
                  <a:avLst/>
                  <a:gdLst/>
                  <a:ahLst/>
                  <a:cxnLst/>
                  <a:rect l="l" t="t" r="r" b="b"/>
                  <a:pathLst>
                    <a:path w="1508" h="2324" extrusionOk="0">
                      <a:moveTo>
                        <a:pt x="346" y="1"/>
                      </a:moveTo>
                      <a:lnTo>
                        <a:pt x="0" y="354"/>
                      </a:lnTo>
                      <a:lnTo>
                        <a:pt x="815" y="1162"/>
                      </a:lnTo>
                      <a:lnTo>
                        <a:pt x="0" y="1977"/>
                      </a:lnTo>
                      <a:lnTo>
                        <a:pt x="346" y="2323"/>
                      </a:lnTo>
                      <a:lnTo>
                        <a:pt x="1508" y="1162"/>
                      </a:lnTo>
                      <a:lnTo>
                        <a:pt x="346" y="1"/>
                      </a:lnTo>
                      <a:close/>
                    </a:path>
                  </a:pathLst>
                </a:custGeom>
                <a:noFill/>
                <a:ln w="9525" cap="flat" cmpd="sng">
                  <a:solidFill>
                    <a:schemeClr val="accent6">
                      <a:lumMod val="50000"/>
                    </a:schemeClr>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8" name="Google Shape;865;p65"/>
                <p:cNvSpPr/>
                <p:nvPr/>
              </p:nvSpPr>
              <p:spPr>
                <a:xfrm>
                  <a:off x="4690975" y="1866850"/>
                  <a:ext cx="37700" cy="58100"/>
                </a:xfrm>
                <a:custGeom>
                  <a:avLst/>
                  <a:gdLst/>
                  <a:ahLst/>
                  <a:cxnLst/>
                  <a:rect l="l" t="t" r="r" b="b"/>
                  <a:pathLst>
                    <a:path w="1508" h="2324" extrusionOk="0">
                      <a:moveTo>
                        <a:pt x="346" y="1"/>
                      </a:moveTo>
                      <a:lnTo>
                        <a:pt x="0" y="354"/>
                      </a:lnTo>
                      <a:lnTo>
                        <a:pt x="808" y="1162"/>
                      </a:lnTo>
                      <a:lnTo>
                        <a:pt x="0" y="1977"/>
                      </a:lnTo>
                      <a:lnTo>
                        <a:pt x="346" y="2323"/>
                      </a:lnTo>
                      <a:lnTo>
                        <a:pt x="1508" y="1162"/>
                      </a:lnTo>
                      <a:lnTo>
                        <a:pt x="346" y="1"/>
                      </a:lnTo>
                      <a:close/>
                    </a:path>
                  </a:pathLst>
                </a:custGeom>
                <a:noFill/>
                <a:ln w="9525" cap="flat" cmpd="sng">
                  <a:solidFill>
                    <a:schemeClr val="accent6">
                      <a:lumMod val="50000"/>
                    </a:schemeClr>
                  </a:solidFill>
                  <a:prstDash val="solid"/>
                  <a:round/>
                  <a:headEnd type="none" w="sm" len="sm"/>
                  <a:tailEnd type="none" w="sm" len="sm"/>
                </a:ln>
              </p:spPr>
              <p:txBody>
                <a:bodyPr spcFirstLastPara="1" wrap="square" lIns="91425" tIns="91425" rIns="91425" bIns="91425" anchor="ctr" anchorCtr="0">
                  <a:noAutofit/>
                </a:bodyPr>
                <a:lstStyle/>
                <a:p>
                  <a:endParaRPr/>
                </a:p>
              </p:txBody>
            </p:sp>
          </p:grpSp>
          <p:grpSp>
            <p:nvGrpSpPr>
              <p:cNvPr id="43" name="Google Shape;863;p65"/>
              <p:cNvGrpSpPr>
                <a:grpSpLocks noChangeAspect="1"/>
              </p:cNvGrpSpPr>
              <p:nvPr/>
            </p:nvGrpSpPr>
            <p:grpSpPr>
              <a:xfrm flipH="1">
                <a:off x="8345950" y="1952115"/>
                <a:ext cx="190147" cy="180000"/>
                <a:chOff x="4660325" y="1866850"/>
                <a:chExt cx="68350" cy="58100"/>
              </a:xfrm>
            </p:grpSpPr>
            <p:sp>
              <p:nvSpPr>
                <p:cNvPr id="45" name="Google Shape;864;p65"/>
                <p:cNvSpPr/>
                <p:nvPr/>
              </p:nvSpPr>
              <p:spPr>
                <a:xfrm>
                  <a:off x="4660325" y="1866850"/>
                  <a:ext cx="37700" cy="58100"/>
                </a:xfrm>
                <a:custGeom>
                  <a:avLst/>
                  <a:gdLst/>
                  <a:ahLst/>
                  <a:cxnLst/>
                  <a:rect l="l" t="t" r="r" b="b"/>
                  <a:pathLst>
                    <a:path w="1508" h="2324" extrusionOk="0">
                      <a:moveTo>
                        <a:pt x="346" y="1"/>
                      </a:moveTo>
                      <a:lnTo>
                        <a:pt x="0" y="354"/>
                      </a:lnTo>
                      <a:lnTo>
                        <a:pt x="815" y="1162"/>
                      </a:lnTo>
                      <a:lnTo>
                        <a:pt x="0" y="1977"/>
                      </a:lnTo>
                      <a:lnTo>
                        <a:pt x="346" y="2323"/>
                      </a:lnTo>
                      <a:lnTo>
                        <a:pt x="1508" y="1162"/>
                      </a:lnTo>
                      <a:lnTo>
                        <a:pt x="346" y="1"/>
                      </a:lnTo>
                      <a:close/>
                    </a:path>
                  </a:pathLst>
                </a:custGeom>
                <a:noFill/>
                <a:ln w="9525" cap="flat" cmpd="sng">
                  <a:solidFill>
                    <a:schemeClr val="accent6">
                      <a:lumMod val="50000"/>
                    </a:schemeClr>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6" name="Google Shape;865;p65"/>
                <p:cNvSpPr/>
                <p:nvPr/>
              </p:nvSpPr>
              <p:spPr>
                <a:xfrm>
                  <a:off x="4690975" y="1866850"/>
                  <a:ext cx="37700" cy="58100"/>
                </a:xfrm>
                <a:custGeom>
                  <a:avLst/>
                  <a:gdLst/>
                  <a:ahLst/>
                  <a:cxnLst/>
                  <a:rect l="l" t="t" r="r" b="b"/>
                  <a:pathLst>
                    <a:path w="1508" h="2324" extrusionOk="0">
                      <a:moveTo>
                        <a:pt x="346" y="1"/>
                      </a:moveTo>
                      <a:lnTo>
                        <a:pt x="0" y="354"/>
                      </a:lnTo>
                      <a:lnTo>
                        <a:pt x="808" y="1162"/>
                      </a:lnTo>
                      <a:lnTo>
                        <a:pt x="0" y="1977"/>
                      </a:lnTo>
                      <a:lnTo>
                        <a:pt x="346" y="2323"/>
                      </a:lnTo>
                      <a:lnTo>
                        <a:pt x="1508" y="1162"/>
                      </a:lnTo>
                      <a:lnTo>
                        <a:pt x="346" y="1"/>
                      </a:lnTo>
                      <a:close/>
                    </a:path>
                  </a:pathLst>
                </a:custGeom>
                <a:noFill/>
                <a:ln w="9525" cap="flat" cmpd="sng">
                  <a:solidFill>
                    <a:schemeClr val="accent6">
                      <a:lumMod val="50000"/>
                    </a:schemeClr>
                  </a:solidFill>
                  <a:prstDash val="solid"/>
                  <a:round/>
                  <a:headEnd type="none" w="sm" len="sm"/>
                  <a:tailEnd type="none" w="sm" len="sm"/>
                </a:ln>
              </p:spPr>
              <p:txBody>
                <a:bodyPr spcFirstLastPara="1" wrap="square" lIns="91425" tIns="91425" rIns="91425" bIns="91425" anchor="ctr" anchorCtr="0">
                  <a:noAutofit/>
                </a:bodyPr>
                <a:lstStyle/>
                <a:p>
                  <a:endParaRPr/>
                </a:p>
              </p:txBody>
            </p:sp>
          </p:grpSp>
          <p:sp>
            <p:nvSpPr>
              <p:cNvPr id="44" name="矩形: 圆角 43"/>
              <p:cNvSpPr/>
              <p:nvPr/>
            </p:nvSpPr>
            <p:spPr>
              <a:xfrm>
                <a:off x="4029582" y="1765588"/>
                <a:ext cx="4132835" cy="553054"/>
              </a:xfrm>
              <a:prstGeom prst="roundRect">
                <a:avLst>
                  <a:gd name="adj" fmla="val 17699"/>
                </a:avLst>
              </a:prstGeom>
              <a:noFill/>
              <a:ln w="28575">
                <a:solidFill>
                  <a:srgbClr val="9BAA90"/>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defRPr/>
                </a:pPr>
                <a:r>
                  <a:rPr lang="zh-CN" altLang="en-US" sz="2800" b="1" spc="800">
                    <a:solidFill>
                      <a:srgbClr val="384331"/>
                    </a:solidFill>
                    <a:latin typeface="微软雅黑" panose="020B0503020204020204" pitchFamily="34" charset="-122"/>
                    <a:ea typeface="微软雅黑" panose="020B0503020204020204" pitchFamily="34" charset="-122"/>
                    <a:cs typeface="+mn-ea"/>
                  </a:rPr>
                  <a:t>实验总结</a:t>
                </a:r>
              </a:p>
            </p:txBody>
          </p:sp>
        </p:grpSp>
        <p:grpSp>
          <p:nvGrpSpPr>
            <p:cNvPr id="49" name="组合 48"/>
            <p:cNvGrpSpPr/>
            <p:nvPr/>
          </p:nvGrpSpPr>
          <p:grpSpPr>
            <a:xfrm>
              <a:off x="3655902" y="2794496"/>
              <a:ext cx="4880195" cy="553054"/>
              <a:chOff x="3655902" y="1765588"/>
              <a:chExt cx="4880195" cy="553054"/>
            </a:xfrm>
            <a:solidFill>
              <a:schemeClr val="bg1">
                <a:lumMod val="65000"/>
                <a:alpha val="50000"/>
              </a:schemeClr>
            </a:solidFill>
          </p:grpSpPr>
          <p:grpSp>
            <p:nvGrpSpPr>
              <p:cNvPr id="50" name="Google Shape;863;p65"/>
              <p:cNvGrpSpPr>
                <a:grpSpLocks noChangeAspect="1"/>
              </p:cNvGrpSpPr>
              <p:nvPr/>
            </p:nvGrpSpPr>
            <p:grpSpPr>
              <a:xfrm>
                <a:off x="3655902" y="1952115"/>
                <a:ext cx="190147" cy="180000"/>
                <a:chOff x="4660325" y="1866850"/>
                <a:chExt cx="68350" cy="58100"/>
              </a:xfrm>
              <a:grpFill/>
            </p:grpSpPr>
            <p:sp>
              <p:nvSpPr>
                <p:cNvPr id="55" name="Google Shape;864;p65"/>
                <p:cNvSpPr/>
                <p:nvPr/>
              </p:nvSpPr>
              <p:spPr>
                <a:xfrm>
                  <a:off x="4660325" y="1866850"/>
                  <a:ext cx="37700" cy="58100"/>
                </a:xfrm>
                <a:custGeom>
                  <a:avLst/>
                  <a:gdLst/>
                  <a:ahLst/>
                  <a:cxnLst/>
                  <a:rect l="l" t="t" r="r" b="b"/>
                  <a:pathLst>
                    <a:path w="1508" h="2324" extrusionOk="0">
                      <a:moveTo>
                        <a:pt x="346" y="1"/>
                      </a:moveTo>
                      <a:lnTo>
                        <a:pt x="0" y="354"/>
                      </a:lnTo>
                      <a:lnTo>
                        <a:pt x="815" y="1162"/>
                      </a:lnTo>
                      <a:lnTo>
                        <a:pt x="0" y="1977"/>
                      </a:lnTo>
                      <a:lnTo>
                        <a:pt x="346" y="2323"/>
                      </a:lnTo>
                      <a:lnTo>
                        <a:pt x="1508" y="1162"/>
                      </a:lnTo>
                      <a:lnTo>
                        <a:pt x="346" y="1"/>
                      </a:lnTo>
                      <a:close/>
                    </a:path>
                  </a:pathLst>
                </a:custGeom>
                <a:grpFill/>
                <a:ln w="9525" cap="flat" cmpd="sng">
                  <a:solidFill>
                    <a:schemeClr val="bg1">
                      <a:lumMod val="65000"/>
                    </a:schemeClr>
                  </a:solidFill>
                  <a:prstDash val="solid"/>
                  <a:round/>
                  <a:headEnd type="none" w="sm" len="sm"/>
                  <a:tailEnd type="none" w="sm" len="sm"/>
                </a:ln>
              </p:spPr>
              <p:txBody>
                <a:bodyPr spcFirstLastPara="1" wrap="square" lIns="91425" tIns="91425" rIns="91425" bIns="91425" anchor="ctr" anchorCtr="0">
                  <a:noAutofit/>
                </a:bodyPr>
                <a:lstStyle/>
                <a:p>
                  <a:endParaRPr>
                    <a:solidFill>
                      <a:schemeClr val="tx1">
                        <a:lumMod val="50000"/>
                        <a:lumOff val="50000"/>
                      </a:schemeClr>
                    </a:solidFill>
                  </a:endParaRPr>
                </a:p>
              </p:txBody>
            </p:sp>
            <p:sp>
              <p:nvSpPr>
                <p:cNvPr id="56" name="Google Shape;865;p65"/>
                <p:cNvSpPr/>
                <p:nvPr/>
              </p:nvSpPr>
              <p:spPr>
                <a:xfrm>
                  <a:off x="4690975" y="1866850"/>
                  <a:ext cx="37700" cy="58100"/>
                </a:xfrm>
                <a:custGeom>
                  <a:avLst/>
                  <a:gdLst/>
                  <a:ahLst/>
                  <a:cxnLst/>
                  <a:rect l="l" t="t" r="r" b="b"/>
                  <a:pathLst>
                    <a:path w="1508" h="2324" extrusionOk="0">
                      <a:moveTo>
                        <a:pt x="346" y="1"/>
                      </a:moveTo>
                      <a:lnTo>
                        <a:pt x="0" y="354"/>
                      </a:lnTo>
                      <a:lnTo>
                        <a:pt x="808" y="1162"/>
                      </a:lnTo>
                      <a:lnTo>
                        <a:pt x="0" y="1977"/>
                      </a:lnTo>
                      <a:lnTo>
                        <a:pt x="346" y="2323"/>
                      </a:lnTo>
                      <a:lnTo>
                        <a:pt x="1508" y="1162"/>
                      </a:lnTo>
                      <a:lnTo>
                        <a:pt x="346" y="1"/>
                      </a:lnTo>
                      <a:close/>
                    </a:path>
                  </a:pathLst>
                </a:custGeom>
                <a:grpFill/>
                <a:ln w="9525" cap="flat" cmpd="sng">
                  <a:solidFill>
                    <a:schemeClr val="bg1">
                      <a:lumMod val="65000"/>
                    </a:schemeClr>
                  </a:solidFill>
                  <a:prstDash val="solid"/>
                  <a:round/>
                  <a:headEnd type="none" w="sm" len="sm"/>
                  <a:tailEnd type="none" w="sm" len="sm"/>
                </a:ln>
              </p:spPr>
              <p:txBody>
                <a:bodyPr spcFirstLastPara="1" wrap="square" lIns="91425" tIns="91425" rIns="91425" bIns="91425" anchor="ctr" anchorCtr="0">
                  <a:noAutofit/>
                </a:bodyPr>
                <a:lstStyle/>
                <a:p>
                  <a:endParaRPr>
                    <a:solidFill>
                      <a:schemeClr val="tx1">
                        <a:lumMod val="50000"/>
                        <a:lumOff val="50000"/>
                      </a:schemeClr>
                    </a:solidFill>
                  </a:endParaRPr>
                </a:p>
              </p:txBody>
            </p:sp>
          </p:grpSp>
          <p:grpSp>
            <p:nvGrpSpPr>
              <p:cNvPr id="51" name="Google Shape;863;p65"/>
              <p:cNvGrpSpPr>
                <a:grpSpLocks noChangeAspect="1"/>
              </p:cNvGrpSpPr>
              <p:nvPr/>
            </p:nvGrpSpPr>
            <p:grpSpPr>
              <a:xfrm flipH="1">
                <a:off x="8345950" y="1952115"/>
                <a:ext cx="190147" cy="180000"/>
                <a:chOff x="4660325" y="1866850"/>
                <a:chExt cx="68350" cy="58100"/>
              </a:xfrm>
              <a:grpFill/>
            </p:grpSpPr>
            <p:sp>
              <p:nvSpPr>
                <p:cNvPr id="53" name="Google Shape;864;p65"/>
                <p:cNvSpPr/>
                <p:nvPr/>
              </p:nvSpPr>
              <p:spPr>
                <a:xfrm>
                  <a:off x="4660325" y="1866850"/>
                  <a:ext cx="37700" cy="58100"/>
                </a:xfrm>
                <a:custGeom>
                  <a:avLst/>
                  <a:gdLst/>
                  <a:ahLst/>
                  <a:cxnLst/>
                  <a:rect l="l" t="t" r="r" b="b"/>
                  <a:pathLst>
                    <a:path w="1508" h="2324" extrusionOk="0">
                      <a:moveTo>
                        <a:pt x="346" y="1"/>
                      </a:moveTo>
                      <a:lnTo>
                        <a:pt x="0" y="354"/>
                      </a:lnTo>
                      <a:lnTo>
                        <a:pt x="815" y="1162"/>
                      </a:lnTo>
                      <a:lnTo>
                        <a:pt x="0" y="1977"/>
                      </a:lnTo>
                      <a:lnTo>
                        <a:pt x="346" y="2323"/>
                      </a:lnTo>
                      <a:lnTo>
                        <a:pt x="1508" y="1162"/>
                      </a:lnTo>
                      <a:lnTo>
                        <a:pt x="346" y="1"/>
                      </a:lnTo>
                      <a:close/>
                    </a:path>
                  </a:pathLst>
                </a:custGeom>
                <a:grpFill/>
                <a:ln w="9525" cap="flat" cmpd="sng">
                  <a:solidFill>
                    <a:schemeClr val="bg1">
                      <a:lumMod val="65000"/>
                    </a:schemeClr>
                  </a:solidFill>
                  <a:prstDash val="solid"/>
                  <a:round/>
                  <a:headEnd type="none" w="sm" len="sm"/>
                  <a:tailEnd type="none" w="sm" len="sm"/>
                </a:ln>
              </p:spPr>
              <p:txBody>
                <a:bodyPr spcFirstLastPara="1" wrap="square" lIns="91425" tIns="91425" rIns="91425" bIns="91425" anchor="ctr" anchorCtr="0">
                  <a:noAutofit/>
                </a:bodyPr>
                <a:lstStyle/>
                <a:p>
                  <a:endParaRPr>
                    <a:solidFill>
                      <a:schemeClr val="tx1">
                        <a:lumMod val="50000"/>
                        <a:lumOff val="50000"/>
                      </a:schemeClr>
                    </a:solidFill>
                  </a:endParaRPr>
                </a:p>
              </p:txBody>
            </p:sp>
            <p:sp>
              <p:nvSpPr>
                <p:cNvPr id="54" name="Google Shape;865;p65"/>
                <p:cNvSpPr/>
                <p:nvPr/>
              </p:nvSpPr>
              <p:spPr>
                <a:xfrm>
                  <a:off x="4690975" y="1866850"/>
                  <a:ext cx="37700" cy="58100"/>
                </a:xfrm>
                <a:custGeom>
                  <a:avLst/>
                  <a:gdLst/>
                  <a:ahLst/>
                  <a:cxnLst/>
                  <a:rect l="l" t="t" r="r" b="b"/>
                  <a:pathLst>
                    <a:path w="1508" h="2324" extrusionOk="0">
                      <a:moveTo>
                        <a:pt x="346" y="1"/>
                      </a:moveTo>
                      <a:lnTo>
                        <a:pt x="0" y="354"/>
                      </a:lnTo>
                      <a:lnTo>
                        <a:pt x="808" y="1162"/>
                      </a:lnTo>
                      <a:lnTo>
                        <a:pt x="0" y="1977"/>
                      </a:lnTo>
                      <a:lnTo>
                        <a:pt x="346" y="2323"/>
                      </a:lnTo>
                      <a:lnTo>
                        <a:pt x="1508" y="1162"/>
                      </a:lnTo>
                      <a:lnTo>
                        <a:pt x="346" y="1"/>
                      </a:lnTo>
                      <a:close/>
                    </a:path>
                  </a:pathLst>
                </a:custGeom>
                <a:grpFill/>
                <a:ln w="9525" cap="flat" cmpd="sng">
                  <a:solidFill>
                    <a:schemeClr val="bg1">
                      <a:lumMod val="65000"/>
                    </a:schemeClr>
                  </a:solidFill>
                  <a:prstDash val="solid"/>
                  <a:round/>
                  <a:headEnd type="none" w="sm" len="sm"/>
                  <a:tailEnd type="none" w="sm" len="sm"/>
                </a:ln>
              </p:spPr>
              <p:txBody>
                <a:bodyPr spcFirstLastPara="1" wrap="square" lIns="91425" tIns="91425" rIns="91425" bIns="91425" anchor="ctr" anchorCtr="0">
                  <a:noAutofit/>
                </a:bodyPr>
                <a:lstStyle/>
                <a:p>
                  <a:endParaRPr>
                    <a:solidFill>
                      <a:schemeClr val="tx1">
                        <a:lumMod val="50000"/>
                        <a:lumOff val="50000"/>
                      </a:schemeClr>
                    </a:solidFill>
                  </a:endParaRPr>
                </a:p>
              </p:txBody>
            </p:sp>
          </p:grpSp>
          <p:sp>
            <p:nvSpPr>
              <p:cNvPr id="52" name="矩形: 圆角 51"/>
              <p:cNvSpPr/>
              <p:nvPr/>
            </p:nvSpPr>
            <p:spPr>
              <a:xfrm>
                <a:off x="4029582" y="1765588"/>
                <a:ext cx="4132835" cy="553054"/>
              </a:xfrm>
              <a:prstGeom prst="roundRect">
                <a:avLst>
                  <a:gd name="adj" fmla="val 17699"/>
                </a:avLst>
              </a:prstGeom>
              <a:grp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defRPr/>
                </a:pPr>
                <a:r>
                  <a:rPr lang="zh-CN" altLang="en-US" sz="2800" b="1" spc="800">
                    <a:solidFill>
                      <a:schemeClr val="tx1">
                        <a:lumMod val="50000"/>
                        <a:lumOff val="50000"/>
                      </a:schemeClr>
                    </a:solidFill>
                    <a:latin typeface="微软雅黑" panose="020B0503020204020204" pitchFamily="34" charset="-122"/>
                    <a:ea typeface="微软雅黑" panose="020B0503020204020204" pitchFamily="34" charset="-122"/>
                    <a:cs typeface="+mn-ea"/>
                  </a:rPr>
                  <a:t>系统设计</a:t>
                </a:r>
                <a:endParaRPr lang="zh-CN" altLang="en-US" sz="2800" b="1" spc="800" dirty="0">
                  <a:solidFill>
                    <a:schemeClr val="tx1">
                      <a:lumMod val="50000"/>
                      <a:lumOff val="50000"/>
                    </a:schemeClr>
                  </a:solidFill>
                  <a:latin typeface="微软雅黑" panose="020B0503020204020204" pitchFamily="34" charset="-122"/>
                  <a:ea typeface="微软雅黑" panose="020B0503020204020204" pitchFamily="34" charset="-122"/>
                  <a:cs typeface="+mn-ea"/>
                </a:endParaRPr>
              </a:p>
            </p:txBody>
          </p:sp>
        </p:grpSp>
        <p:grpSp>
          <p:nvGrpSpPr>
            <p:cNvPr id="57" name="组合 56"/>
            <p:cNvGrpSpPr/>
            <p:nvPr/>
          </p:nvGrpSpPr>
          <p:grpSpPr>
            <a:xfrm>
              <a:off x="3655902" y="3813879"/>
              <a:ext cx="4880195" cy="553054"/>
              <a:chOff x="3655902" y="1765588"/>
              <a:chExt cx="4880195" cy="553054"/>
            </a:xfrm>
            <a:solidFill>
              <a:schemeClr val="bg1">
                <a:lumMod val="65000"/>
                <a:alpha val="50000"/>
              </a:schemeClr>
            </a:solidFill>
          </p:grpSpPr>
          <p:grpSp>
            <p:nvGrpSpPr>
              <p:cNvPr id="58" name="Google Shape;863;p65"/>
              <p:cNvGrpSpPr>
                <a:grpSpLocks noChangeAspect="1"/>
              </p:cNvGrpSpPr>
              <p:nvPr/>
            </p:nvGrpSpPr>
            <p:grpSpPr>
              <a:xfrm>
                <a:off x="3655902" y="1952115"/>
                <a:ext cx="190147" cy="180000"/>
                <a:chOff x="4660325" y="1866850"/>
                <a:chExt cx="68350" cy="58100"/>
              </a:xfrm>
              <a:grpFill/>
            </p:grpSpPr>
            <p:sp>
              <p:nvSpPr>
                <p:cNvPr id="63" name="Google Shape;864;p65"/>
                <p:cNvSpPr/>
                <p:nvPr/>
              </p:nvSpPr>
              <p:spPr>
                <a:xfrm>
                  <a:off x="4660325" y="1866850"/>
                  <a:ext cx="37700" cy="58100"/>
                </a:xfrm>
                <a:custGeom>
                  <a:avLst/>
                  <a:gdLst/>
                  <a:ahLst/>
                  <a:cxnLst/>
                  <a:rect l="l" t="t" r="r" b="b"/>
                  <a:pathLst>
                    <a:path w="1508" h="2324" extrusionOk="0">
                      <a:moveTo>
                        <a:pt x="346" y="1"/>
                      </a:moveTo>
                      <a:lnTo>
                        <a:pt x="0" y="354"/>
                      </a:lnTo>
                      <a:lnTo>
                        <a:pt x="815" y="1162"/>
                      </a:lnTo>
                      <a:lnTo>
                        <a:pt x="0" y="1977"/>
                      </a:lnTo>
                      <a:lnTo>
                        <a:pt x="346" y="2323"/>
                      </a:lnTo>
                      <a:lnTo>
                        <a:pt x="1508" y="1162"/>
                      </a:lnTo>
                      <a:lnTo>
                        <a:pt x="346" y="1"/>
                      </a:lnTo>
                      <a:close/>
                    </a:path>
                  </a:pathLst>
                </a:custGeom>
                <a:grpFill/>
                <a:ln w="9525" cap="flat" cmpd="sng">
                  <a:solidFill>
                    <a:schemeClr val="bg1">
                      <a:lumMod val="65000"/>
                    </a:schemeClr>
                  </a:solidFill>
                  <a:prstDash val="solid"/>
                  <a:round/>
                  <a:headEnd type="none" w="sm" len="sm"/>
                  <a:tailEnd type="none" w="sm" len="sm"/>
                </a:ln>
              </p:spPr>
              <p:txBody>
                <a:bodyPr spcFirstLastPara="1" wrap="square" lIns="91425" tIns="91425" rIns="91425" bIns="91425" anchor="ctr" anchorCtr="0">
                  <a:noAutofit/>
                </a:bodyPr>
                <a:lstStyle/>
                <a:p>
                  <a:endParaRPr>
                    <a:solidFill>
                      <a:schemeClr val="tx1">
                        <a:lumMod val="50000"/>
                        <a:lumOff val="50000"/>
                      </a:schemeClr>
                    </a:solidFill>
                  </a:endParaRPr>
                </a:p>
              </p:txBody>
            </p:sp>
            <p:sp>
              <p:nvSpPr>
                <p:cNvPr id="64" name="Google Shape;865;p65"/>
                <p:cNvSpPr/>
                <p:nvPr/>
              </p:nvSpPr>
              <p:spPr>
                <a:xfrm>
                  <a:off x="4690975" y="1866850"/>
                  <a:ext cx="37700" cy="58100"/>
                </a:xfrm>
                <a:custGeom>
                  <a:avLst/>
                  <a:gdLst/>
                  <a:ahLst/>
                  <a:cxnLst/>
                  <a:rect l="l" t="t" r="r" b="b"/>
                  <a:pathLst>
                    <a:path w="1508" h="2324" extrusionOk="0">
                      <a:moveTo>
                        <a:pt x="346" y="1"/>
                      </a:moveTo>
                      <a:lnTo>
                        <a:pt x="0" y="354"/>
                      </a:lnTo>
                      <a:lnTo>
                        <a:pt x="808" y="1162"/>
                      </a:lnTo>
                      <a:lnTo>
                        <a:pt x="0" y="1977"/>
                      </a:lnTo>
                      <a:lnTo>
                        <a:pt x="346" y="2323"/>
                      </a:lnTo>
                      <a:lnTo>
                        <a:pt x="1508" y="1162"/>
                      </a:lnTo>
                      <a:lnTo>
                        <a:pt x="346" y="1"/>
                      </a:lnTo>
                      <a:close/>
                    </a:path>
                  </a:pathLst>
                </a:custGeom>
                <a:grpFill/>
                <a:ln w="9525" cap="flat" cmpd="sng">
                  <a:solidFill>
                    <a:schemeClr val="bg1">
                      <a:lumMod val="65000"/>
                    </a:schemeClr>
                  </a:solidFill>
                  <a:prstDash val="solid"/>
                  <a:round/>
                  <a:headEnd type="none" w="sm" len="sm"/>
                  <a:tailEnd type="none" w="sm" len="sm"/>
                </a:ln>
              </p:spPr>
              <p:txBody>
                <a:bodyPr spcFirstLastPara="1" wrap="square" lIns="91425" tIns="91425" rIns="91425" bIns="91425" anchor="ctr" anchorCtr="0">
                  <a:noAutofit/>
                </a:bodyPr>
                <a:lstStyle/>
                <a:p>
                  <a:endParaRPr>
                    <a:solidFill>
                      <a:schemeClr val="tx1">
                        <a:lumMod val="50000"/>
                        <a:lumOff val="50000"/>
                      </a:schemeClr>
                    </a:solidFill>
                  </a:endParaRPr>
                </a:p>
              </p:txBody>
            </p:sp>
          </p:grpSp>
          <p:grpSp>
            <p:nvGrpSpPr>
              <p:cNvPr id="59" name="Google Shape;863;p65"/>
              <p:cNvGrpSpPr>
                <a:grpSpLocks noChangeAspect="1"/>
              </p:cNvGrpSpPr>
              <p:nvPr/>
            </p:nvGrpSpPr>
            <p:grpSpPr>
              <a:xfrm flipH="1">
                <a:off x="8345950" y="1952115"/>
                <a:ext cx="190147" cy="180000"/>
                <a:chOff x="4660325" y="1866850"/>
                <a:chExt cx="68350" cy="58100"/>
              </a:xfrm>
              <a:grpFill/>
            </p:grpSpPr>
            <p:sp>
              <p:nvSpPr>
                <p:cNvPr id="61" name="Google Shape;864;p65"/>
                <p:cNvSpPr/>
                <p:nvPr/>
              </p:nvSpPr>
              <p:spPr>
                <a:xfrm>
                  <a:off x="4660325" y="1866850"/>
                  <a:ext cx="37700" cy="58100"/>
                </a:xfrm>
                <a:custGeom>
                  <a:avLst/>
                  <a:gdLst/>
                  <a:ahLst/>
                  <a:cxnLst/>
                  <a:rect l="l" t="t" r="r" b="b"/>
                  <a:pathLst>
                    <a:path w="1508" h="2324" extrusionOk="0">
                      <a:moveTo>
                        <a:pt x="346" y="1"/>
                      </a:moveTo>
                      <a:lnTo>
                        <a:pt x="0" y="354"/>
                      </a:lnTo>
                      <a:lnTo>
                        <a:pt x="815" y="1162"/>
                      </a:lnTo>
                      <a:lnTo>
                        <a:pt x="0" y="1977"/>
                      </a:lnTo>
                      <a:lnTo>
                        <a:pt x="346" y="2323"/>
                      </a:lnTo>
                      <a:lnTo>
                        <a:pt x="1508" y="1162"/>
                      </a:lnTo>
                      <a:lnTo>
                        <a:pt x="346" y="1"/>
                      </a:lnTo>
                      <a:close/>
                    </a:path>
                  </a:pathLst>
                </a:custGeom>
                <a:grpFill/>
                <a:ln w="9525" cap="flat" cmpd="sng">
                  <a:solidFill>
                    <a:schemeClr val="bg1">
                      <a:lumMod val="65000"/>
                    </a:schemeClr>
                  </a:solidFill>
                  <a:prstDash val="solid"/>
                  <a:round/>
                  <a:headEnd type="none" w="sm" len="sm"/>
                  <a:tailEnd type="none" w="sm" len="sm"/>
                </a:ln>
              </p:spPr>
              <p:txBody>
                <a:bodyPr spcFirstLastPara="1" wrap="square" lIns="91425" tIns="91425" rIns="91425" bIns="91425" anchor="ctr" anchorCtr="0">
                  <a:noAutofit/>
                </a:bodyPr>
                <a:lstStyle/>
                <a:p>
                  <a:endParaRPr>
                    <a:solidFill>
                      <a:schemeClr val="tx1">
                        <a:lumMod val="50000"/>
                        <a:lumOff val="50000"/>
                      </a:schemeClr>
                    </a:solidFill>
                  </a:endParaRPr>
                </a:p>
              </p:txBody>
            </p:sp>
            <p:sp>
              <p:nvSpPr>
                <p:cNvPr id="62" name="Google Shape;865;p65"/>
                <p:cNvSpPr/>
                <p:nvPr/>
              </p:nvSpPr>
              <p:spPr>
                <a:xfrm>
                  <a:off x="4690975" y="1866850"/>
                  <a:ext cx="37700" cy="58100"/>
                </a:xfrm>
                <a:custGeom>
                  <a:avLst/>
                  <a:gdLst/>
                  <a:ahLst/>
                  <a:cxnLst/>
                  <a:rect l="l" t="t" r="r" b="b"/>
                  <a:pathLst>
                    <a:path w="1508" h="2324" extrusionOk="0">
                      <a:moveTo>
                        <a:pt x="346" y="1"/>
                      </a:moveTo>
                      <a:lnTo>
                        <a:pt x="0" y="354"/>
                      </a:lnTo>
                      <a:lnTo>
                        <a:pt x="808" y="1162"/>
                      </a:lnTo>
                      <a:lnTo>
                        <a:pt x="0" y="1977"/>
                      </a:lnTo>
                      <a:lnTo>
                        <a:pt x="346" y="2323"/>
                      </a:lnTo>
                      <a:lnTo>
                        <a:pt x="1508" y="1162"/>
                      </a:lnTo>
                      <a:lnTo>
                        <a:pt x="346" y="1"/>
                      </a:lnTo>
                      <a:close/>
                    </a:path>
                  </a:pathLst>
                </a:custGeom>
                <a:grpFill/>
                <a:ln w="9525" cap="flat" cmpd="sng">
                  <a:solidFill>
                    <a:schemeClr val="bg1">
                      <a:lumMod val="65000"/>
                    </a:schemeClr>
                  </a:solidFill>
                  <a:prstDash val="solid"/>
                  <a:round/>
                  <a:headEnd type="none" w="sm" len="sm"/>
                  <a:tailEnd type="none" w="sm" len="sm"/>
                </a:ln>
              </p:spPr>
              <p:txBody>
                <a:bodyPr spcFirstLastPara="1" wrap="square" lIns="91425" tIns="91425" rIns="91425" bIns="91425" anchor="ctr" anchorCtr="0">
                  <a:noAutofit/>
                </a:bodyPr>
                <a:lstStyle/>
                <a:p>
                  <a:endParaRPr>
                    <a:solidFill>
                      <a:schemeClr val="tx1">
                        <a:lumMod val="50000"/>
                        <a:lumOff val="50000"/>
                      </a:schemeClr>
                    </a:solidFill>
                  </a:endParaRPr>
                </a:p>
              </p:txBody>
            </p:sp>
          </p:grpSp>
          <p:sp>
            <p:nvSpPr>
              <p:cNvPr id="60" name="矩形: 圆角 59"/>
              <p:cNvSpPr/>
              <p:nvPr/>
            </p:nvSpPr>
            <p:spPr>
              <a:xfrm>
                <a:off x="4029582" y="1765588"/>
                <a:ext cx="4132835" cy="553054"/>
              </a:xfrm>
              <a:prstGeom prst="roundRect">
                <a:avLst>
                  <a:gd name="adj" fmla="val 17699"/>
                </a:avLst>
              </a:prstGeom>
              <a:grp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defRPr/>
                </a:pPr>
                <a:r>
                  <a:rPr lang="zh-CN" altLang="en-US" sz="2800" b="1" spc="800">
                    <a:solidFill>
                      <a:schemeClr val="tx1">
                        <a:lumMod val="50000"/>
                        <a:lumOff val="50000"/>
                      </a:schemeClr>
                    </a:solidFill>
                    <a:latin typeface="微软雅黑" panose="020B0503020204020204" pitchFamily="34" charset="-122"/>
                    <a:ea typeface="微软雅黑" panose="020B0503020204020204" pitchFamily="34" charset="-122"/>
                    <a:cs typeface="+mn-ea"/>
                  </a:rPr>
                  <a:t>系统优化</a:t>
                </a:r>
              </a:p>
            </p:txBody>
          </p:sp>
        </p:grpSp>
      </p:grpSp>
      <p:sp>
        <p:nvSpPr>
          <p:cNvPr id="3" name="文本占位符 2"/>
          <p:cNvSpPr>
            <a:spLocks noGrp="1"/>
          </p:cNvSpPr>
          <p:nvPr>
            <p:ph type="body" sz="quarter" idx="13"/>
          </p:nvPr>
        </p:nvSpPr>
        <p:spPr/>
        <p:txBody>
          <a:bodyPr/>
          <a:lstStyle/>
          <a:p>
            <a:r>
              <a:rPr lang="zh-CN" altLang="en-US"/>
              <a:t>提纲</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72A5E12F-523A-4D75-95A2-779F57F5D9E2}" type="slidenum">
              <a:rPr lang="zh-CN" altLang="en-US" smtClean="0"/>
              <a:t>27</a:t>
            </a:fld>
            <a:endParaRPr lang="zh-CN" altLang="en-US"/>
          </a:p>
        </p:txBody>
      </p:sp>
      <p:sp>
        <p:nvSpPr>
          <p:cNvPr id="3" name="文本占位符 2"/>
          <p:cNvSpPr>
            <a:spLocks noGrp="1"/>
          </p:cNvSpPr>
          <p:nvPr>
            <p:ph type="body" sz="quarter" idx="13"/>
          </p:nvPr>
        </p:nvSpPr>
        <p:spPr/>
        <p:txBody>
          <a:bodyPr/>
          <a:lstStyle/>
          <a:p>
            <a:r>
              <a:rPr lang="zh-CN" altLang="en-US" dirty="0"/>
              <a:t>实验：数据集与</a:t>
            </a:r>
            <a:r>
              <a:rPr lang="en-US" altLang="zh-CN" dirty="0"/>
              <a:t>baseline</a:t>
            </a:r>
            <a:endParaRPr lang="zh-CN" altLang="en-US" dirty="0"/>
          </a:p>
        </p:txBody>
      </p:sp>
      <p:sp>
        <p:nvSpPr>
          <p:cNvPr id="6" name="文本框 5"/>
          <p:cNvSpPr txBox="1"/>
          <p:nvPr/>
        </p:nvSpPr>
        <p:spPr>
          <a:xfrm>
            <a:off x="1510160" y="1139847"/>
            <a:ext cx="9171679" cy="5632311"/>
          </a:xfrm>
          <a:prstGeom prst="rect">
            <a:avLst/>
          </a:prstGeom>
          <a:noFill/>
        </p:spPr>
        <p:txBody>
          <a:bodyPr wrap="square">
            <a:spAutoFit/>
          </a:bodyPr>
          <a:lstStyle/>
          <a:p>
            <a:pPr marL="342900" indent="-342900">
              <a:buFont typeface="Arial" panose="020B0604020202020204" pitchFamily="34" charset="0"/>
              <a:buChar char="•"/>
            </a:pPr>
            <a:r>
              <a:rPr lang="zh-CN" altLang="en-US" sz="2400" b="1" dirty="0">
                <a:latin typeface="微软雅黑" panose="020B0503020204020204" pitchFamily="34" charset="-122"/>
                <a:ea typeface="微软雅黑" panose="020B0503020204020204" pitchFamily="34" charset="-122"/>
              </a:rPr>
              <a:t>实验数据集</a:t>
            </a:r>
            <a:endParaRPr lang="en-US" altLang="zh-CN" sz="2400" b="1" dirty="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zh-CN" altLang="en-US" sz="2400" b="1" dirty="0">
                <a:latin typeface="微软雅黑" panose="020B0503020204020204" pitchFamily="34" charset="-122"/>
                <a:ea typeface="微软雅黑" panose="020B0503020204020204" pitchFamily="34" charset="-122"/>
              </a:rPr>
              <a:t>对比系统</a:t>
            </a:r>
            <a:endParaRPr lang="en-US" altLang="zh-CN" sz="2400" b="1" dirty="0">
              <a:latin typeface="微软雅黑" panose="020B0503020204020204" pitchFamily="34" charset="-122"/>
              <a:ea typeface="微软雅黑" panose="020B0503020204020204" pitchFamily="34" charset="-122"/>
            </a:endParaRPr>
          </a:p>
          <a:p>
            <a:pPr marL="800100" lvl="1" indent="-342900">
              <a:lnSpc>
                <a:spcPct val="150000"/>
              </a:lnSpc>
              <a:buFont typeface="Arial" panose="020B0604020202020204" pitchFamily="34" charset="0"/>
              <a:buChar char="•"/>
            </a:pPr>
            <a:r>
              <a:rPr lang="en-US" altLang="zh-CN" sz="2400" dirty="0" err="1">
                <a:latin typeface="微软雅黑" panose="020B0503020204020204" pitchFamily="34" charset="-122"/>
                <a:ea typeface="微软雅黑" panose="020B0503020204020204" pitchFamily="34" charset="-122"/>
              </a:rPr>
              <a:t>GridGraph</a:t>
            </a:r>
            <a:r>
              <a:rPr lang="en-US" altLang="zh-CN" sz="2400" dirty="0">
                <a:latin typeface="微软雅黑" panose="020B0503020204020204" pitchFamily="34" charset="-122"/>
                <a:ea typeface="微软雅黑" panose="020B0503020204020204" pitchFamily="34" charset="-122"/>
              </a:rPr>
              <a:t> (USENIX-ATC-2015)</a:t>
            </a:r>
          </a:p>
          <a:p>
            <a:pPr marL="800100" lvl="1" indent="-342900">
              <a:lnSpc>
                <a:spcPct val="150000"/>
              </a:lnSpc>
              <a:buFont typeface="Arial" panose="020B0604020202020204" pitchFamily="34" charset="0"/>
              <a:buChar char="•"/>
            </a:pPr>
            <a:r>
              <a:rPr lang="en-US" altLang="zh-CN" sz="2400" dirty="0" err="1">
                <a:latin typeface="微软雅黑" panose="020B0503020204020204" pitchFamily="34" charset="-122"/>
                <a:ea typeface="微软雅黑" panose="020B0503020204020204" pitchFamily="34" charset="-122"/>
              </a:rPr>
              <a:t>GraphChi</a:t>
            </a:r>
            <a:r>
              <a:rPr lang="en-US" altLang="zh-CN" sz="2400" dirty="0">
                <a:latin typeface="微软雅黑" panose="020B0503020204020204" pitchFamily="34" charset="-122"/>
                <a:ea typeface="微软雅黑" panose="020B0503020204020204" pitchFamily="34" charset="-122"/>
              </a:rPr>
              <a:t> (OSDI-2012)</a:t>
            </a:r>
          </a:p>
          <a:p>
            <a:pPr marL="800100" lvl="1" indent="-342900">
              <a:lnSpc>
                <a:spcPct val="150000"/>
              </a:lnSpc>
              <a:buFont typeface="Arial" panose="020B0604020202020204" pitchFamily="34" charset="0"/>
              <a:buChar char="•"/>
            </a:pPr>
            <a:r>
              <a:rPr lang="en-US" altLang="zh-CN" sz="2400" dirty="0" err="1">
                <a:latin typeface="微软雅黑" panose="020B0503020204020204" pitchFamily="34" charset="-122"/>
                <a:ea typeface="微软雅黑" panose="020B0503020204020204" pitchFamily="34" charset="-122"/>
              </a:rPr>
              <a:t>XStream</a:t>
            </a:r>
            <a:r>
              <a:rPr lang="en-US" altLang="zh-CN" sz="2400" dirty="0">
                <a:latin typeface="微软雅黑" panose="020B0503020204020204" pitchFamily="34" charset="-122"/>
                <a:ea typeface="微软雅黑" panose="020B0503020204020204" pitchFamily="34" charset="-122"/>
              </a:rPr>
              <a:t> (SOSP-2013)</a:t>
            </a:r>
          </a:p>
          <a:p>
            <a:pPr lvl="1"/>
            <a:endParaRPr lang="zh-CN" altLang="en-US" sz="2400" dirty="0">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3"/>
          <a:stretch>
            <a:fillRect/>
          </a:stretch>
        </p:blipFill>
        <p:spPr>
          <a:xfrm>
            <a:off x="3354609" y="1764721"/>
            <a:ext cx="5878198" cy="2191281"/>
          </a:xfrm>
          <a:prstGeom prst="rect">
            <a:avLst/>
          </a:prstGeom>
        </p:spPr>
      </p:pic>
      <p:sp>
        <p:nvSpPr>
          <p:cNvPr id="7" name="矩形 6"/>
          <p:cNvSpPr/>
          <p:nvPr/>
        </p:nvSpPr>
        <p:spPr>
          <a:xfrm>
            <a:off x="9483775" y="2109781"/>
            <a:ext cx="1755054" cy="511348"/>
          </a:xfrm>
          <a:prstGeom prst="rect">
            <a:avLst/>
          </a:prstGeom>
          <a:solidFill>
            <a:srgbClr val="EB705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ltLang="zh-CN" sz="2000" dirty="0">
                <a:latin typeface="微软雅黑" panose="020B0503020204020204" pitchFamily="34" charset="-122"/>
                <a:ea typeface="微软雅黑" panose="020B0503020204020204" pitchFamily="34" charset="-122"/>
              </a:rPr>
              <a:t>In memory</a:t>
            </a:r>
          </a:p>
        </p:txBody>
      </p:sp>
      <p:sp>
        <p:nvSpPr>
          <p:cNvPr id="8" name="矩形 7"/>
          <p:cNvSpPr/>
          <p:nvPr/>
        </p:nvSpPr>
        <p:spPr>
          <a:xfrm>
            <a:off x="9483774" y="3018826"/>
            <a:ext cx="1755055" cy="511348"/>
          </a:xfrm>
          <a:prstGeom prst="rect">
            <a:avLst/>
          </a:prstGeom>
          <a:solidFill>
            <a:srgbClr val="EB705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ltLang="zh-CN" sz="2000" dirty="0">
                <a:latin typeface="微软雅黑" panose="020B0503020204020204" pitchFamily="34" charset="-122"/>
                <a:ea typeface="微软雅黑" panose="020B0503020204020204" pitchFamily="34" charset="-122"/>
              </a:rPr>
              <a:t>Out-of-core</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72A5E12F-523A-4D75-95A2-779F57F5D9E2}" type="slidenum">
              <a:rPr lang="zh-CN" altLang="en-US" smtClean="0"/>
              <a:t>28</a:t>
            </a:fld>
            <a:endParaRPr lang="zh-CN" altLang="en-US"/>
          </a:p>
        </p:txBody>
      </p:sp>
      <p:sp>
        <p:nvSpPr>
          <p:cNvPr id="3" name="文本占位符 2"/>
          <p:cNvSpPr>
            <a:spLocks noGrp="1"/>
          </p:cNvSpPr>
          <p:nvPr>
            <p:ph type="body" sz="quarter" idx="13"/>
          </p:nvPr>
        </p:nvSpPr>
        <p:spPr/>
        <p:txBody>
          <a:bodyPr/>
          <a:lstStyle/>
          <a:p>
            <a:r>
              <a:rPr lang="zh-CN" altLang="en-US" dirty="0"/>
              <a:t>实验一：</a:t>
            </a:r>
            <a:r>
              <a:rPr lang="en-US" altLang="zh-CN" dirty="0"/>
              <a:t>Efficiency</a:t>
            </a:r>
            <a:endParaRPr lang="zh-CN" altLang="en-US" dirty="0"/>
          </a:p>
        </p:txBody>
      </p:sp>
      <p:pic>
        <p:nvPicPr>
          <p:cNvPr id="5" name="图片 4"/>
          <p:cNvPicPr>
            <a:picLocks noChangeAspect="1"/>
          </p:cNvPicPr>
          <p:nvPr/>
        </p:nvPicPr>
        <p:blipFill>
          <a:blip r:embed="rId2"/>
          <a:stretch>
            <a:fillRect/>
          </a:stretch>
        </p:blipFill>
        <p:spPr>
          <a:xfrm>
            <a:off x="2364187" y="1351249"/>
            <a:ext cx="7128822" cy="2151889"/>
          </a:xfrm>
          <a:prstGeom prst="rect">
            <a:avLst/>
          </a:prstGeom>
        </p:spPr>
      </p:pic>
      <p:pic>
        <p:nvPicPr>
          <p:cNvPr id="7" name="图片 6"/>
          <p:cNvPicPr>
            <a:picLocks noChangeAspect="1"/>
          </p:cNvPicPr>
          <p:nvPr/>
        </p:nvPicPr>
        <p:blipFill>
          <a:blip r:embed="rId3"/>
          <a:stretch>
            <a:fillRect/>
          </a:stretch>
        </p:blipFill>
        <p:spPr>
          <a:xfrm>
            <a:off x="2211564" y="3828781"/>
            <a:ext cx="7768871" cy="2151889"/>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72A5E12F-523A-4D75-95A2-779F57F5D9E2}" type="slidenum">
              <a:rPr lang="zh-CN" altLang="en-US" smtClean="0"/>
              <a:t>29</a:t>
            </a:fld>
            <a:endParaRPr lang="zh-CN" altLang="en-US"/>
          </a:p>
        </p:txBody>
      </p:sp>
      <p:sp>
        <p:nvSpPr>
          <p:cNvPr id="3" name="文本占位符 2"/>
          <p:cNvSpPr>
            <a:spLocks noGrp="1"/>
          </p:cNvSpPr>
          <p:nvPr>
            <p:ph type="body" sz="quarter" idx="13"/>
          </p:nvPr>
        </p:nvSpPr>
        <p:spPr/>
        <p:txBody>
          <a:bodyPr/>
          <a:lstStyle/>
          <a:p>
            <a:r>
              <a:rPr lang="zh-CN" altLang="en-US" dirty="0"/>
              <a:t>实验二：单机系统 </a:t>
            </a:r>
            <a:r>
              <a:rPr lang="en-US" altLang="zh-CN" dirty="0" err="1"/>
              <a:t>v.s</a:t>
            </a:r>
            <a:r>
              <a:rPr lang="en-US" altLang="zh-CN" dirty="0"/>
              <a:t>. </a:t>
            </a:r>
            <a:r>
              <a:rPr lang="zh-CN" altLang="en-US" dirty="0"/>
              <a:t>分布式系统</a:t>
            </a:r>
          </a:p>
        </p:txBody>
      </p:sp>
      <p:pic>
        <p:nvPicPr>
          <p:cNvPr id="5" name="图片 4"/>
          <p:cNvPicPr>
            <a:picLocks noChangeAspect="1"/>
          </p:cNvPicPr>
          <p:nvPr/>
        </p:nvPicPr>
        <p:blipFill>
          <a:blip r:embed="rId2"/>
          <a:stretch>
            <a:fillRect/>
          </a:stretch>
        </p:blipFill>
        <p:spPr>
          <a:xfrm>
            <a:off x="573805" y="1585417"/>
            <a:ext cx="9238095" cy="4428571"/>
          </a:xfrm>
          <a:prstGeom prst="rect">
            <a:avLst/>
          </a:prstGeom>
        </p:spPr>
      </p:pic>
      <p:pic>
        <p:nvPicPr>
          <p:cNvPr id="7" name="图片 6"/>
          <p:cNvPicPr>
            <a:picLocks noChangeAspect="1"/>
          </p:cNvPicPr>
          <p:nvPr/>
        </p:nvPicPr>
        <p:blipFill>
          <a:blip r:embed="rId3"/>
          <a:stretch>
            <a:fillRect/>
          </a:stretch>
        </p:blipFill>
        <p:spPr>
          <a:xfrm>
            <a:off x="9830436" y="2835391"/>
            <a:ext cx="2257143" cy="495238"/>
          </a:xfrm>
          <a:prstGeom prst="rect">
            <a:avLst/>
          </a:prstGeom>
        </p:spPr>
      </p:pic>
      <p:pic>
        <p:nvPicPr>
          <p:cNvPr id="13" name="图片 12"/>
          <p:cNvPicPr>
            <a:picLocks noChangeAspect="1"/>
          </p:cNvPicPr>
          <p:nvPr/>
        </p:nvPicPr>
        <p:blipFill>
          <a:blip r:embed="rId4"/>
          <a:stretch>
            <a:fillRect/>
          </a:stretch>
        </p:blipFill>
        <p:spPr>
          <a:xfrm>
            <a:off x="9847736" y="2478167"/>
            <a:ext cx="2304762" cy="380952"/>
          </a:xfrm>
          <a:prstGeom prst="rect">
            <a:avLst/>
          </a:prstGeom>
        </p:spPr>
      </p:pic>
      <p:pic>
        <p:nvPicPr>
          <p:cNvPr id="15" name="图片 14"/>
          <p:cNvPicPr>
            <a:picLocks noChangeAspect="1"/>
          </p:cNvPicPr>
          <p:nvPr/>
        </p:nvPicPr>
        <p:blipFill>
          <a:blip r:embed="rId5"/>
          <a:stretch>
            <a:fillRect/>
          </a:stretch>
        </p:blipFill>
        <p:spPr>
          <a:xfrm>
            <a:off x="9867507" y="3263799"/>
            <a:ext cx="2076190" cy="390476"/>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72A5E12F-523A-4D75-95A2-779F57F5D9E2}" type="slidenum">
              <a:rPr lang="zh-CN" altLang="en-US" smtClean="0"/>
              <a:t>3</a:t>
            </a:fld>
            <a:endParaRPr lang="zh-CN" altLang="en-US"/>
          </a:p>
        </p:txBody>
      </p:sp>
      <p:sp>
        <p:nvSpPr>
          <p:cNvPr id="3" name="文本占位符 2"/>
          <p:cNvSpPr>
            <a:spLocks noGrp="1"/>
          </p:cNvSpPr>
          <p:nvPr>
            <p:ph type="body" sz="quarter" idx="13"/>
          </p:nvPr>
        </p:nvSpPr>
        <p:spPr/>
        <p:txBody>
          <a:bodyPr vert="horz" lIns="91440" tIns="45720" rIns="91440" bIns="45720" rtlCol="0" anchor="t">
            <a:normAutofit/>
          </a:bodyPr>
          <a:lstStyle/>
          <a:p>
            <a:r>
              <a:rPr lang="zh-CN" altLang="en-US">
                <a:latin typeface="+mn-lt"/>
                <a:ea typeface="微软雅黑" panose="020B0503020204020204" pitchFamily="34" charset="-122"/>
                <a:cs typeface="Calibri" panose="020F0502020204030204"/>
              </a:rPr>
              <a:t>图分析应用</a:t>
            </a:r>
            <a:endParaRPr lang="zh-CN" altLang="en-US" dirty="0">
              <a:latin typeface="+mn-lt"/>
              <a:cs typeface="Calibri" panose="020F0502020204030204"/>
            </a:endParaRPr>
          </a:p>
        </p:txBody>
      </p:sp>
      <p:sp>
        <p:nvSpPr>
          <p:cNvPr id="57" name="矩形 56"/>
          <p:cNvSpPr/>
          <p:nvPr/>
        </p:nvSpPr>
        <p:spPr>
          <a:xfrm>
            <a:off x="891972" y="1582102"/>
            <a:ext cx="2195508" cy="523220"/>
          </a:xfrm>
          <a:prstGeom prst="rect">
            <a:avLst/>
          </a:prstGeom>
          <a:solidFill>
            <a:srgbClr val="EB705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zh-CN" altLang="en-US" sz="2400" b="1">
                <a:solidFill>
                  <a:schemeClr val="bg1"/>
                </a:solidFill>
                <a:latin typeface="微软雅黑" panose="020B0503020204020204" pitchFamily="34" charset="-122"/>
                <a:ea typeface="微软雅黑" panose="020B0503020204020204" pitchFamily="34" charset="-122"/>
                <a:cs typeface="Open Sans" pitchFamily="2" charset="0"/>
              </a:rPr>
              <a:t>知识图谱</a:t>
            </a:r>
            <a:endParaRPr lang="zh-CN" altLang="en-US" sz="2400" b="1" dirty="0">
              <a:solidFill>
                <a:schemeClr val="bg1"/>
              </a:solidFill>
              <a:latin typeface="微软雅黑" panose="020B0503020204020204" pitchFamily="34" charset="-122"/>
              <a:ea typeface="微软雅黑" panose="020B0503020204020204" pitchFamily="34" charset="-122"/>
              <a:cs typeface="Open Sans" pitchFamily="2" charset="0"/>
            </a:endParaRPr>
          </a:p>
        </p:txBody>
      </p:sp>
      <p:sp>
        <p:nvSpPr>
          <p:cNvPr id="58" name="矩形 57"/>
          <p:cNvSpPr/>
          <p:nvPr/>
        </p:nvSpPr>
        <p:spPr>
          <a:xfrm>
            <a:off x="4998246" y="1582102"/>
            <a:ext cx="2195508" cy="523220"/>
          </a:xfrm>
          <a:prstGeom prst="rect">
            <a:avLst/>
          </a:prstGeom>
          <a:solidFill>
            <a:srgbClr val="EB705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zh-CN" altLang="en-US" sz="2400" b="1" dirty="0">
                <a:solidFill>
                  <a:schemeClr val="bg1"/>
                </a:solidFill>
                <a:latin typeface="微软雅黑" panose="020B0503020204020204" pitchFamily="34" charset="-122"/>
                <a:ea typeface="微软雅黑" panose="020B0503020204020204" pitchFamily="34" charset="-122"/>
                <a:cs typeface="Open Sans"/>
              </a:rPr>
              <a:t>社交网络</a:t>
            </a:r>
          </a:p>
        </p:txBody>
      </p:sp>
      <p:sp>
        <p:nvSpPr>
          <p:cNvPr id="59" name="矩形 58"/>
          <p:cNvSpPr/>
          <p:nvPr/>
        </p:nvSpPr>
        <p:spPr>
          <a:xfrm>
            <a:off x="9221460" y="1582102"/>
            <a:ext cx="2385079" cy="523220"/>
          </a:xfrm>
          <a:prstGeom prst="rect">
            <a:avLst/>
          </a:prstGeom>
          <a:solidFill>
            <a:srgbClr val="EB705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zh-CN" altLang="en-US" sz="2400" b="1" dirty="0">
                <a:solidFill>
                  <a:schemeClr val="bg1"/>
                </a:solidFill>
                <a:latin typeface="微软雅黑" panose="020B0503020204020204" pitchFamily="34" charset="-122"/>
                <a:ea typeface="微软雅黑" panose="020B0503020204020204" pitchFamily="34" charset="-122"/>
                <a:cs typeface="Open Sans"/>
              </a:rPr>
              <a:t>蛋白质交互网络</a:t>
            </a:r>
            <a:endParaRPr lang="zh-CN" altLang="en-US" sz="2400" b="1" dirty="0">
              <a:solidFill>
                <a:schemeClr val="bg1"/>
              </a:solidFill>
              <a:latin typeface="微软雅黑" panose="020B0503020204020204" pitchFamily="34" charset="-122"/>
              <a:ea typeface="微软雅黑" panose="020B0503020204020204" pitchFamily="34" charset="-122"/>
              <a:cs typeface="Open Sans" pitchFamily="2" charset="0"/>
            </a:endParaRPr>
          </a:p>
        </p:txBody>
      </p:sp>
      <p:pic>
        <p:nvPicPr>
          <p:cNvPr id="11" name="图片 11" descr="一群各种颜色的伞&#10;&#10;中度可信度描述已自动生成"/>
          <p:cNvPicPr>
            <a:picLocks noChangeAspect="1"/>
          </p:cNvPicPr>
          <p:nvPr/>
        </p:nvPicPr>
        <p:blipFill>
          <a:blip r:embed="rId3"/>
          <a:stretch>
            <a:fillRect/>
          </a:stretch>
        </p:blipFill>
        <p:spPr>
          <a:xfrm>
            <a:off x="4269058" y="2656825"/>
            <a:ext cx="4062760" cy="2752399"/>
          </a:xfrm>
          <a:prstGeom prst="rect">
            <a:avLst/>
          </a:prstGeom>
        </p:spPr>
      </p:pic>
      <p:pic>
        <p:nvPicPr>
          <p:cNvPr id="41" name="图片 41" descr="图示, 示意图&#10;&#10;已自动生成说明"/>
          <p:cNvPicPr>
            <a:picLocks noChangeAspect="1"/>
          </p:cNvPicPr>
          <p:nvPr/>
        </p:nvPicPr>
        <p:blipFill>
          <a:blip r:embed="rId4"/>
          <a:stretch>
            <a:fillRect/>
          </a:stretch>
        </p:blipFill>
        <p:spPr>
          <a:xfrm>
            <a:off x="310375" y="2367531"/>
            <a:ext cx="3700346" cy="2922108"/>
          </a:xfrm>
          <a:prstGeom prst="rect">
            <a:avLst/>
          </a:prstGeom>
        </p:spPr>
      </p:pic>
      <p:pic>
        <p:nvPicPr>
          <p:cNvPr id="42" name="图片 42" descr="图示&#10;&#10;已自动生成说明"/>
          <p:cNvPicPr>
            <a:picLocks noChangeAspect="1"/>
          </p:cNvPicPr>
          <p:nvPr/>
        </p:nvPicPr>
        <p:blipFill>
          <a:blip r:embed="rId5"/>
          <a:stretch>
            <a:fillRect/>
          </a:stretch>
        </p:blipFill>
        <p:spPr>
          <a:xfrm>
            <a:off x="8571571" y="2780706"/>
            <a:ext cx="3458736" cy="2504638"/>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72A5E12F-523A-4D75-95A2-779F57F5D9E2}" type="slidenum">
              <a:rPr lang="zh-CN" altLang="en-US" smtClean="0"/>
              <a:t>30</a:t>
            </a:fld>
            <a:endParaRPr lang="zh-CN" altLang="en-US"/>
          </a:p>
        </p:txBody>
      </p:sp>
      <p:sp>
        <p:nvSpPr>
          <p:cNvPr id="3" name="文本占位符 2"/>
          <p:cNvSpPr>
            <a:spLocks noGrp="1"/>
          </p:cNvSpPr>
          <p:nvPr>
            <p:ph type="body" sz="quarter" idx="13"/>
          </p:nvPr>
        </p:nvSpPr>
        <p:spPr/>
        <p:txBody>
          <a:bodyPr/>
          <a:lstStyle/>
          <a:p>
            <a:r>
              <a:rPr lang="zh-CN" altLang="en-US" dirty="0"/>
              <a:t>实验总结</a:t>
            </a:r>
          </a:p>
        </p:txBody>
      </p:sp>
      <p:sp>
        <p:nvSpPr>
          <p:cNvPr id="4" name="文本框 3"/>
          <p:cNvSpPr txBox="1"/>
          <p:nvPr/>
        </p:nvSpPr>
        <p:spPr>
          <a:xfrm>
            <a:off x="1034557" y="1620565"/>
            <a:ext cx="10122886" cy="4524315"/>
          </a:xfrm>
          <a:prstGeom prst="rect">
            <a:avLst/>
          </a:prstGeom>
          <a:noFill/>
        </p:spPr>
        <p:txBody>
          <a:bodyPr wrap="square" rtlCol="0">
            <a:spAutoFit/>
          </a:bodyPr>
          <a:lstStyle/>
          <a:p>
            <a:pPr marL="342900" indent="-342900">
              <a:buFont typeface="Arial" panose="020B0604020202020204" pitchFamily="34" charset="0"/>
              <a:buChar char="•"/>
            </a:pPr>
            <a:r>
              <a:rPr lang="en-US" altLang="zh-CN" sz="2400" dirty="0" err="1">
                <a:latin typeface="微软雅黑" panose="020B0503020204020204" pitchFamily="34" charset="-122"/>
                <a:ea typeface="微软雅黑" panose="020B0503020204020204" pitchFamily="34" charset="-122"/>
              </a:rPr>
              <a:t>MiniGraph</a:t>
            </a:r>
            <a:r>
              <a:rPr lang="zh-CN" altLang="en-US" sz="2400" dirty="0">
                <a:latin typeface="微软雅黑" panose="020B0503020204020204" pitchFamily="34" charset="-122"/>
                <a:ea typeface="微软雅黑" panose="020B0503020204020204" pitchFamily="34" charset="-122"/>
              </a:rPr>
              <a:t>在效率上优于过去的单机图计算系统：比</a:t>
            </a:r>
            <a:r>
              <a:rPr lang="en-US" altLang="zh-CN" sz="2400" dirty="0" err="1">
                <a:latin typeface="微软雅黑" panose="020B0503020204020204" pitchFamily="34" charset="-122"/>
                <a:ea typeface="微软雅黑" panose="020B0503020204020204" pitchFamily="34" charset="-122"/>
              </a:rPr>
              <a:t>GridGraph</a:t>
            </a:r>
            <a:r>
              <a:rPr lang="zh-CN" altLang="en-US" sz="2400" dirty="0">
                <a:latin typeface="微软雅黑" panose="020B0503020204020204" pitchFamily="34" charset="-122"/>
                <a:ea typeface="微软雅黑" panose="020B0503020204020204" pitchFamily="34" charset="-122"/>
              </a:rPr>
              <a:t>快</a:t>
            </a:r>
            <a:r>
              <a:rPr lang="en-US" altLang="zh-CN" sz="2400" dirty="0">
                <a:solidFill>
                  <a:srgbClr val="FF0000"/>
                </a:solidFill>
                <a:latin typeface="微软雅黑" panose="020B0503020204020204" pitchFamily="34" charset="-122"/>
                <a:ea typeface="微软雅黑" panose="020B0503020204020204" pitchFamily="34" charset="-122"/>
              </a:rPr>
              <a:t>6.5X</a:t>
            </a:r>
            <a:r>
              <a:rPr lang="zh-CN" altLang="en-US" sz="2400" dirty="0">
                <a:latin typeface="微软雅黑" panose="020B0503020204020204" pitchFamily="34" charset="-122"/>
                <a:ea typeface="微软雅黑" panose="020B0503020204020204" pitchFamily="34" charset="-122"/>
              </a:rPr>
              <a:t>，比</a:t>
            </a:r>
            <a:r>
              <a:rPr lang="en-US" altLang="zh-CN" sz="2400" dirty="0" err="1">
                <a:latin typeface="微软雅黑" panose="020B0503020204020204" pitchFamily="34" charset="-122"/>
                <a:ea typeface="微软雅黑" panose="020B0503020204020204" pitchFamily="34" charset="-122"/>
              </a:rPr>
              <a:t>GraphChi</a:t>
            </a:r>
            <a:r>
              <a:rPr lang="zh-CN" altLang="en-US" sz="2400" dirty="0">
                <a:latin typeface="微软雅黑" panose="020B0503020204020204" pitchFamily="34" charset="-122"/>
                <a:ea typeface="微软雅黑" panose="020B0503020204020204" pitchFamily="34" charset="-122"/>
              </a:rPr>
              <a:t>快</a:t>
            </a:r>
            <a:r>
              <a:rPr lang="en-US" altLang="zh-CN" sz="2400" dirty="0">
                <a:solidFill>
                  <a:srgbClr val="FF0000"/>
                </a:solidFill>
                <a:latin typeface="微软雅黑" panose="020B0503020204020204" pitchFamily="34" charset="-122"/>
                <a:ea typeface="微软雅黑" panose="020B0503020204020204" pitchFamily="34" charset="-122"/>
              </a:rPr>
              <a:t>33.0X</a:t>
            </a:r>
            <a:r>
              <a:rPr lang="zh-CN" altLang="en-US" sz="2400" dirty="0">
                <a:latin typeface="微软雅黑" panose="020B0503020204020204" pitchFamily="34" charset="-122"/>
                <a:ea typeface="微软雅黑" panose="020B0503020204020204" pitchFamily="34" charset="-122"/>
              </a:rPr>
              <a:t>，比</a:t>
            </a:r>
            <a:r>
              <a:rPr lang="en-US" altLang="zh-CN" sz="2400" dirty="0" err="1">
                <a:latin typeface="微软雅黑" panose="020B0503020204020204" pitchFamily="34" charset="-122"/>
                <a:ea typeface="微软雅黑" panose="020B0503020204020204" pitchFamily="34" charset="-122"/>
              </a:rPr>
              <a:t>Xstream</a:t>
            </a:r>
            <a:r>
              <a:rPr lang="zh-CN" altLang="en-US" sz="2400" dirty="0">
                <a:latin typeface="微软雅黑" panose="020B0503020204020204" pitchFamily="34" charset="-122"/>
                <a:ea typeface="微软雅黑" panose="020B0503020204020204" pitchFamily="34" charset="-122"/>
              </a:rPr>
              <a:t>快</a:t>
            </a:r>
            <a:r>
              <a:rPr lang="en-US" altLang="zh-CN" sz="2400" dirty="0">
                <a:solidFill>
                  <a:srgbClr val="FF0000"/>
                </a:solidFill>
                <a:latin typeface="微软雅黑" panose="020B0503020204020204" pitchFamily="34" charset="-122"/>
                <a:ea typeface="微软雅黑" panose="020B0503020204020204" pitchFamily="34" charset="-122"/>
              </a:rPr>
              <a:t>76.1X</a:t>
            </a:r>
          </a:p>
          <a:p>
            <a:pPr marL="342900" indent="-342900">
              <a:buFont typeface="Arial" panose="020B0604020202020204" pitchFamily="34" charset="0"/>
              <a:buChar char="•"/>
            </a:pPr>
            <a:endParaRPr lang="en-US" altLang="zh-CN" sz="2400" dirty="0">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r>
              <a:rPr lang="en-US" altLang="zh-CN" sz="2400" dirty="0" err="1">
                <a:latin typeface="微软雅黑" panose="020B0503020204020204" pitchFamily="34" charset="-122"/>
                <a:ea typeface="微软雅黑" panose="020B0503020204020204" pitchFamily="34" charset="-122"/>
              </a:rPr>
              <a:t>MiniGraph</a:t>
            </a:r>
            <a:r>
              <a:rPr lang="zh-CN" altLang="en-US" sz="2400" dirty="0">
                <a:latin typeface="微软雅黑" panose="020B0503020204020204" pitchFamily="34" charset="-122"/>
                <a:ea typeface="微软雅黑" panose="020B0503020204020204" pitchFamily="34" charset="-122"/>
              </a:rPr>
              <a:t>在可扩展性上优于过去的单机图计算系统：所有运行于</a:t>
            </a:r>
            <a:r>
              <a:rPr lang="en-US" altLang="zh-CN" sz="2400" dirty="0">
                <a:latin typeface="微软雅黑" panose="020B0503020204020204" pitchFamily="34" charset="-122"/>
                <a:ea typeface="微软雅黑" panose="020B0503020204020204" pitchFamily="34" charset="-122"/>
              </a:rPr>
              <a:t>hyperlink12</a:t>
            </a:r>
            <a:r>
              <a:rPr lang="zh-CN" altLang="en-US" sz="2400" dirty="0">
                <a:latin typeface="微软雅黑" panose="020B0503020204020204" pitchFamily="34" charset="-122"/>
                <a:ea typeface="微软雅黑" panose="020B0503020204020204" pitchFamily="34" charset="-122"/>
              </a:rPr>
              <a:t>数据集上的算法均可以在</a:t>
            </a:r>
            <a:r>
              <a:rPr lang="en-US" altLang="zh-CN" sz="2400" dirty="0">
                <a:solidFill>
                  <a:srgbClr val="FF0000"/>
                </a:solidFill>
                <a:latin typeface="微软雅黑" panose="020B0503020204020204" pitchFamily="34" charset="-122"/>
                <a:ea typeface="微软雅黑" panose="020B0503020204020204" pitchFamily="34" charset="-122"/>
              </a:rPr>
              <a:t>32</a:t>
            </a:r>
            <a:r>
              <a:rPr lang="zh-CN" altLang="en-US" sz="2400" dirty="0">
                <a:solidFill>
                  <a:srgbClr val="FF0000"/>
                </a:solidFill>
                <a:latin typeface="微软雅黑" panose="020B0503020204020204" pitchFamily="34" charset="-122"/>
                <a:ea typeface="微软雅黑" panose="020B0503020204020204" pitchFamily="34" charset="-122"/>
              </a:rPr>
              <a:t>分钟</a:t>
            </a:r>
            <a:r>
              <a:rPr lang="zh-CN" altLang="en-US" sz="2400" dirty="0">
                <a:latin typeface="微软雅黑" panose="020B0503020204020204" pitchFamily="34" charset="-122"/>
                <a:ea typeface="微软雅黑" panose="020B0503020204020204" pitchFamily="34" charset="-122"/>
              </a:rPr>
              <a:t>内结束运行，其余系统均无法在</a:t>
            </a:r>
            <a:r>
              <a:rPr lang="en-US" altLang="zh-CN" sz="2400" dirty="0">
                <a:latin typeface="微软雅黑" panose="020B0503020204020204" pitchFamily="34" charset="-122"/>
                <a:ea typeface="微软雅黑" panose="020B0503020204020204" pitchFamily="34" charset="-122"/>
              </a:rPr>
              <a:t>1.4</a:t>
            </a:r>
            <a:r>
              <a:rPr lang="zh-CN" altLang="en-US" sz="2400" dirty="0">
                <a:latin typeface="微软雅黑" panose="020B0503020204020204" pitchFamily="34" charset="-122"/>
                <a:ea typeface="微软雅黑" panose="020B0503020204020204" pitchFamily="34" charset="-122"/>
              </a:rPr>
              <a:t>小时内结束</a:t>
            </a:r>
            <a:r>
              <a:rPr lang="en-US" altLang="zh-CN" sz="2400" dirty="0">
                <a:latin typeface="微软雅黑" panose="020B0503020204020204" pitchFamily="34" charset="-122"/>
                <a:ea typeface="微软雅黑" panose="020B0503020204020204" pitchFamily="34" charset="-122"/>
              </a:rPr>
              <a:t>WCC</a:t>
            </a:r>
            <a:r>
              <a:rPr lang="zh-CN" altLang="en-US" sz="2400" dirty="0">
                <a:latin typeface="微软雅黑" panose="020B0503020204020204" pitchFamily="34" charset="-122"/>
                <a:ea typeface="微软雅黑" panose="020B0503020204020204" pitchFamily="34" charset="-122"/>
              </a:rPr>
              <a:t>与</a:t>
            </a:r>
            <a:r>
              <a:rPr lang="en-US" altLang="zh-CN" sz="2400" dirty="0">
                <a:latin typeface="微软雅黑" panose="020B0503020204020204" pitchFamily="34" charset="-122"/>
                <a:ea typeface="微软雅黑" panose="020B0503020204020204" pitchFamily="34" charset="-122"/>
              </a:rPr>
              <a:t>PR</a:t>
            </a:r>
            <a:r>
              <a:rPr lang="zh-CN" altLang="en-US" sz="2400" dirty="0">
                <a:latin typeface="微软雅黑" panose="020B0503020204020204" pitchFamily="34" charset="-122"/>
                <a:ea typeface="微软雅黑" panose="020B0503020204020204" pitchFamily="34" charset="-122"/>
              </a:rPr>
              <a:t>的运行</a:t>
            </a:r>
            <a:endParaRPr lang="en-US" altLang="zh-CN" sz="2400" dirty="0">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endParaRPr lang="en-US" altLang="zh-CN" sz="2400" dirty="0">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与分布式系统相比，</a:t>
            </a:r>
            <a:r>
              <a:rPr lang="en-US" altLang="zh-CN" sz="2400" dirty="0" err="1">
                <a:latin typeface="微软雅黑" panose="020B0503020204020204" pitchFamily="34" charset="-122"/>
                <a:ea typeface="微软雅黑" panose="020B0503020204020204" pitchFamily="34" charset="-122"/>
              </a:rPr>
              <a:t>MiniGraph</a:t>
            </a:r>
            <a:r>
              <a:rPr lang="zh-CN" altLang="en-US" sz="2400" dirty="0">
                <a:latin typeface="微软雅黑" panose="020B0503020204020204" pitchFamily="34" charset="-122"/>
                <a:ea typeface="微软雅黑" panose="020B0503020204020204" pitchFamily="34" charset="-122"/>
              </a:rPr>
              <a:t>的运行效率有一定的下降，但是</a:t>
            </a:r>
            <a:r>
              <a:rPr lang="en-US" altLang="zh-CN" sz="2400" dirty="0" err="1">
                <a:latin typeface="微软雅黑" panose="020B0503020204020204" pitchFamily="34" charset="-122"/>
                <a:ea typeface="微软雅黑" panose="020B0503020204020204" pitchFamily="34" charset="-122"/>
              </a:rPr>
              <a:t>MiniGraph</a:t>
            </a:r>
            <a:r>
              <a:rPr lang="zh-CN" altLang="en-US" sz="2400" dirty="0">
                <a:latin typeface="微软雅黑" panose="020B0503020204020204" pitchFamily="34" charset="-122"/>
                <a:ea typeface="微软雅黑" panose="020B0503020204020204" pitchFamily="34" charset="-122"/>
              </a:rPr>
              <a:t>相比于分布式系统可以节省</a:t>
            </a:r>
            <a:r>
              <a:rPr lang="en-US" altLang="zh-CN" sz="2400" dirty="0">
                <a:solidFill>
                  <a:srgbClr val="FF0000"/>
                </a:solidFill>
                <a:latin typeface="微软雅黑" panose="020B0503020204020204" pitchFamily="34" charset="-122"/>
                <a:ea typeface="微软雅黑" panose="020B0503020204020204" pitchFamily="34" charset="-122"/>
              </a:rPr>
              <a:t>3.0X</a:t>
            </a:r>
            <a:r>
              <a:rPr lang="zh-CN" altLang="en-US" sz="2400" dirty="0">
                <a:latin typeface="微软雅黑" panose="020B0503020204020204" pitchFamily="34" charset="-122"/>
                <a:ea typeface="微软雅黑" panose="020B0503020204020204" pitchFamily="34" charset="-122"/>
              </a:rPr>
              <a:t>至</a:t>
            </a:r>
            <a:r>
              <a:rPr lang="en-US" altLang="zh-CN" sz="2400" dirty="0">
                <a:solidFill>
                  <a:srgbClr val="FF0000"/>
                </a:solidFill>
                <a:latin typeface="微软雅黑" panose="020B0503020204020204" pitchFamily="34" charset="-122"/>
                <a:ea typeface="微软雅黑" panose="020B0503020204020204" pitchFamily="34" charset="-122"/>
              </a:rPr>
              <a:t>13.9X</a:t>
            </a:r>
            <a:r>
              <a:rPr lang="zh-CN" altLang="en-US" sz="2400" dirty="0">
                <a:latin typeface="微软雅黑" panose="020B0503020204020204" pitchFamily="34" charset="-122"/>
                <a:ea typeface="微软雅黑" panose="020B0503020204020204" pitchFamily="34" charset="-122"/>
              </a:rPr>
              <a:t>的货币成本</a:t>
            </a:r>
            <a:endParaRPr lang="en-US" altLang="zh-CN" sz="2400" dirty="0">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endParaRPr lang="en-US" altLang="zh-CN" sz="2400" dirty="0">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r>
              <a:rPr lang="en-US" altLang="zh-CN" sz="2400" dirty="0" err="1">
                <a:latin typeface="微软雅黑" panose="020B0503020204020204" pitchFamily="34" charset="-122"/>
                <a:ea typeface="微软雅黑" panose="020B0503020204020204" pitchFamily="34" charset="-122"/>
              </a:rPr>
              <a:t>MiniGraph</a:t>
            </a:r>
            <a:r>
              <a:rPr lang="zh-CN" altLang="en-US" sz="2400" dirty="0">
                <a:latin typeface="微软雅黑" panose="020B0503020204020204" pitchFamily="34" charset="-122"/>
                <a:ea typeface="微软雅黑" panose="020B0503020204020204" pitchFamily="34" charset="-122"/>
              </a:rPr>
              <a:t>相比其他系统有着更好的硬件兼容性：从</a:t>
            </a:r>
            <a:r>
              <a:rPr lang="en-US" altLang="zh-CN" sz="2400" dirty="0">
                <a:latin typeface="微软雅黑" panose="020B0503020204020204" pitchFamily="34" charset="-122"/>
                <a:ea typeface="微软雅黑" panose="020B0503020204020204" pitchFamily="34" charset="-122"/>
              </a:rPr>
              <a:t>SSD</a:t>
            </a:r>
            <a:r>
              <a:rPr lang="zh-CN" altLang="en-US" sz="2400" dirty="0">
                <a:latin typeface="微软雅黑" panose="020B0503020204020204" pitchFamily="34" charset="-122"/>
                <a:ea typeface="微软雅黑" panose="020B0503020204020204" pitchFamily="34" charset="-122"/>
              </a:rPr>
              <a:t>迁移到</a:t>
            </a:r>
            <a:r>
              <a:rPr lang="en-US" altLang="zh-CN" sz="2400" dirty="0">
                <a:latin typeface="微软雅黑" panose="020B0503020204020204" pitchFamily="34" charset="-122"/>
                <a:ea typeface="微软雅黑" panose="020B0503020204020204" pitchFamily="34" charset="-122"/>
              </a:rPr>
              <a:t>HDD</a:t>
            </a:r>
            <a:r>
              <a:rPr lang="zh-CN" altLang="en-US" sz="2400" dirty="0">
                <a:latin typeface="微软雅黑" panose="020B0503020204020204" pitchFamily="34" charset="-122"/>
                <a:ea typeface="微软雅黑" panose="020B0503020204020204" pitchFamily="34" charset="-122"/>
              </a:rPr>
              <a:t>的性能退化最小</a:t>
            </a:r>
            <a:endParaRPr lang="en-US" altLang="zh-CN" sz="24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72A5E12F-523A-4D75-95A2-779F57F5D9E2}" type="slidenum">
              <a:rPr lang="zh-CN" altLang="en-US" smtClean="0"/>
              <a:t>31</a:t>
            </a:fld>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72A5E12F-523A-4D75-95A2-779F57F5D9E2}" type="slidenum">
              <a:rPr lang="zh-CN" altLang="en-US" smtClean="0"/>
              <a:t>4</a:t>
            </a:fld>
            <a:endParaRPr lang="zh-CN" altLang="en-US"/>
          </a:p>
        </p:txBody>
      </p:sp>
      <p:sp>
        <p:nvSpPr>
          <p:cNvPr id="3" name="文本占位符 2"/>
          <p:cNvSpPr>
            <a:spLocks noGrp="1"/>
          </p:cNvSpPr>
          <p:nvPr>
            <p:ph type="body" sz="quarter" idx="13"/>
          </p:nvPr>
        </p:nvSpPr>
        <p:spPr/>
        <p:txBody>
          <a:bodyPr vert="horz" lIns="91440" tIns="45720" rIns="91440" bIns="45720" rtlCol="0" anchor="t">
            <a:normAutofit/>
          </a:bodyPr>
          <a:lstStyle/>
          <a:p>
            <a:r>
              <a:rPr lang="zh-CN" altLang="en-US">
                <a:latin typeface="+mn-lt"/>
                <a:ea typeface="微软雅黑" panose="020B0503020204020204" pitchFamily="34" charset="-122"/>
                <a:cs typeface="Calibri" panose="020F0502020204030204"/>
              </a:rPr>
              <a:t>并行图计算系统</a:t>
            </a:r>
            <a:endParaRPr lang="zh-CN" altLang="en-US" dirty="0">
              <a:latin typeface="+mn-lt"/>
              <a:ea typeface="微软雅黑" panose="020B0503020204020204" pitchFamily="34" charset="-122"/>
              <a:cs typeface="Calibri" panose="020F0502020204030204"/>
            </a:endParaRPr>
          </a:p>
        </p:txBody>
      </p:sp>
      <p:sp>
        <p:nvSpPr>
          <p:cNvPr id="57" name="矩形 56"/>
          <p:cNvSpPr/>
          <p:nvPr/>
        </p:nvSpPr>
        <p:spPr>
          <a:xfrm>
            <a:off x="795881" y="1628182"/>
            <a:ext cx="2734483" cy="523220"/>
          </a:xfrm>
          <a:prstGeom prst="rect">
            <a:avLst/>
          </a:prstGeom>
          <a:solidFill>
            <a:srgbClr val="EB705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zh-CN" altLang="en-US" sz="2400" b="1">
                <a:solidFill>
                  <a:schemeClr val="bg1"/>
                </a:solidFill>
                <a:latin typeface="微软雅黑" panose="020B0503020204020204" pitchFamily="34" charset="-122"/>
                <a:ea typeface="微软雅黑" panose="020B0503020204020204" pitchFamily="34" charset="-122"/>
                <a:cs typeface="Open Sans"/>
              </a:rPr>
              <a:t>Shared-memory</a:t>
            </a:r>
            <a:endParaRPr lang="zh-CN" altLang="en-US" sz="2400" b="1" dirty="0">
              <a:solidFill>
                <a:schemeClr val="bg1"/>
              </a:solidFill>
              <a:latin typeface="微软雅黑" panose="020B0503020204020204" pitchFamily="34" charset="-122"/>
              <a:ea typeface="微软雅黑" panose="020B0503020204020204" pitchFamily="34" charset="-122"/>
              <a:cs typeface="Open Sans" pitchFamily="2" charset="0"/>
            </a:endParaRPr>
          </a:p>
        </p:txBody>
      </p:sp>
      <p:sp>
        <p:nvSpPr>
          <p:cNvPr id="58" name="矩形 57"/>
          <p:cNvSpPr/>
          <p:nvPr/>
        </p:nvSpPr>
        <p:spPr>
          <a:xfrm>
            <a:off x="4535019" y="1637474"/>
            <a:ext cx="3375678" cy="513928"/>
          </a:xfrm>
          <a:prstGeom prst="rect">
            <a:avLst/>
          </a:prstGeom>
          <a:solidFill>
            <a:srgbClr val="EB705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zh-CN" altLang="en-US" sz="2400" b="1">
                <a:solidFill>
                  <a:schemeClr val="bg1"/>
                </a:solidFill>
                <a:latin typeface="微软雅黑" panose="020B0503020204020204" pitchFamily="34" charset="-122"/>
                <a:ea typeface="微软雅黑" panose="020B0503020204020204" pitchFamily="34" charset="-122"/>
                <a:cs typeface="Open Sans"/>
              </a:rPr>
              <a:t>Distributed-memory</a:t>
            </a:r>
            <a:endParaRPr lang="zh-CN" altLang="en-US" sz="2400" b="1" dirty="0">
              <a:solidFill>
                <a:schemeClr val="bg1"/>
              </a:solidFill>
              <a:latin typeface="微软雅黑" panose="020B0503020204020204" pitchFamily="34" charset="-122"/>
              <a:ea typeface="微软雅黑" panose="020B0503020204020204" pitchFamily="34" charset="-122"/>
              <a:cs typeface="Open Sans"/>
            </a:endParaRPr>
          </a:p>
        </p:txBody>
      </p:sp>
      <p:sp>
        <p:nvSpPr>
          <p:cNvPr id="59" name="矩形 58"/>
          <p:cNvSpPr/>
          <p:nvPr/>
        </p:nvSpPr>
        <p:spPr>
          <a:xfrm>
            <a:off x="9131418" y="1632605"/>
            <a:ext cx="2195508" cy="523220"/>
          </a:xfrm>
          <a:prstGeom prst="rect">
            <a:avLst/>
          </a:prstGeom>
          <a:solidFill>
            <a:srgbClr val="EB705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zh-CN" altLang="en-US" sz="2400" b="1">
                <a:solidFill>
                  <a:schemeClr val="bg1"/>
                </a:solidFill>
                <a:latin typeface="微软雅黑" panose="020B0503020204020204" pitchFamily="34" charset="-122"/>
                <a:ea typeface="微软雅黑" panose="020B0503020204020204" pitchFamily="34" charset="-122"/>
                <a:cs typeface="Open Sans"/>
              </a:rPr>
              <a:t>Out-of-core</a:t>
            </a:r>
            <a:endParaRPr lang="zh-CN" altLang="en-US" sz="2400" b="1" dirty="0">
              <a:solidFill>
                <a:schemeClr val="bg1"/>
              </a:solidFill>
              <a:latin typeface="微软雅黑" panose="020B0503020204020204" pitchFamily="34" charset="-122"/>
              <a:ea typeface="微软雅黑" panose="020B0503020204020204" pitchFamily="34" charset="-122"/>
              <a:cs typeface="Open Sans"/>
            </a:endParaRPr>
          </a:p>
        </p:txBody>
      </p:sp>
      <p:pic>
        <p:nvPicPr>
          <p:cNvPr id="5" name="图形 5" descr="处理器 纯色填充"/>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49172" y="4036562"/>
            <a:ext cx="914400" cy="914400"/>
          </a:xfrm>
          <a:prstGeom prst="rect">
            <a:avLst/>
          </a:prstGeom>
        </p:spPr>
      </p:pic>
      <p:pic>
        <p:nvPicPr>
          <p:cNvPr id="12" name="图片 12" descr="图片包含 徽标&#10;&#10;已自动生成说明"/>
          <p:cNvPicPr>
            <a:picLocks noChangeAspect="1"/>
          </p:cNvPicPr>
          <p:nvPr/>
        </p:nvPicPr>
        <p:blipFill rotWithShape="1">
          <a:blip r:embed="rId5"/>
          <a:srcRect t="25288" r="-339" b="22034"/>
          <a:stretch>
            <a:fillRect/>
          </a:stretch>
        </p:blipFill>
        <p:spPr>
          <a:xfrm>
            <a:off x="771114" y="2830370"/>
            <a:ext cx="2929059" cy="692359"/>
          </a:xfrm>
          <a:prstGeom prst="rect">
            <a:avLst/>
          </a:prstGeom>
        </p:spPr>
      </p:pic>
      <p:pic>
        <p:nvPicPr>
          <p:cNvPr id="13" name="图形 5" descr="处理器 纯色填充"/>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787733" y="4036562"/>
            <a:ext cx="914400" cy="914400"/>
          </a:xfrm>
          <a:prstGeom prst="rect">
            <a:avLst/>
          </a:prstGeom>
        </p:spPr>
      </p:pic>
      <p:pic>
        <p:nvPicPr>
          <p:cNvPr id="14" name="图形 5" descr="处理器 纯色填充"/>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689123" y="4036561"/>
            <a:ext cx="914400" cy="914400"/>
          </a:xfrm>
          <a:prstGeom prst="rect">
            <a:avLst/>
          </a:prstGeom>
        </p:spPr>
      </p:pic>
      <p:sp>
        <p:nvSpPr>
          <p:cNvPr id="15" name="箭头: 上下 14"/>
          <p:cNvSpPr/>
          <p:nvPr/>
        </p:nvSpPr>
        <p:spPr>
          <a:xfrm>
            <a:off x="1222736" y="3564493"/>
            <a:ext cx="157975" cy="520390"/>
          </a:xfrm>
          <a:prstGeom prst="upDownArrow">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箭头: 上下 15"/>
          <p:cNvSpPr/>
          <p:nvPr/>
        </p:nvSpPr>
        <p:spPr>
          <a:xfrm>
            <a:off x="2161297" y="3564493"/>
            <a:ext cx="157975" cy="520390"/>
          </a:xfrm>
          <a:prstGeom prst="upDownArrow">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箭头: 上下 16"/>
          <p:cNvSpPr/>
          <p:nvPr/>
        </p:nvSpPr>
        <p:spPr>
          <a:xfrm>
            <a:off x="3062687" y="3564491"/>
            <a:ext cx="157975" cy="520390"/>
          </a:xfrm>
          <a:prstGeom prst="upDownArrow">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云形 19"/>
          <p:cNvSpPr/>
          <p:nvPr/>
        </p:nvSpPr>
        <p:spPr>
          <a:xfrm>
            <a:off x="4469180" y="2406805"/>
            <a:ext cx="3475464" cy="2871438"/>
          </a:xfrm>
          <a:prstGeom prst="cloud">
            <a:avLst/>
          </a:prstGeom>
          <a:noFill/>
          <a:ln w="28575">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箭头: 上下 27"/>
          <p:cNvSpPr/>
          <p:nvPr/>
        </p:nvSpPr>
        <p:spPr>
          <a:xfrm rot="15480000">
            <a:off x="6121630" y="2913944"/>
            <a:ext cx="111512" cy="687657"/>
          </a:xfrm>
          <a:prstGeom prst="upDownArrow">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箭头: 上下 28"/>
          <p:cNvSpPr/>
          <p:nvPr/>
        </p:nvSpPr>
        <p:spPr>
          <a:xfrm rot="8580000">
            <a:off x="5480435" y="3787457"/>
            <a:ext cx="111512" cy="687657"/>
          </a:xfrm>
          <a:prstGeom prst="upDownArrow">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箭头: 上下 30"/>
          <p:cNvSpPr/>
          <p:nvPr/>
        </p:nvSpPr>
        <p:spPr>
          <a:xfrm rot="12360000">
            <a:off x="6744240" y="3629481"/>
            <a:ext cx="111512" cy="687657"/>
          </a:xfrm>
          <a:prstGeom prst="upDownArrow">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2" name="图形 32" descr="Internet 纯色填充"/>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876201" y="2916045"/>
            <a:ext cx="914400" cy="914400"/>
          </a:xfrm>
          <a:prstGeom prst="rect">
            <a:avLst/>
          </a:prstGeom>
        </p:spPr>
      </p:pic>
      <p:pic>
        <p:nvPicPr>
          <p:cNvPr id="33" name="图形 32" descr="Internet 纯色填充"/>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749713" y="3984703"/>
            <a:ext cx="914400" cy="914400"/>
          </a:xfrm>
          <a:prstGeom prst="rect">
            <a:avLst/>
          </a:prstGeom>
        </p:spPr>
      </p:pic>
      <p:pic>
        <p:nvPicPr>
          <p:cNvPr id="34" name="图形 32" descr="Internet 纯色填充"/>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623225" y="2776654"/>
            <a:ext cx="914400" cy="914400"/>
          </a:xfrm>
          <a:prstGeom prst="rect">
            <a:avLst/>
          </a:prstGeom>
        </p:spPr>
      </p:pic>
      <p:pic>
        <p:nvPicPr>
          <p:cNvPr id="35" name="图形 35" descr="数据库 纯色填充"/>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9277934" y="2481986"/>
            <a:ext cx="1936595" cy="923692"/>
          </a:xfrm>
          <a:prstGeom prst="rect">
            <a:avLst/>
          </a:prstGeom>
        </p:spPr>
      </p:pic>
      <p:pic>
        <p:nvPicPr>
          <p:cNvPr id="36" name="图形 5" descr="处理器 纯色填充"/>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943398" y="5148984"/>
            <a:ext cx="914400" cy="914400"/>
          </a:xfrm>
          <a:prstGeom prst="rect">
            <a:avLst/>
          </a:prstGeom>
        </p:spPr>
      </p:pic>
      <p:pic>
        <p:nvPicPr>
          <p:cNvPr id="37" name="图片 12" descr="图片包含 徽标&#10;&#10;已自动生成说明"/>
          <p:cNvPicPr>
            <a:picLocks noChangeAspect="1"/>
          </p:cNvPicPr>
          <p:nvPr/>
        </p:nvPicPr>
        <p:blipFill rotWithShape="1">
          <a:blip r:embed="rId5"/>
          <a:srcRect t="25288" r="-339" b="22034"/>
          <a:stretch>
            <a:fillRect/>
          </a:stretch>
        </p:blipFill>
        <p:spPr>
          <a:xfrm>
            <a:off x="8837462" y="3905622"/>
            <a:ext cx="2929059" cy="692359"/>
          </a:xfrm>
          <a:prstGeom prst="rect">
            <a:avLst/>
          </a:prstGeom>
        </p:spPr>
      </p:pic>
      <p:pic>
        <p:nvPicPr>
          <p:cNvPr id="38" name="图形 5" descr="处理器 纯色填充"/>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844788" y="5148984"/>
            <a:ext cx="914400" cy="914400"/>
          </a:xfrm>
          <a:prstGeom prst="rect">
            <a:avLst/>
          </a:prstGeom>
        </p:spPr>
      </p:pic>
      <p:pic>
        <p:nvPicPr>
          <p:cNvPr id="39" name="图形 5" descr="处理器 纯色填充"/>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709007" y="5148983"/>
            <a:ext cx="914400" cy="914400"/>
          </a:xfrm>
          <a:prstGeom prst="rect">
            <a:avLst/>
          </a:prstGeom>
        </p:spPr>
      </p:pic>
      <p:sp>
        <p:nvSpPr>
          <p:cNvPr id="40" name="箭头: 上下 39"/>
          <p:cNvSpPr/>
          <p:nvPr/>
        </p:nvSpPr>
        <p:spPr>
          <a:xfrm>
            <a:off x="9316962" y="4676915"/>
            <a:ext cx="157975" cy="520390"/>
          </a:xfrm>
          <a:prstGeom prst="upDownArrow">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箭头: 上下 42"/>
          <p:cNvSpPr/>
          <p:nvPr/>
        </p:nvSpPr>
        <p:spPr>
          <a:xfrm>
            <a:off x="10218352" y="4676915"/>
            <a:ext cx="157975" cy="520390"/>
          </a:xfrm>
          <a:prstGeom prst="upDownArrow">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箭头: 上下 43"/>
          <p:cNvSpPr/>
          <p:nvPr/>
        </p:nvSpPr>
        <p:spPr>
          <a:xfrm>
            <a:off x="11119742" y="4676914"/>
            <a:ext cx="157975" cy="520390"/>
          </a:xfrm>
          <a:prstGeom prst="upDownArrow">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771114" y="5757730"/>
            <a:ext cx="2734483" cy="523220"/>
          </a:xfrm>
          <a:prstGeom prst="rect">
            <a:avLst/>
          </a:prstGeom>
          <a:solidFill>
            <a:schemeClr val="accent5">
              <a:lumMod val="60000"/>
              <a:lumOff val="4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zh-CN" altLang="en-US" sz="2400" b="1">
                <a:solidFill>
                  <a:schemeClr val="bg1"/>
                </a:solidFill>
                <a:latin typeface="微软雅黑" panose="020B0503020204020204" pitchFamily="34" charset="-122"/>
                <a:ea typeface="微软雅黑" panose="020B0503020204020204" pitchFamily="34" charset="-122"/>
                <a:cs typeface="Open Sans"/>
              </a:rPr>
              <a:t>可扩展性差</a:t>
            </a:r>
            <a:endParaRPr lang="zh-CN" altLang="en-US" sz="2400" b="1" dirty="0">
              <a:solidFill>
                <a:schemeClr val="bg1"/>
              </a:solidFill>
              <a:latin typeface="微软雅黑" panose="020B0503020204020204" pitchFamily="34" charset="-122"/>
              <a:ea typeface="微软雅黑" panose="020B0503020204020204" pitchFamily="34" charset="-122"/>
              <a:cs typeface="Open Sans" pitchFamily="2" charset="0"/>
            </a:endParaRPr>
          </a:p>
        </p:txBody>
      </p:sp>
      <p:sp>
        <p:nvSpPr>
          <p:cNvPr id="6" name="矩形 5"/>
          <p:cNvSpPr/>
          <p:nvPr/>
        </p:nvSpPr>
        <p:spPr>
          <a:xfrm>
            <a:off x="4863976" y="5757730"/>
            <a:ext cx="2734483" cy="523220"/>
          </a:xfrm>
          <a:prstGeom prst="rect">
            <a:avLst/>
          </a:prstGeom>
          <a:solidFill>
            <a:schemeClr val="accent5">
              <a:lumMod val="60000"/>
              <a:lumOff val="4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zh-CN" altLang="en-US" sz="2400" b="1">
                <a:solidFill>
                  <a:schemeClr val="bg1"/>
                </a:solidFill>
                <a:latin typeface="微软雅黑" panose="020B0503020204020204" pitchFamily="34" charset="-122"/>
                <a:ea typeface="微软雅黑" panose="020B0503020204020204" pitchFamily="34" charset="-122"/>
                <a:cs typeface="Open Sans" pitchFamily="2" charset="0"/>
              </a:rPr>
              <a:t>成本高</a:t>
            </a:r>
            <a:endParaRPr lang="zh-CN" altLang="en-US" sz="2400" b="1" dirty="0">
              <a:solidFill>
                <a:schemeClr val="bg1"/>
              </a:solidFill>
              <a:latin typeface="微软雅黑" panose="020B0503020204020204" pitchFamily="34" charset="-122"/>
              <a:ea typeface="微软雅黑" panose="020B0503020204020204" pitchFamily="34" charset="-122"/>
              <a:cs typeface="Open Sans" pitchFamily="2" charset="0"/>
            </a:endParaRPr>
          </a:p>
        </p:txBody>
      </p:sp>
      <p:sp>
        <p:nvSpPr>
          <p:cNvPr id="7" name="箭头: 上下 6"/>
          <p:cNvSpPr/>
          <p:nvPr/>
        </p:nvSpPr>
        <p:spPr>
          <a:xfrm>
            <a:off x="10194628" y="3354619"/>
            <a:ext cx="157975" cy="520390"/>
          </a:xfrm>
          <a:prstGeom prst="upDownArrow">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655902" y="1775113"/>
            <a:ext cx="4880195" cy="3611202"/>
            <a:chOff x="3655902" y="1775113"/>
            <a:chExt cx="4880195" cy="3611202"/>
          </a:xfrm>
        </p:grpSpPr>
        <p:grpSp>
          <p:nvGrpSpPr>
            <p:cNvPr id="40" name="组合 39"/>
            <p:cNvGrpSpPr/>
            <p:nvPr/>
          </p:nvGrpSpPr>
          <p:grpSpPr>
            <a:xfrm>
              <a:off x="3655902" y="1775113"/>
              <a:ext cx="4880195" cy="553054"/>
              <a:chOff x="3655902" y="1765588"/>
              <a:chExt cx="4880195" cy="553054"/>
            </a:xfrm>
            <a:solidFill>
              <a:schemeClr val="bg1">
                <a:lumMod val="65000"/>
                <a:alpha val="50000"/>
              </a:schemeClr>
            </a:solidFill>
          </p:grpSpPr>
          <p:grpSp>
            <p:nvGrpSpPr>
              <p:cNvPr id="30" name="Google Shape;863;p65"/>
              <p:cNvGrpSpPr>
                <a:grpSpLocks noChangeAspect="1"/>
              </p:cNvGrpSpPr>
              <p:nvPr/>
            </p:nvGrpSpPr>
            <p:grpSpPr>
              <a:xfrm>
                <a:off x="3655902" y="1952115"/>
                <a:ext cx="190147" cy="180000"/>
                <a:chOff x="4660325" y="1866850"/>
                <a:chExt cx="68350" cy="58100"/>
              </a:xfrm>
              <a:grpFill/>
            </p:grpSpPr>
            <p:sp>
              <p:nvSpPr>
                <p:cNvPr id="34" name="Google Shape;864;p65"/>
                <p:cNvSpPr/>
                <p:nvPr/>
              </p:nvSpPr>
              <p:spPr>
                <a:xfrm>
                  <a:off x="4660325" y="1866850"/>
                  <a:ext cx="37700" cy="58100"/>
                </a:xfrm>
                <a:custGeom>
                  <a:avLst/>
                  <a:gdLst/>
                  <a:ahLst/>
                  <a:cxnLst/>
                  <a:rect l="l" t="t" r="r" b="b"/>
                  <a:pathLst>
                    <a:path w="1508" h="2324" extrusionOk="0">
                      <a:moveTo>
                        <a:pt x="346" y="1"/>
                      </a:moveTo>
                      <a:lnTo>
                        <a:pt x="0" y="354"/>
                      </a:lnTo>
                      <a:lnTo>
                        <a:pt x="815" y="1162"/>
                      </a:lnTo>
                      <a:lnTo>
                        <a:pt x="0" y="1977"/>
                      </a:lnTo>
                      <a:lnTo>
                        <a:pt x="346" y="2323"/>
                      </a:lnTo>
                      <a:lnTo>
                        <a:pt x="1508" y="1162"/>
                      </a:lnTo>
                      <a:lnTo>
                        <a:pt x="346" y="1"/>
                      </a:lnTo>
                      <a:close/>
                    </a:path>
                  </a:pathLst>
                </a:custGeom>
                <a:grpFill/>
                <a:ln w="9525" cap="flat" cmpd="sng">
                  <a:solidFill>
                    <a:schemeClr val="bg1">
                      <a:lumMod val="65000"/>
                    </a:schemeClr>
                  </a:solidFill>
                  <a:prstDash val="solid"/>
                  <a:round/>
                  <a:headEnd type="none" w="sm" len="sm"/>
                  <a:tailEnd type="none" w="sm" len="sm"/>
                </a:ln>
              </p:spPr>
              <p:txBody>
                <a:bodyPr spcFirstLastPara="1" wrap="square" lIns="91425" tIns="91425" rIns="91425" bIns="91425" anchor="ctr" anchorCtr="0">
                  <a:noAutofit/>
                </a:bodyPr>
                <a:lstStyle/>
                <a:p>
                  <a:endParaRPr>
                    <a:solidFill>
                      <a:schemeClr val="tx1">
                        <a:lumMod val="50000"/>
                        <a:lumOff val="50000"/>
                      </a:schemeClr>
                    </a:solidFill>
                  </a:endParaRPr>
                </a:p>
              </p:txBody>
            </p:sp>
            <p:sp>
              <p:nvSpPr>
                <p:cNvPr id="35" name="Google Shape;865;p65"/>
                <p:cNvSpPr/>
                <p:nvPr/>
              </p:nvSpPr>
              <p:spPr>
                <a:xfrm>
                  <a:off x="4690975" y="1866850"/>
                  <a:ext cx="37700" cy="58100"/>
                </a:xfrm>
                <a:custGeom>
                  <a:avLst/>
                  <a:gdLst/>
                  <a:ahLst/>
                  <a:cxnLst/>
                  <a:rect l="l" t="t" r="r" b="b"/>
                  <a:pathLst>
                    <a:path w="1508" h="2324" extrusionOk="0">
                      <a:moveTo>
                        <a:pt x="346" y="1"/>
                      </a:moveTo>
                      <a:lnTo>
                        <a:pt x="0" y="354"/>
                      </a:lnTo>
                      <a:lnTo>
                        <a:pt x="808" y="1162"/>
                      </a:lnTo>
                      <a:lnTo>
                        <a:pt x="0" y="1977"/>
                      </a:lnTo>
                      <a:lnTo>
                        <a:pt x="346" y="2323"/>
                      </a:lnTo>
                      <a:lnTo>
                        <a:pt x="1508" y="1162"/>
                      </a:lnTo>
                      <a:lnTo>
                        <a:pt x="346" y="1"/>
                      </a:lnTo>
                      <a:close/>
                    </a:path>
                  </a:pathLst>
                </a:custGeom>
                <a:grpFill/>
                <a:ln w="9525" cap="flat" cmpd="sng">
                  <a:solidFill>
                    <a:schemeClr val="bg1">
                      <a:lumMod val="65000"/>
                    </a:schemeClr>
                  </a:solidFill>
                  <a:prstDash val="solid"/>
                  <a:round/>
                  <a:headEnd type="none" w="sm" len="sm"/>
                  <a:tailEnd type="none" w="sm" len="sm"/>
                </a:ln>
              </p:spPr>
              <p:txBody>
                <a:bodyPr spcFirstLastPara="1" wrap="square" lIns="91425" tIns="91425" rIns="91425" bIns="91425" anchor="ctr" anchorCtr="0">
                  <a:noAutofit/>
                </a:bodyPr>
                <a:lstStyle/>
                <a:p>
                  <a:endParaRPr>
                    <a:solidFill>
                      <a:schemeClr val="tx1">
                        <a:lumMod val="50000"/>
                        <a:lumOff val="50000"/>
                      </a:schemeClr>
                    </a:solidFill>
                  </a:endParaRPr>
                </a:p>
              </p:txBody>
            </p:sp>
          </p:grpSp>
          <p:grpSp>
            <p:nvGrpSpPr>
              <p:cNvPr id="31" name="Google Shape;863;p65"/>
              <p:cNvGrpSpPr>
                <a:grpSpLocks noChangeAspect="1"/>
              </p:cNvGrpSpPr>
              <p:nvPr/>
            </p:nvGrpSpPr>
            <p:grpSpPr>
              <a:xfrm flipH="1">
                <a:off x="8345950" y="1952115"/>
                <a:ext cx="190147" cy="180000"/>
                <a:chOff x="4660325" y="1866850"/>
                <a:chExt cx="68350" cy="58100"/>
              </a:xfrm>
              <a:grpFill/>
            </p:grpSpPr>
            <p:sp>
              <p:nvSpPr>
                <p:cNvPr id="32" name="Google Shape;864;p65"/>
                <p:cNvSpPr/>
                <p:nvPr/>
              </p:nvSpPr>
              <p:spPr>
                <a:xfrm>
                  <a:off x="4660325" y="1866850"/>
                  <a:ext cx="37700" cy="58100"/>
                </a:xfrm>
                <a:custGeom>
                  <a:avLst/>
                  <a:gdLst/>
                  <a:ahLst/>
                  <a:cxnLst/>
                  <a:rect l="l" t="t" r="r" b="b"/>
                  <a:pathLst>
                    <a:path w="1508" h="2324" extrusionOk="0">
                      <a:moveTo>
                        <a:pt x="346" y="1"/>
                      </a:moveTo>
                      <a:lnTo>
                        <a:pt x="0" y="354"/>
                      </a:lnTo>
                      <a:lnTo>
                        <a:pt x="815" y="1162"/>
                      </a:lnTo>
                      <a:lnTo>
                        <a:pt x="0" y="1977"/>
                      </a:lnTo>
                      <a:lnTo>
                        <a:pt x="346" y="2323"/>
                      </a:lnTo>
                      <a:lnTo>
                        <a:pt x="1508" y="1162"/>
                      </a:lnTo>
                      <a:lnTo>
                        <a:pt x="346" y="1"/>
                      </a:lnTo>
                      <a:close/>
                    </a:path>
                  </a:pathLst>
                </a:custGeom>
                <a:grpFill/>
                <a:ln w="9525" cap="flat" cmpd="sng">
                  <a:solidFill>
                    <a:schemeClr val="bg1">
                      <a:lumMod val="65000"/>
                    </a:schemeClr>
                  </a:solidFill>
                  <a:prstDash val="solid"/>
                  <a:round/>
                  <a:headEnd type="none" w="sm" len="sm"/>
                  <a:tailEnd type="none" w="sm" len="sm"/>
                </a:ln>
              </p:spPr>
              <p:txBody>
                <a:bodyPr spcFirstLastPara="1" wrap="square" lIns="91425" tIns="91425" rIns="91425" bIns="91425" anchor="ctr" anchorCtr="0">
                  <a:noAutofit/>
                </a:bodyPr>
                <a:lstStyle/>
                <a:p>
                  <a:endParaRPr>
                    <a:solidFill>
                      <a:schemeClr val="tx1">
                        <a:lumMod val="50000"/>
                        <a:lumOff val="50000"/>
                      </a:schemeClr>
                    </a:solidFill>
                  </a:endParaRPr>
                </a:p>
              </p:txBody>
            </p:sp>
            <p:sp>
              <p:nvSpPr>
                <p:cNvPr id="33" name="Google Shape;865;p65"/>
                <p:cNvSpPr/>
                <p:nvPr/>
              </p:nvSpPr>
              <p:spPr>
                <a:xfrm>
                  <a:off x="4690975" y="1866850"/>
                  <a:ext cx="37700" cy="58100"/>
                </a:xfrm>
                <a:custGeom>
                  <a:avLst/>
                  <a:gdLst/>
                  <a:ahLst/>
                  <a:cxnLst/>
                  <a:rect l="l" t="t" r="r" b="b"/>
                  <a:pathLst>
                    <a:path w="1508" h="2324" extrusionOk="0">
                      <a:moveTo>
                        <a:pt x="346" y="1"/>
                      </a:moveTo>
                      <a:lnTo>
                        <a:pt x="0" y="354"/>
                      </a:lnTo>
                      <a:lnTo>
                        <a:pt x="808" y="1162"/>
                      </a:lnTo>
                      <a:lnTo>
                        <a:pt x="0" y="1977"/>
                      </a:lnTo>
                      <a:lnTo>
                        <a:pt x="346" y="2323"/>
                      </a:lnTo>
                      <a:lnTo>
                        <a:pt x="1508" y="1162"/>
                      </a:lnTo>
                      <a:lnTo>
                        <a:pt x="346" y="1"/>
                      </a:lnTo>
                      <a:close/>
                    </a:path>
                  </a:pathLst>
                </a:custGeom>
                <a:grpFill/>
                <a:ln w="9525" cap="flat" cmpd="sng">
                  <a:solidFill>
                    <a:schemeClr val="bg1">
                      <a:lumMod val="65000"/>
                    </a:schemeClr>
                  </a:solidFill>
                  <a:prstDash val="solid"/>
                  <a:round/>
                  <a:headEnd type="none" w="sm" len="sm"/>
                  <a:tailEnd type="none" w="sm" len="sm"/>
                </a:ln>
              </p:spPr>
              <p:txBody>
                <a:bodyPr spcFirstLastPara="1" wrap="square" lIns="91425" tIns="91425" rIns="91425" bIns="91425" anchor="ctr" anchorCtr="0">
                  <a:noAutofit/>
                </a:bodyPr>
                <a:lstStyle/>
                <a:p>
                  <a:endParaRPr>
                    <a:solidFill>
                      <a:schemeClr val="tx1">
                        <a:lumMod val="50000"/>
                        <a:lumOff val="50000"/>
                      </a:schemeClr>
                    </a:solidFill>
                  </a:endParaRPr>
                </a:p>
              </p:txBody>
            </p:sp>
          </p:grpSp>
          <p:sp>
            <p:nvSpPr>
              <p:cNvPr id="2" name="矩形: 圆角 1"/>
              <p:cNvSpPr/>
              <p:nvPr/>
            </p:nvSpPr>
            <p:spPr>
              <a:xfrm>
                <a:off x="4029582" y="1765588"/>
                <a:ext cx="4132835" cy="553054"/>
              </a:xfrm>
              <a:prstGeom prst="roundRect">
                <a:avLst>
                  <a:gd name="adj" fmla="val 17699"/>
                </a:avLst>
              </a:prstGeom>
              <a:grp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zh-CN" altLang="en-US" sz="2800" b="1" spc="800">
                    <a:solidFill>
                      <a:schemeClr val="tx1">
                        <a:lumMod val="50000"/>
                        <a:lumOff val="50000"/>
                      </a:schemeClr>
                    </a:solidFill>
                    <a:latin typeface="微软雅黑" panose="020B0503020204020204" pitchFamily="34" charset="-122"/>
                    <a:ea typeface="微软雅黑" panose="020B0503020204020204" pitchFamily="34" charset="-122"/>
                    <a:cs typeface="+mn-ea"/>
                  </a:rPr>
                  <a:t>研究背</a:t>
                </a:r>
                <a:r>
                  <a:rPr lang="zh-CN" altLang="en-US" sz="2800" b="1">
                    <a:solidFill>
                      <a:schemeClr val="tx1">
                        <a:lumMod val="50000"/>
                        <a:lumOff val="50000"/>
                      </a:schemeClr>
                    </a:solidFill>
                    <a:latin typeface="微软雅黑" panose="020B0503020204020204" pitchFamily="34" charset="-122"/>
                    <a:ea typeface="微软雅黑" panose="020B0503020204020204" pitchFamily="34" charset="-122"/>
                    <a:cs typeface="+mn-ea"/>
                  </a:rPr>
                  <a:t>景</a:t>
                </a:r>
              </a:p>
            </p:txBody>
          </p:sp>
        </p:grpSp>
        <p:grpSp>
          <p:nvGrpSpPr>
            <p:cNvPr id="41" name="组合 40"/>
            <p:cNvGrpSpPr/>
            <p:nvPr/>
          </p:nvGrpSpPr>
          <p:grpSpPr>
            <a:xfrm>
              <a:off x="3655902" y="4833261"/>
              <a:ext cx="4880195" cy="553054"/>
              <a:chOff x="3655902" y="1765588"/>
              <a:chExt cx="4880195" cy="553054"/>
            </a:xfrm>
            <a:solidFill>
              <a:schemeClr val="bg1">
                <a:lumMod val="65000"/>
                <a:alpha val="50000"/>
              </a:schemeClr>
            </a:solidFill>
          </p:grpSpPr>
          <p:grpSp>
            <p:nvGrpSpPr>
              <p:cNvPr id="42" name="Google Shape;863;p65"/>
              <p:cNvGrpSpPr>
                <a:grpSpLocks noChangeAspect="1"/>
              </p:cNvGrpSpPr>
              <p:nvPr/>
            </p:nvGrpSpPr>
            <p:grpSpPr>
              <a:xfrm>
                <a:off x="3655902" y="1952115"/>
                <a:ext cx="190147" cy="180000"/>
                <a:chOff x="4660325" y="1866850"/>
                <a:chExt cx="68350" cy="58100"/>
              </a:xfrm>
              <a:grpFill/>
            </p:grpSpPr>
            <p:sp>
              <p:nvSpPr>
                <p:cNvPr id="47" name="Google Shape;864;p65"/>
                <p:cNvSpPr/>
                <p:nvPr/>
              </p:nvSpPr>
              <p:spPr>
                <a:xfrm>
                  <a:off x="4660325" y="1866850"/>
                  <a:ext cx="37700" cy="58100"/>
                </a:xfrm>
                <a:custGeom>
                  <a:avLst/>
                  <a:gdLst/>
                  <a:ahLst/>
                  <a:cxnLst/>
                  <a:rect l="l" t="t" r="r" b="b"/>
                  <a:pathLst>
                    <a:path w="1508" h="2324" extrusionOk="0">
                      <a:moveTo>
                        <a:pt x="346" y="1"/>
                      </a:moveTo>
                      <a:lnTo>
                        <a:pt x="0" y="354"/>
                      </a:lnTo>
                      <a:lnTo>
                        <a:pt x="815" y="1162"/>
                      </a:lnTo>
                      <a:lnTo>
                        <a:pt x="0" y="1977"/>
                      </a:lnTo>
                      <a:lnTo>
                        <a:pt x="346" y="2323"/>
                      </a:lnTo>
                      <a:lnTo>
                        <a:pt x="1508" y="1162"/>
                      </a:lnTo>
                      <a:lnTo>
                        <a:pt x="346" y="1"/>
                      </a:lnTo>
                      <a:close/>
                    </a:path>
                  </a:pathLst>
                </a:custGeom>
                <a:grpFill/>
                <a:ln w="9525" cap="flat" cmpd="sng">
                  <a:solidFill>
                    <a:schemeClr val="bg1">
                      <a:lumMod val="65000"/>
                    </a:schemeClr>
                  </a:solidFill>
                  <a:prstDash val="solid"/>
                  <a:round/>
                  <a:headEnd type="none" w="sm" len="sm"/>
                  <a:tailEnd type="none" w="sm" len="sm"/>
                </a:ln>
              </p:spPr>
              <p:txBody>
                <a:bodyPr spcFirstLastPara="1" wrap="square" lIns="91425" tIns="91425" rIns="91425" bIns="91425" anchor="ctr" anchorCtr="0">
                  <a:noAutofit/>
                </a:bodyPr>
                <a:lstStyle/>
                <a:p>
                  <a:endParaRPr>
                    <a:solidFill>
                      <a:schemeClr val="tx1">
                        <a:lumMod val="50000"/>
                        <a:lumOff val="50000"/>
                      </a:schemeClr>
                    </a:solidFill>
                  </a:endParaRPr>
                </a:p>
              </p:txBody>
            </p:sp>
            <p:sp>
              <p:nvSpPr>
                <p:cNvPr id="48" name="Google Shape;865;p65"/>
                <p:cNvSpPr/>
                <p:nvPr/>
              </p:nvSpPr>
              <p:spPr>
                <a:xfrm>
                  <a:off x="4690975" y="1866850"/>
                  <a:ext cx="37700" cy="58100"/>
                </a:xfrm>
                <a:custGeom>
                  <a:avLst/>
                  <a:gdLst/>
                  <a:ahLst/>
                  <a:cxnLst/>
                  <a:rect l="l" t="t" r="r" b="b"/>
                  <a:pathLst>
                    <a:path w="1508" h="2324" extrusionOk="0">
                      <a:moveTo>
                        <a:pt x="346" y="1"/>
                      </a:moveTo>
                      <a:lnTo>
                        <a:pt x="0" y="354"/>
                      </a:lnTo>
                      <a:lnTo>
                        <a:pt x="808" y="1162"/>
                      </a:lnTo>
                      <a:lnTo>
                        <a:pt x="0" y="1977"/>
                      </a:lnTo>
                      <a:lnTo>
                        <a:pt x="346" y="2323"/>
                      </a:lnTo>
                      <a:lnTo>
                        <a:pt x="1508" y="1162"/>
                      </a:lnTo>
                      <a:lnTo>
                        <a:pt x="346" y="1"/>
                      </a:lnTo>
                      <a:close/>
                    </a:path>
                  </a:pathLst>
                </a:custGeom>
                <a:grpFill/>
                <a:ln w="9525" cap="flat" cmpd="sng">
                  <a:solidFill>
                    <a:schemeClr val="bg1">
                      <a:lumMod val="65000"/>
                    </a:schemeClr>
                  </a:solidFill>
                  <a:prstDash val="solid"/>
                  <a:round/>
                  <a:headEnd type="none" w="sm" len="sm"/>
                  <a:tailEnd type="none" w="sm" len="sm"/>
                </a:ln>
              </p:spPr>
              <p:txBody>
                <a:bodyPr spcFirstLastPara="1" wrap="square" lIns="91425" tIns="91425" rIns="91425" bIns="91425" anchor="ctr" anchorCtr="0">
                  <a:noAutofit/>
                </a:bodyPr>
                <a:lstStyle/>
                <a:p>
                  <a:endParaRPr>
                    <a:solidFill>
                      <a:schemeClr val="tx1">
                        <a:lumMod val="50000"/>
                        <a:lumOff val="50000"/>
                      </a:schemeClr>
                    </a:solidFill>
                  </a:endParaRPr>
                </a:p>
              </p:txBody>
            </p:sp>
          </p:grpSp>
          <p:grpSp>
            <p:nvGrpSpPr>
              <p:cNvPr id="43" name="Google Shape;863;p65"/>
              <p:cNvGrpSpPr>
                <a:grpSpLocks noChangeAspect="1"/>
              </p:cNvGrpSpPr>
              <p:nvPr/>
            </p:nvGrpSpPr>
            <p:grpSpPr>
              <a:xfrm flipH="1">
                <a:off x="8345950" y="1952115"/>
                <a:ext cx="190147" cy="180000"/>
                <a:chOff x="4660325" y="1866850"/>
                <a:chExt cx="68350" cy="58100"/>
              </a:xfrm>
              <a:grpFill/>
            </p:grpSpPr>
            <p:sp>
              <p:nvSpPr>
                <p:cNvPr id="45" name="Google Shape;864;p65"/>
                <p:cNvSpPr/>
                <p:nvPr/>
              </p:nvSpPr>
              <p:spPr>
                <a:xfrm>
                  <a:off x="4660325" y="1866850"/>
                  <a:ext cx="37700" cy="58100"/>
                </a:xfrm>
                <a:custGeom>
                  <a:avLst/>
                  <a:gdLst/>
                  <a:ahLst/>
                  <a:cxnLst/>
                  <a:rect l="l" t="t" r="r" b="b"/>
                  <a:pathLst>
                    <a:path w="1508" h="2324" extrusionOk="0">
                      <a:moveTo>
                        <a:pt x="346" y="1"/>
                      </a:moveTo>
                      <a:lnTo>
                        <a:pt x="0" y="354"/>
                      </a:lnTo>
                      <a:lnTo>
                        <a:pt x="815" y="1162"/>
                      </a:lnTo>
                      <a:lnTo>
                        <a:pt x="0" y="1977"/>
                      </a:lnTo>
                      <a:lnTo>
                        <a:pt x="346" y="2323"/>
                      </a:lnTo>
                      <a:lnTo>
                        <a:pt x="1508" y="1162"/>
                      </a:lnTo>
                      <a:lnTo>
                        <a:pt x="346" y="1"/>
                      </a:lnTo>
                      <a:close/>
                    </a:path>
                  </a:pathLst>
                </a:custGeom>
                <a:grpFill/>
                <a:ln w="9525" cap="flat" cmpd="sng">
                  <a:solidFill>
                    <a:schemeClr val="bg1">
                      <a:lumMod val="65000"/>
                    </a:schemeClr>
                  </a:solidFill>
                  <a:prstDash val="solid"/>
                  <a:round/>
                  <a:headEnd type="none" w="sm" len="sm"/>
                  <a:tailEnd type="none" w="sm" len="sm"/>
                </a:ln>
              </p:spPr>
              <p:txBody>
                <a:bodyPr spcFirstLastPara="1" wrap="square" lIns="91425" tIns="91425" rIns="91425" bIns="91425" anchor="ctr" anchorCtr="0">
                  <a:noAutofit/>
                </a:bodyPr>
                <a:lstStyle/>
                <a:p>
                  <a:endParaRPr>
                    <a:solidFill>
                      <a:schemeClr val="tx1">
                        <a:lumMod val="50000"/>
                        <a:lumOff val="50000"/>
                      </a:schemeClr>
                    </a:solidFill>
                  </a:endParaRPr>
                </a:p>
              </p:txBody>
            </p:sp>
            <p:sp>
              <p:nvSpPr>
                <p:cNvPr id="46" name="Google Shape;865;p65"/>
                <p:cNvSpPr/>
                <p:nvPr/>
              </p:nvSpPr>
              <p:spPr>
                <a:xfrm>
                  <a:off x="4690975" y="1866850"/>
                  <a:ext cx="37700" cy="58100"/>
                </a:xfrm>
                <a:custGeom>
                  <a:avLst/>
                  <a:gdLst/>
                  <a:ahLst/>
                  <a:cxnLst/>
                  <a:rect l="l" t="t" r="r" b="b"/>
                  <a:pathLst>
                    <a:path w="1508" h="2324" extrusionOk="0">
                      <a:moveTo>
                        <a:pt x="346" y="1"/>
                      </a:moveTo>
                      <a:lnTo>
                        <a:pt x="0" y="354"/>
                      </a:lnTo>
                      <a:lnTo>
                        <a:pt x="808" y="1162"/>
                      </a:lnTo>
                      <a:lnTo>
                        <a:pt x="0" y="1977"/>
                      </a:lnTo>
                      <a:lnTo>
                        <a:pt x="346" y="2323"/>
                      </a:lnTo>
                      <a:lnTo>
                        <a:pt x="1508" y="1162"/>
                      </a:lnTo>
                      <a:lnTo>
                        <a:pt x="346" y="1"/>
                      </a:lnTo>
                      <a:close/>
                    </a:path>
                  </a:pathLst>
                </a:custGeom>
                <a:grpFill/>
                <a:ln w="9525" cap="flat" cmpd="sng">
                  <a:solidFill>
                    <a:schemeClr val="bg1">
                      <a:lumMod val="65000"/>
                    </a:schemeClr>
                  </a:solidFill>
                  <a:prstDash val="solid"/>
                  <a:round/>
                  <a:headEnd type="none" w="sm" len="sm"/>
                  <a:tailEnd type="none" w="sm" len="sm"/>
                </a:ln>
              </p:spPr>
              <p:txBody>
                <a:bodyPr spcFirstLastPara="1" wrap="square" lIns="91425" tIns="91425" rIns="91425" bIns="91425" anchor="ctr" anchorCtr="0">
                  <a:noAutofit/>
                </a:bodyPr>
                <a:lstStyle/>
                <a:p>
                  <a:endParaRPr>
                    <a:solidFill>
                      <a:schemeClr val="tx1">
                        <a:lumMod val="50000"/>
                        <a:lumOff val="50000"/>
                      </a:schemeClr>
                    </a:solidFill>
                  </a:endParaRPr>
                </a:p>
              </p:txBody>
            </p:sp>
          </p:grpSp>
          <p:sp>
            <p:nvSpPr>
              <p:cNvPr id="44" name="矩形: 圆角 43"/>
              <p:cNvSpPr/>
              <p:nvPr/>
            </p:nvSpPr>
            <p:spPr>
              <a:xfrm>
                <a:off x="4029582" y="1765588"/>
                <a:ext cx="4132835" cy="553054"/>
              </a:xfrm>
              <a:prstGeom prst="roundRect">
                <a:avLst>
                  <a:gd name="adj" fmla="val 17699"/>
                </a:avLst>
              </a:prstGeom>
              <a:grp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defRPr/>
                </a:pPr>
                <a:r>
                  <a:rPr lang="zh-CN" altLang="en-US" sz="2800" b="1" spc="800">
                    <a:solidFill>
                      <a:schemeClr val="tx1">
                        <a:lumMod val="50000"/>
                        <a:lumOff val="50000"/>
                      </a:schemeClr>
                    </a:solidFill>
                    <a:latin typeface="微软雅黑" panose="020B0503020204020204" pitchFamily="34" charset="-122"/>
                    <a:ea typeface="微软雅黑" panose="020B0503020204020204" pitchFamily="34" charset="-122"/>
                    <a:cs typeface="+mn-ea"/>
                  </a:rPr>
                  <a:t>实验总结</a:t>
                </a:r>
                <a:endParaRPr lang="zh-CN" altLang="en-US" sz="2800" b="1" spc="800" dirty="0">
                  <a:solidFill>
                    <a:schemeClr val="tx1">
                      <a:lumMod val="50000"/>
                      <a:lumOff val="50000"/>
                    </a:schemeClr>
                  </a:solidFill>
                  <a:latin typeface="微软雅黑" panose="020B0503020204020204" pitchFamily="34" charset="-122"/>
                  <a:ea typeface="微软雅黑" panose="020B0503020204020204" pitchFamily="34" charset="-122"/>
                  <a:cs typeface="+mn-ea"/>
                </a:endParaRPr>
              </a:p>
            </p:txBody>
          </p:sp>
        </p:grpSp>
        <p:grpSp>
          <p:nvGrpSpPr>
            <p:cNvPr id="49" name="组合 48"/>
            <p:cNvGrpSpPr/>
            <p:nvPr/>
          </p:nvGrpSpPr>
          <p:grpSpPr>
            <a:xfrm>
              <a:off x="3655902" y="2794496"/>
              <a:ext cx="4880195" cy="553054"/>
              <a:chOff x="3655902" y="1765588"/>
              <a:chExt cx="4880195" cy="553054"/>
            </a:xfrm>
          </p:grpSpPr>
          <p:grpSp>
            <p:nvGrpSpPr>
              <p:cNvPr id="50" name="Google Shape;863;p65"/>
              <p:cNvGrpSpPr>
                <a:grpSpLocks noChangeAspect="1"/>
              </p:cNvGrpSpPr>
              <p:nvPr/>
            </p:nvGrpSpPr>
            <p:grpSpPr>
              <a:xfrm>
                <a:off x="3655902" y="1952115"/>
                <a:ext cx="190147" cy="180000"/>
                <a:chOff x="4660325" y="1866850"/>
                <a:chExt cx="68350" cy="58100"/>
              </a:xfrm>
            </p:grpSpPr>
            <p:sp>
              <p:nvSpPr>
                <p:cNvPr id="55" name="Google Shape;864;p65"/>
                <p:cNvSpPr/>
                <p:nvPr/>
              </p:nvSpPr>
              <p:spPr>
                <a:xfrm>
                  <a:off x="4660325" y="1866850"/>
                  <a:ext cx="37700" cy="58100"/>
                </a:xfrm>
                <a:custGeom>
                  <a:avLst/>
                  <a:gdLst/>
                  <a:ahLst/>
                  <a:cxnLst/>
                  <a:rect l="l" t="t" r="r" b="b"/>
                  <a:pathLst>
                    <a:path w="1508" h="2324" extrusionOk="0">
                      <a:moveTo>
                        <a:pt x="346" y="1"/>
                      </a:moveTo>
                      <a:lnTo>
                        <a:pt x="0" y="354"/>
                      </a:lnTo>
                      <a:lnTo>
                        <a:pt x="815" y="1162"/>
                      </a:lnTo>
                      <a:lnTo>
                        <a:pt x="0" y="1977"/>
                      </a:lnTo>
                      <a:lnTo>
                        <a:pt x="346" y="2323"/>
                      </a:lnTo>
                      <a:lnTo>
                        <a:pt x="1508" y="1162"/>
                      </a:lnTo>
                      <a:lnTo>
                        <a:pt x="346" y="1"/>
                      </a:lnTo>
                      <a:close/>
                    </a:path>
                  </a:pathLst>
                </a:custGeom>
                <a:noFill/>
                <a:ln w="9525" cap="flat" cmpd="sng">
                  <a:solidFill>
                    <a:schemeClr val="accent6">
                      <a:lumMod val="50000"/>
                    </a:schemeClr>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56" name="Google Shape;865;p65"/>
                <p:cNvSpPr/>
                <p:nvPr/>
              </p:nvSpPr>
              <p:spPr>
                <a:xfrm>
                  <a:off x="4690975" y="1866850"/>
                  <a:ext cx="37700" cy="58100"/>
                </a:xfrm>
                <a:custGeom>
                  <a:avLst/>
                  <a:gdLst/>
                  <a:ahLst/>
                  <a:cxnLst/>
                  <a:rect l="l" t="t" r="r" b="b"/>
                  <a:pathLst>
                    <a:path w="1508" h="2324" extrusionOk="0">
                      <a:moveTo>
                        <a:pt x="346" y="1"/>
                      </a:moveTo>
                      <a:lnTo>
                        <a:pt x="0" y="354"/>
                      </a:lnTo>
                      <a:lnTo>
                        <a:pt x="808" y="1162"/>
                      </a:lnTo>
                      <a:lnTo>
                        <a:pt x="0" y="1977"/>
                      </a:lnTo>
                      <a:lnTo>
                        <a:pt x="346" y="2323"/>
                      </a:lnTo>
                      <a:lnTo>
                        <a:pt x="1508" y="1162"/>
                      </a:lnTo>
                      <a:lnTo>
                        <a:pt x="346" y="1"/>
                      </a:lnTo>
                      <a:close/>
                    </a:path>
                  </a:pathLst>
                </a:custGeom>
                <a:noFill/>
                <a:ln w="9525" cap="flat" cmpd="sng">
                  <a:solidFill>
                    <a:schemeClr val="accent6">
                      <a:lumMod val="50000"/>
                    </a:schemeClr>
                  </a:solidFill>
                  <a:prstDash val="solid"/>
                  <a:round/>
                  <a:headEnd type="none" w="sm" len="sm"/>
                  <a:tailEnd type="none" w="sm" len="sm"/>
                </a:ln>
              </p:spPr>
              <p:txBody>
                <a:bodyPr spcFirstLastPara="1" wrap="square" lIns="91425" tIns="91425" rIns="91425" bIns="91425" anchor="ctr" anchorCtr="0">
                  <a:noAutofit/>
                </a:bodyPr>
                <a:lstStyle/>
                <a:p>
                  <a:endParaRPr/>
                </a:p>
              </p:txBody>
            </p:sp>
          </p:grpSp>
          <p:grpSp>
            <p:nvGrpSpPr>
              <p:cNvPr id="51" name="Google Shape;863;p65"/>
              <p:cNvGrpSpPr>
                <a:grpSpLocks noChangeAspect="1"/>
              </p:cNvGrpSpPr>
              <p:nvPr/>
            </p:nvGrpSpPr>
            <p:grpSpPr>
              <a:xfrm flipH="1">
                <a:off x="8345950" y="1952115"/>
                <a:ext cx="190147" cy="180000"/>
                <a:chOff x="4660325" y="1866850"/>
                <a:chExt cx="68350" cy="58100"/>
              </a:xfrm>
            </p:grpSpPr>
            <p:sp>
              <p:nvSpPr>
                <p:cNvPr id="53" name="Google Shape;864;p65"/>
                <p:cNvSpPr/>
                <p:nvPr/>
              </p:nvSpPr>
              <p:spPr>
                <a:xfrm>
                  <a:off x="4660325" y="1866850"/>
                  <a:ext cx="37700" cy="58100"/>
                </a:xfrm>
                <a:custGeom>
                  <a:avLst/>
                  <a:gdLst/>
                  <a:ahLst/>
                  <a:cxnLst/>
                  <a:rect l="l" t="t" r="r" b="b"/>
                  <a:pathLst>
                    <a:path w="1508" h="2324" extrusionOk="0">
                      <a:moveTo>
                        <a:pt x="346" y="1"/>
                      </a:moveTo>
                      <a:lnTo>
                        <a:pt x="0" y="354"/>
                      </a:lnTo>
                      <a:lnTo>
                        <a:pt x="815" y="1162"/>
                      </a:lnTo>
                      <a:lnTo>
                        <a:pt x="0" y="1977"/>
                      </a:lnTo>
                      <a:lnTo>
                        <a:pt x="346" y="2323"/>
                      </a:lnTo>
                      <a:lnTo>
                        <a:pt x="1508" y="1162"/>
                      </a:lnTo>
                      <a:lnTo>
                        <a:pt x="346" y="1"/>
                      </a:lnTo>
                      <a:close/>
                    </a:path>
                  </a:pathLst>
                </a:custGeom>
                <a:noFill/>
                <a:ln w="9525" cap="flat" cmpd="sng">
                  <a:solidFill>
                    <a:schemeClr val="accent6">
                      <a:lumMod val="50000"/>
                    </a:schemeClr>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54" name="Google Shape;865;p65"/>
                <p:cNvSpPr/>
                <p:nvPr/>
              </p:nvSpPr>
              <p:spPr>
                <a:xfrm>
                  <a:off x="4690975" y="1866850"/>
                  <a:ext cx="37700" cy="58100"/>
                </a:xfrm>
                <a:custGeom>
                  <a:avLst/>
                  <a:gdLst/>
                  <a:ahLst/>
                  <a:cxnLst/>
                  <a:rect l="l" t="t" r="r" b="b"/>
                  <a:pathLst>
                    <a:path w="1508" h="2324" extrusionOk="0">
                      <a:moveTo>
                        <a:pt x="346" y="1"/>
                      </a:moveTo>
                      <a:lnTo>
                        <a:pt x="0" y="354"/>
                      </a:lnTo>
                      <a:lnTo>
                        <a:pt x="808" y="1162"/>
                      </a:lnTo>
                      <a:lnTo>
                        <a:pt x="0" y="1977"/>
                      </a:lnTo>
                      <a:lnTo>
                        <a:pt x="346" y="2323"/>
                      </a:lnTo>
                      <a:lnTo>
                        <a:pt x="1508" y="1162"/>
                      </a:lnTo>
                      <a:lnTo>
                        <a:pt x="346" y="1"/>
                      </a:lnTo>
                      <a:close/>
                    </a:path>
                  </a:pathLst>
                </a:custGeom>
                <a:noFill/>
                <a:ln w="9525" cap="flat" cmpd="sng">
                  <a:solidFill>
                    <a:schemeClr val="accent6">
                      <a:lumMod val="50000"/>
                    </a:schemeClr>
                  </a:solidFill>
                  <a:prstDash val="solid"/>
                  <a:round/>
                  <a:headEnd type="none" w="sm" len="sm"/>
                  <a:tailEnd type="none" w="sm" len="sm"/>
                </a:ln>
              </p:spPr>
              <p:txBody>
                <a:bodyPr spcFirstLastPara="1" wrap="square" lIns="91425" tIns="91425" rIns="91425" bIns="91425" anchor="ctr" anchorCtr="0">
                  <a:noAutofit/>
                </a:bodyPr>
                <a:lstStyle/>
                <a:p>
                  <a:endParaRPr/>
                </a:p>
              </p:txBody>
            </p:sp>
          </p:grpSp>
          <p:sp>
            <p:nvSpPr>
              <p:cNvPr id="52" name="矩形: 圆角 51"/>
              <p:cNvSpPr/>
              <p:nvPr/>
            </p:nvSpPr>
            <p:spPr>
              <a:xfrm>
                <a:off x="4029582" y="1765588"/>
                <a:ext cx="4132835" cy="553054"/>
              </a:xfrm>
              <a:prstGeom prst="roundRect">
                <a:avLst>
                  <a:gd name="adj" fmla="val 17699"/>
                </a:avLst>
              </a:prstGeom>
              <a:noFill/>
              <a:ln w="28575">
                <a:solidFill>
                  <a:srgbClr val="9BAA90"/>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defRPr/>
                </a:pPr>
                <a:r>
                  <a:rPr lang="zh-CN" altLang="en-US" sz="2800" b="1" spc="800">
                    <a:solidFill>
                      <a:srgbClr val="384331"/>
                    </a:solidFill>
                    <a:latin typeface="微软雅黑" panose="020B0503020204020204" pitchFamily="34" charset="-122"/>
                    <a:ea typeface="微软雅黑" panose="020B0503020204020204" pitchFamily="34" charset="-122"/>
                    <a:cs typeface="+mn-ea"/>
                  </a:rPr>
                  <a:t>系统设计</a:t>
                </a:r>
                <a:endParaRPr lang="zh-CN" altLang="en-US" sz="2800" b="1" spc="800" dirty="0">
                  <a:solidFill>
                    <a:srgbClr val="384331"/>
                  </a:solidFill>
                  <a:latin typeface="微软雅黑" panose="020B0503020204020204" pitchFamily="34" charset="-122"/>
                  <a:ea typeface="微软雅黑" panose="020B0503020204020204" pitchFamily="34" charset="-122"/>
                  <a:cs typeface="+mn-ea"/>
                </a:endParaRPr>
              </a:p>
            </p:txBody>
          </p:sp>
        </p:grpSp>
        <p:grpSp>
          <p:nvGrpSpPr>
            <p:cNvPr id="57" name="组合 56"/>
            <p:cNvGrpSpPr/>
            <p:nvPr/>
          </p:nvGrpSpPr>
          <p:grpSpPr>
            <a:xfrm>
              <a:off x="3655902" y="3813879"/>
              <a:ext cx="4880195" cy="553054"/>
              <a:chOff x="3655902" y="1765588"/>
              <a:chExt cx="4880195" cy="553054"/>
            </a:xfrm>
            <a:solidFill>
              <a:schemeClr val="bg1">
                <a:lumMod val="65000"/>
                <a:alpha val="50000"/>
              </a:schemeClr>
            </a:solidFill>
          </p:grpSpPr>
          <p:grpSp>
            <p:nvGrpSpPr>
              <p:cNvPr id="58" name="Google Shape;863;p65"/>
              <p:cNvGrpSpPr>
                <a:grpSpLocks noChangeAspect="1"/>
              </p:cNvGrpSpPr>
              <p:nvPr/>
            </p:nvGrpSpPr>
            <p:grpSpPr>
              <a:xfrm>
                <a:off x="3655902" y="1952115"/>
                <a:ext cx="190147" cy="180000"/>
                <a:chOff x="4660325" y="1866850"/>
                <a:chExt cx="68350" cy="58100"/>
              </a:xfrm>
              <a:grpFill/>
            </p:grpSpPr>
            <p:sp>
              <p:nvSpPr>
                <p:cNvPr id="63" name="Google Shape;864;p65"/>
                <p:cNvSpPr/>
                <p:nvPr/>
              </p:nvSpPr>
              <p:spPr>
                <a:xfrm>
                  <a:off x="4660325" y="1866850"/>
                  <a:ext cx="37700" cy="58100"/>
                </a:xfrm>
                <a:custGeom>
                  <a:avLst/>
                  <a:gdLst/>
                  <a:ahLst/>
                  <a:cxnLst/>
                  <a:rect l="l" t="t" r="r" b="b"/>
                  <a:pathLst>
                    <a:path w="1508" h="2324" extrusionOk="0">
                      <a:moveTo>
                        <a:pt x="346" y="1"/>
                      </a:moveTo>
                      <a:lnTo>
                        <a:pt x="0" y="354"/>
                      </a:lnTo>
                      <a:lnTo>
                        <a:pt x="815" y="1162"/>
                      </a:lnTo>
                      <a:lnTo>
                        <a:pt x="0" y="1977"/>
                      </a:lnTo>
                      <a:lnTo>
                        <a:pt x="346" y="2323"/>
                      </a:lnTo>
                      <a:lnTo>
                        <a:pt x="1508" y="1162"/>
                      </a:lnTo>
                      <a:lnTo>
                        <a:pt x="346" y="1"/>
                      </a:lnTo>
                      <a:close/>
                    </a:path>
                  </a:pathLst>
                </a:custGeom>
                <a:grpFill/>
                <a:ln w="9525" cap="flat" cmpd="sng">
                  <a:solidFill>
                    <a:schemeClr val="bg1">
                      <a:lumMod val="65000"/>
                    </a:schemeClr>
                  </a:solidFill>
                  <a:prstDash val="solid"/>
                  <a:round/>
                  <a:headEnd type="none" w="sm" len="sm"/>
                  <a:tailEnd type="none" w="sm" len="sm"/>
                </a:ln>
              </p:spPr>
              <p:txBody>
                <a:bodyPr spcFirstLastPara="1" wrap="square" lIns="91425" tIns="91425" rIns="91425" bIns="91425" anchor="ctr" anchorCtr="0">
                  <a:noAutofit/>
                </a:bodyPr>
                <a:lstStyle/>
                <a:p>
                  <a:endParaRPr>
                    <a:solidFill>
                      <a:schemeClr val="tx1">
                        <a:lumMod val="50000"/>
                        <a:lumOff val="50000"/>
                      </a:schemeClr>
                    </a:solidFill>
                  </a:endParaRPr>
                </a:p>
              </p:txBody>
            </p:sp>
            <p:sp>
              <p:nvSpPr>
                <p:cNvPr id="64" name="Google Shape;865;p65"/>
                <p:cNvSpPr/>
                <p:nvPr/>
              </p:nvSpPr>
              <p:spPr>
                <a:xfrm>
                  <a:off x="4690975" y="1866850"/>
                  <a:ext cx="37700" cy="58100"/>
                </a:xfrm>
                <a:custGeom>
                  <a:avLst/>
                  <a:gdLst/>
                  <a:ahLst/>
                  <a:cxnLst/>
                  <a:rect l="l" t="t" r="r" b="b"/>
                  <a:pathLst>
                    <a:path w="1508" h="2324" extrusionOk="0">
                      <a:moveTo>
                        <a:pt x="346" y="1"/>
                      </a:moveTo>
                      <a:lnTo>
                        <a:pt x="0" y="354"/>
                      </a:lnTo>
                      <a:lnTo>
                        <a:pt x="808" y="1162"/>
                      </a:lnTo>
                      <a:lnTo>
                        <a:pt x="0" y="1977"/>
                      </a:lnTo>
                      <a:lnTo>
                        <a:pt x="346" y="2323"/>
                      </a:lnTo>
                      <a:lnTo>
                        <a:pt x="1508" y="1162"/>
                      </a:lnTo>
                      <a:lnTo>
                        <a:pt x="346" y="1"/>
                      </a:lnTo>
                      <a:close/>
                    </a:path>
                  </a:pathLst>
                </a:custGeom>
                <a:grpFill/>
                <a:ln w="9525" cap="flat" cmpd="sng">
                  <a:solidFill>
                    <a:schemeClr val="bg1">
                      <a:lumMod val="65000"/>
                    </a:schemeClr>
                  </a:solidFill>
                  <a:prstDash val="solid"/>
                  <a:round/>
                  <a:headEnd type="none" w="sm" len="sm"/>
                  <a:tailEnd type="none" w="sm" len="sm"/>
                </a:ln>
              </p:spPr>
              <p:txBody>
                <a:bodyPr spcFirstLastPara="1" wrap="square" lIns="91425" tIns="91425" rIns="91425" bIns="91425" anchor="ctr" anchorCtr="0">
                  <a:noAutofit/>
                </a:bodyPr>
                <a:lstStyle/>
                <a:p>
                  <a:endParaRPr>
                    <a:solidFill>
                      <a:schemeClr val="tx1">
                        <a:lumMod val="50000"/>
                        <a:lumOff val="50000"/>
                      </a:schemeClr>
                    </a:solidFill>
                  </a:endParaRPr>
                </a:p>
              </p:txBody>
            </p:sp>
          </p:grpSp>
          <p:grpSp>
            <p:nvGrpSpPr>
              <p:cNvPr id="59" name="Google Shape;863;p65"/>
              <p:cNvGrpSpPr>
                <a:grpSpLocks noChangeAspect="1"/>
              </p:cNvGrpSpPr>
              <p:nvPr/>
            </p:nvGrpSpPr>
            <p:grpSpPr>
              <a:xfrm flipH="1">
                <a:off x="8345950" y="1952115"/>
                <a:ext cx="190147" cy="180000"/>
                <a:chOff x="4660325" y="1866850"/>
                <a:chExt cx="68350" cy="58100"/>
              </a:xfrm>
              <a:grpFill/>
            </p:grpSpPr>
            <p:sp>
              <p:nvSpPr>
                <p:cNvPr id="61" name="Google Shape;864;p65"/>
                <p:cNvSpPr/>
                <p:nvPr/>
              </p:nvSpPr>
              <p:spPr>
                <a:xfrm>
                  <a:off x="4660325" y="1866850"/>
                  <a:ext cx="37700" cy="58100"/>
                </a:xfrm>
                <a:custGeom>
                  <a:avLst/>
                  <a:gdLst/>
                  <a:ahLst/>
                  <a:cxnLst/>
                  <a:rect l="l" t="t" r="r" b="b"/>
                  <a:pathLst>
                    <a:path w="1508" h="2324" extrusionOk="0">
                      <a:moveTo>
                        <a:pt x="346" y="1"/>
                      </a:moveTo>
                      <a:lnTo>
                        <a:pt x="0" y="354"/>
                      </a:lnTo>
                      <a:lnTo>
                        <a:pt x="815" y="1162"/>
                      </a:lnTo>
                      <a:lnTo>
                        <a:pt x="0" y="1977"/>
                      </a:lnTo>
                      <a:lnTo>
                        <a:pt x="346" y="2323"/>
                      </a:lnTo>
                      <a:lnTo>
                        <a:pt x="1508" y="1162"/>
                      </a:lnTo>
                      <a:lnTo>
                        <a:pt x="346" y="1"/>
                      </a:lnTo>
                      <a:close/>
                    </a:path>
                  </a:pathLst>
                </a:custGeom>
                <a:grpFill/>
                <a:ln w="9525" cap="flat" cmpd="sng">
                  <a:solidFill>
                    <a:schemeClr val="bg1">
                      <a:lumMod val="65000"/>
                    </a:schemeClr>
                  </a:solidFill>
                  <a:prstDash val="solid"/>
                  <a:round/>
                  <a:headEnd type="none" w="sm" len="sm"/>
                  <a:tailEnd type="none" w="sm" len="sm"/>
                </a:ln>
              </p:spPr>
              <p:txBody>
                <a:bodyPr spcFirstLastPara="1" wrap="square" lIns="91425" tIns="91425" rIns="91425" bIns="91425" anchor="ctr" anchorCtr="0">
                  <a:noAutofit/>
                </a:bodyPr>
                <a:lstStyle/>
                <a:p>
                  <a:endParaRPr>
                    <a:solidFill>
                      <a:schemeClr val="tx1">
                        <a:lumMod val="50000"/>
                        <a:lumOff val="50000"/>
                      </a:schemeClr>
                    </a:solidFill>
                  </a:endParaRPr>
                </a:p>
              </p:txBody>
            </p:sp>
            <p:sp>
              <p:nvSpPr>
                <p:cNvPr id="62" name="Google Shape;865;p65"/>
                <p:cNvSpPr/>
                <p:nvPr/>
              </p:nvSpPr>
              <p:spPr>
                <a:xfrm>
                  <a:off x="4690975" y="1866850"/>
                  <a:ext cx="37700" cy="58100"/>
                </a:xfrm>
                <a:custGeom>
                  <a:avLst/>
                  <a:gdLst/>
                  <a:ahLst/>
                  <a:cxnLst/>
                  <a:rect l="l" t="t" r="r" b="b"/>
                  <a:pathLst>
                    <a:path w="1508" h="2324" extrusionOk="0">
                      <a:moveTo>
                        <a:pt x="346" y="1"/>
                      </a:moveTo>
                      <a:lnTo>
                        <a:pt x="0" y="354"/>
                      </a:lnTo>
                      <a:lnTo>
                        <a:pt x="808" y="1162"/>
                      </a:lnTo>
                      <a:lnTo>
                        <a:pt x="0" y="1977"/>
                      </a:lnTo>
                      <a:lnTo>
                        <a:pt x="346" y="2323"/>
                      </a:lnTo>
                      <a:lnTo>
                        <a:pt x="1508" y="1162"/>
                      </a:lnTo>
                      <a:lnTo>
                        <a:pt x="346" y="1"/>
                      </a:lnTo>
                      <a:close/>
                    </a:path>
                  </a:pathLst>
                </a:custGeom>
                <a:grpFill/>
                <a:ln w="9525" cap="flat" cmpd="sng">
                  <a:solidFill>
                    <a:schemeClr val="bg1">
                      <a:lumMod val="65000"/>
                    </a:schemeClr>
                  </a:solidFill>
                  <a:prstDash val="solid"/>
                  <a:round/>
                  <a:headEnd type="none" w="sm" len="sm"/>
                  <a:tailEnd type="none" w="sm" len="sm"/>
                </a:ln>
              </p:spPr>
              <p:txBody>
                <a:bodyPr spcFirstLastPara="1" wrap="square" lIns="91425" tIns="91425" rIns="91425" bIns="91425" anchor="ctr" anchorCtr="0">
                  <a:noAutofit/>
                </a:bodyPr>
                <a:lstStyle/>
                <a:p>
                  <a:endParaRPr>
                    <a:solidFill>
                      <a:schemeClr val="tx1">
                        <a:lumMod val="50000"/>
                        <a:lumOff val="50000"/>
                      </a:schemeClr>
                    </a:solidFill>
                  </a:endParaRPr>
                </a:p>
              </p:txBody>
            </p:sp>
          </p:grpSp>
          <p:sp>
            <p:nvSpPr>
              <p:cNvPr id="60" name="矩形: 圆角 59"/>
              <p:cNvSpPr/>
              <p:nvPr/>
            </p:nvSpPr>
            <p:spPr>
              <a:xfrm>
                <a:off x="4029582" y="1765588"/>
                <a:ext cx="4132835" cy="553054"/>
              </a:xfrm>
              <a:prstGeom prst="roundRect">
                <a:avLst>
                  <a:gd name="adj" fmla="val 17699"/>
                </a:avLst>
              </a:prstGeom>
              <a:grp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defRPr/>
                </a:pPr>
                <a:r>
                  <a:rPr lang="zh-CN" altLang="en-US" sz="2800" b="1" spc="800">
                    <a:solidFill>
                      <a:schemeClr val="tx1">
                        <a:lumMod val="50000"/>
                        <a:lumOff val="50000"/>
                      </a:schemeClr>
                    </a:solidFill>
                    <a:latin typeface="微软雅黑" panose="020B0503020204020204" pitchFamily="34" charset="-122"/>
                    <a:ea typeface="微软雅黑" panose="020B0503020204020204" pitchFamily="34" charset="-122"/>
                    <a:cs typeface="+mn-ea"/>
                  </a:rPr>
                  <a:t>系统优化</a:t>
                </a:r>
                <a:endParaRPr lang="zh-CN" altLang="en-US" sz="2800" b="1" spc="800" dirty="0">
                  <a:solidFill>
                    <a:schemeClr val="tx1">
                      <a:lumMod val="50000"/>
                      <a:lumOff val="50000"/>
                    </a:schemeClr>
                  </a:solidFill>
                  <a:latin typeface="微软雅黑" panose="020B0503020204020204" pitchFamily="34" charset="-122"/>
                  <a:ea typeface="微软雅黑" panose="020B0503020204020204" pitchFamily="34" charset="-122"/>
                  <a:cs typeface="+mn-ea"/>
                </a:endParaRPr>
              </a:p>
            </p:txBody>
          </p:sp>
        </p:grpSp>
      </p:grpSp>
      <p:sp>
        <p:nvSpPr>
          <p:cNvPr id="3" name="文本占位符 2"/>
          <p:cNvSpPr>
            <a:spLocks noGrp="1"/>
          </p:cNvSpPr>
          <p:nvPr>
            <p:ph type="body" sz="quarter" idx="13"/>
          </p:nvPr>
        </p:nvSpPr>
        <p:spPr/>
        <p:txBody>
          <a:bodyPr/>
          <a:lstStyle/>
          <a:p>
            <a:r>
              <a:rPr lang="zh-CN" altLang="en-US"/>
              <a:t>提纲</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72A5E12F-523A-4D75-95A2-779F57F5D9E2}" type="slidenum">
              <a:rPr lang="zh-CN" altLang="en-US" smtClean="0"/>
              <a:t>6</a:t>
            </a:fld>
            <a:endParaRPr lang="zh-CN" altLang="en-US"/>
          </a:p>
        </p:txBody>
      </p:sp>
      <p:sp>
        <p:nvSpPr>
          <p:cNvPr id="3" name="文本占位符 2"/>
          <p:cNvSpPr>
            <a:spLocks noGrp="1"/>
          </p:cNvSpPr>
          <p:nvPr>
            <p:ph type="body" sz="quarter" idx="13"/>
          </p:nvPr>
        </p:nvSpPr>
        <p:spPr/>
        <p:txBody>
          <a:bodyPr/>
          <a:lstStyle/>
          <a:p>
            <a:r>
              <a:rPr lang="zh-CN" altLang="en-US" dirty="0"/>
              <a:t>设计愿景</a:t>
            </a:r>
          </a:p>
        </p:txBody>
      </p:sp>
      <p:graphicFrame>
        <p:nvGraphicFramePr>
          <p:cNvPr id="6" name="图示 5"/>
          <p:cNvGraphicFramePr/>
          <p:nvPr/>
        </p:nvGraphicFramePr>
        <p:xfrm>
          <a:off x="2032000" y="1170928"/>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矩形 8"/>
          <p:cNvSpPr/>
          <p:nvPr/>
        </p:nvSpPr>
        <p:spPr>
          <a:xfrm>
            <a:off x="494069" y="4763631"/>
            <a:ext cx="2734483" cy="883370"/>
          </a:xfrm>
          <a:prstGeom prst="rect">
            <a:avLst/>
          </a:prstGeom>
          <a:solidFill>
            <a:srgbClr val="EB705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zh-CN" altLang="en-US" sz="2400" b="1" dirty="0">
                <a:solidFill>
                  <a:schemeClr val="bg1"/>
                </a:solidFill>
                <a:latin typeface="微软雅黑" panose="020B0503020204020204" pitchFamily="34" charset="-122"/>
                <a:ea typeface="微软雅黑" panose="020B0503020204020204" pitchFamily="34" charset="-122"/>
                <a:cs typeface="Open Sans" pitchFamily="2" charset="0"/>
              </a:rPr>
              <a:t>更少的内存占用</a:t>
            </a:r>
            <a:endParaRPr lang="en-US" altLang="zh-CN" sz="2400" b="1" dirty="0">
              <a:solidFill>
                <a:schemeClr val="bg1"/>
              </a:solidFill>
              <a:latin typeface="微软雅黑" panose="020B0503020204020204" pitchFamily="34" charset="-122"/>
              <a:ea typeface="微软雅黑" panose="020B0503020204020204" pitchFamily="34" charset="-122"/>
              <a:cs typeface="Open Sans" pitchFamily="2" charset="0"/>
            </a:endParaRPr>
          </a:p>
          <a:p>
            <a:pPr algn="ctr"/>
            <a:r>
              <a:rPr lang="zh-CN" altLang="en-US" sz="2400" b="1" dirty="0">
                <a:solidFill>
                  <a:schemeClr val="bg1"/>
                </a:solidFill>
                <a:latin typeface="微软雅黑" panose="020B0503020204020204" pitchFamily="34" charset="-122"/>
                <a:ea typeface="微软雅黑" panose="020B0503020204020204" pitchFamily="34" charset="-122"/>
                <a:cs typeface="Open Sans" pitchFamily="2" charset="0"/>
              </a:rPr>
              <a:t>更快的消息访问</a:t>
            </a:r>
            <a:endParaRPr lang="en-US" altLang="zh-CN" sz="2400" b="1" dirty="0">
              <a:solidFill>
                <a:schemeClr val="bg1"/>
              </a:solidFill>
              <a:latin typeface="微软雅黑" panose="020B0503020204020204" pitchFamily="34" charset="-122"/>
              <a:ea typeface="微软雅黑" panose="020B0503020204020204" pitchFamily="34" charset="-122"/>
              <a:cs typeface="Open Sans" pitchFamily="2" charset="0"/>
            </a:endParaRPr>
          </a:p>
        </p:txBody>
      </p:sp>
      <p:sp>
        <p:nvSpPr>
          <p:cNvPr id="10" name="矩形 9"/>
          <p:cNvSpPr/>
          <p:nvPr/>
        </p:nvSpPr>
        <p:spPr>
          <a:xfrm>
            <a:off x="2176698" y="1170928"/>
            <a:ext cx="2734483" cy="883370"/>
          </a:xfrm>
          <a:prstGeom prst="rect">
            <a:avLst/>
          </a:prstGeom>
          <a:solidFill>
            <a:srgbClr val="EB705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zh-CN" altLang="en-US" sz="2400" b="1" dirty="0">
                <a:solidFill>
                  <a:schemeClr val="bg1"/>
                </a:solidFill>
                <a:latin typeface="微软雅黑" panose="020B0503020204020204" pitchFamily="34" charset="-122"/>
                <a:ea typeface="微软雅黑" panose="020B0503020204020204" pitchFamily="34" charset="-122"/>
                <a:cs typeface="Open Sans" pitchFamily="2" charset="0"/>
              </a:rPr>
              <a:t>更细粒度的并行</a:t>
            </a:r>
            <a:endParaRPr lang="en-US" altLang="zh-CN" sz="2400" b="1" dirty="0">
              <a:solidFill>
                <a:schemeClr val="bg1"/>
              </a:solidFill>
              <a:latin typeface="微软雅黑" panose="020B0503020204020204" pitchFamily="34" charset="-122"/>
              <a:ea typeface="微软雅黑" panose="020B0503020204020204" pitchFamily="34" charset="-122"/>
              <a:cs typeface="Open Sans" pitchFamily="2" charset="0"/>
            </a:endParaRPr>
          </a:p>
          <a:p>
            <a:pPr algn="ctr"/>
            <a:r>
              <a:rPr lang="zh-CN" altLang="en-US" sz="2400" b="1" dirty="0">
                <a:solidFill>
                  <a:schemeClr val="bg1"/>
                </a:solidFill>
                <a:latin typeface="微软雅黑" panose="020B0503020204020204" pitchFamily="34" charset="-122"/>
                <a:ea typeface="微软雅黑" panose="020B0503020204020204" pitchFamily="34" charset="-122"/>
                <a:cs typeface="Open Sans" pitchFamily="2" charset="0"/>
              </a:rPr>
              <a:t>更少的消息传递</a:t>
            </a:r>
          </a:p>
        </p:txBody>
      </p:sp>
      <p:sp>
        <p:nvSpPr>
          <p:cNvPr id="11" name="矩形 10"/>
          <p:cNvSpPr/>
          <p:nvPr/>
        </p:nvSpPr>
        <p:spPr>
          <a:xfrm>
            <a:off x="8929623" y="4705876"/>
            <a:ext cx="2460753" cy="883370"/>
          </a:xfrm>
          <a:prstGeom prst="rect">
            <a:avLst/>
          </a:prstGeom>
          <a:solidFill>
            <a:srgbClr val="EB705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zh-CN" altLang="en-US" sz="2400" b="1" dirty="0">
                <a:solidFill>
                  <a:schemeClr val="bg1"/>
                </a:solidFill>
                <a:latin typeface="微软雅黑" panose="020B0503020204020204" pitchFamily="34" charset="-122"/>
                <a:ea typeface="微软雅黑" panose="020B0503020204020204" pitchFamily="34" charset="-122"/>
                <a:cs typeface="Open Sans" pitchFamily="2" charset="0"/>
              </a:rPr>
              <a:t>更少的</a:t>
            </a:r>
            <a:r>
              <a:rPr lang="en-US" altLang="zh-CN" sz="2400" b="1" dirty="0">
                <a:solidFill>
                  <a:schemeClr val="bg1"/>
                </a:solidFill>
                <a:latin typeface="微软雅黑" panose="020B0503020204020204" pitchFamily="34" charset="-122"/>
                <a:ea typeface="微软雅黑" panose="020B0503020204020204" pitchFamily="34" charset="-122"/>
                <a:cs typeface="Open Sans" pitchFamily="2" charset="0"/>
              </a:rPr>
              <a:t>CPU</a:t>
            </a:r>
            <a:r>
              <a:rPr lang="zh-CN" altLang="en-US" sz="2400" b="1" dirty="0">
                <a:solidFill>
                  <a:schemeClr val="bg1"/>
                </a:solidFill>
                <a:latin typeface="微软雅黑" panose="020B0503020204020204" pitchFamily="34" charset="-122"/>
                <a:ea typeface="微软雅黑" panose="020B0503020204020204" pitchFamily="34" charset="-122"/>
                <a:cs typeface="Open Sans" pitchFamily="2" charset="0"/>
              </a:rPr>
              <a:t>空闲</a:t>
            </a:r>
            <a:endParaRPr lang="en-US" altLang="zh-CN" sz="2400" b="1" dirty="0">
              <a:solidFill>
                <a:schemeClr val="bg1"/>
              </a:solidFill>
              <a:latin typeface="微软雅黑" panose="020B0503020204020204" pitchFamily="34" charset="-122"/>
              <a:ea typeface="微软雅黑" panose="020B0503020204020204" pitchFamily="34" charset="-122"/>
              <a:cs typeface="Open Sans" pitchFamily="2"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72A5E12F-523A-4D75-95A2-779F57F5D9E2}" type="slidenum">
              <a:rPr lang="zh-CN" altLang="en-US" smtClean="0"/>
              <a:t>7</a:t>
            </a:fld>
            <a:endParaRPr lang="zh-CN" altLang="en-US"/>
          </a:p>
        </p:txBody>
      </p:sp>
      <p:sp>
        <p:nvSpPr>
          <p:cNvPr id="3" name="文本占位符 2"/>
          <p:cNvSpPr>
            <a:spLocks noGrp="1"/>
          </p:cNvSpPr>
          <p:nvPr>
            <p:ph type="body" sz="quarter" idx="13"/>
          </p:nvPr>
        </p:nvSpPr>
        <p:spPr/>
        <p:txBody>
          <a:bodyPr/>
          <a:lstStyle/>
          <a:p>
            <a:r>
              <a:rPr lang="zh-CN" altLang="en-US" dirty="0"/>
              <a:t>并行模型：</a:t>
            </a:r>
            <a:r>
              <a:rPr lang="en-US" altLang="zh-CN" dirty="0"/>
              <a:t>Vertex-Centric Model</a:t>
            </a:r>
            <a:endParaRPr lang="zh-CN" altLang="en-US" dirty="0"/>
          </a:p>
        </p:txBody>
      </p:sp>
      <p:sp>
        <p:nvSpPr>
          <p:cNvPr id="4" name="椭圆 3"/>
          <p:cNvSpPr/>
          <p:nvPr/>
        </p:nvSpPr>
        <p:spPr>
          <a:xfrm>
            <a:off x="3345354" y="1468550"/>
            <a:ext cx="569912" cy="569912"/>
          </a:xfrm>
          <a:prstGeom prst="ellipse">
            <a:avLst/>
          </a:prstGeom>
          <a:solidFill>
            <a:schemeClr val="accent4">
              <a:lumMod val="60000"/>
              <a:lumOff val="4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a:t>
            </a:r>
            <a:endParaRPr lang="zh-CN" altLang="en-US" dirty="0"/>
          </a:p>
        </p:txBody>
      </p:sp>
      <p:sp>
        <p:nvSpPr>
          <p:cNvPr id="5" name="椭圆 4"/>
          <p:cNvSpPr/>
          <p:nvPr/>
        </p:nvSpPr>
        <p:spPr>
          <a:xfrm>
            <a:off x="4582842" y="1468550"/>
            <a:ext cx="569912" cy="569912"/>
          </a:xfrm>
          <a:prstGeom prst="ellipse">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2</a:t>
            </a:r>
          </a:p>
        </p:txBody>
      </p:sp>
      <p:sp>
        <p:nvSpPr>
          <p:cNvPr id="6" name="椭圆 5"/>
          <p:cNvSpPr/>
          <p:nvPr/>
        </p:nvSpPr>
        <p:spPr>
          <a:xfrm>
            <a:off x="4582842" y="2676208"/>
            <a:ext cx="569912" cy="569912"/>
          </a:xfrm>
          <a:prstGeom prst="ellipse">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3</a:t>
            </a:r>
            <a:endParaRPr lang="zh-CN" altLang="en-US" dirty="0"/>
          </a:p>
        </p:txBody>
      </p:sp>
      <p:sp>
        <p:nvSpPr>
          <p:cNvPr id="7" name="椭圆 6"/>
          <p:cNvSpPr/>
          <p:nvPr/>
        </p:nvSpPr>
        <p:spPr>
          <a:xfrm>
            <a:off x="6901006" y="1472466"/>
            <a:ext cx="569912" cy="569912"/>
          </a:xfrm>
          <a:prstGeom prst="ellipse">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5</a:t>
            </a:r>
            <a:endParaRPr lang="zh-CN" altLang="en-US" dirty="0"/>
          </a:p>
        </p:txBody>
      </p:sp>
      <p:sp>
        <p:nvSpPr>
          <p:cNvPr id="8" name="椭圆 7"/>
          <p:cNvSpPr/>
          <p:nvPr/>
        </p:nvSpPr>
        <p:spPr>
          <a:xfrm>
            <a:off x="8400110" y="1468550"/>
            <a:ext cx="569912" cy="569912"/>
          </a:xfrm>
          <a:prstGeom prst="ellipse">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6</a:t>
            </a:r>
          </a:p>
        </p:txBody>
      </p:sp>
      <p:sp>
        <p:nvSpPr>
          <p:cNvPr id="9" name="椭圆 8"/>
          <p:cNvSpPr/>
          <p:nvPr/>
        </p:nvSpPr>
        <p:spPr>
          <a:xfrm>
            <a:off x="7599914" y="2246441"/>
            <a:ext cx="569912" cy="569912"/>
          </a:xfrm>
          <a:prstGeom prst="ellipse">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7</a:t>
            </a:r>
            <a:endParaRPr lang="zh-CN" altLang="en-US" dirty="0"/>
          </a:p>
        </p:txBody>
      </p:sp>
      <p:sp>
        <p:nvSpPr>
          <p:cNvPr id="10" name="椭圆 9"/>
          <p:cNvSpPr/>
          <p:nvPr/>
        </p:nvSpPr>
        <p:spPr>
          <a:xfrm>
            <a:off x="8400110" y="3099070"/>
            <a:ext cx="569912" cy="569912"/>
          </a:xfrm>
          <a:prstGeom prst="ellipse">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8</a:t>
            </a:r>
            <a:endParaRPr lang="zh-CN" altLang="en-US" dirty="0"/>
          </a:p>
        </p:txBody>
      </p:sp>
      <p:sp>
        <p:nvSpPr>
          <p:cNvPr id="11" name="椭圆 10"/>
          <p:cNvSpPr/>
          <p:nvPr/>
        </p:nvSpPr>
        <p:spPr>
          <a:xfrm>
            <a:off x="6929738" y="3099070"/>
            <a:ext cx="569912" cy="569912"/>
          </a:xfrm>
          <a:prstGeom prst="ellipse">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9</a:t>
            </a:r>
          </a:p>
        </p:txBody>
      </p:sp>
      <p:sp>
        <p:nvSpPr>
          <p:cNvPr id="13" name="椭圆 12"/>
          <p:cNvSpPr/>
          <p:nvPr/>
        </p:nvSpPr>
        <p:spPr>
          <a:xfrm>
            <a:off x="3338343" y="3946078"/>
            <a:ext cx="569912" cy="569912"/>
          </a:xfrm>
          <a:prstGeom prst="ellipse">
            <a:avLst/>
          </a:prstGeom>
          <a:solidFill>
            <a:schemeClr val="accent4">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4</a:t>
            </a:r>
            <a:endParaRPr lang="zh-CN" altLang="en-US" dirty="0"/>
          </a:p>
        </p:txBody>
      </p:sp>
      <p:sp>
        <p:nvSpPr>
          <p:cNvPr id="14" name="椭圆 13"/>
          <p:cNvSpPr/>
          <p:nvPr/>
        </p:nvSpPr>
        <p:spPr>
          <a:xfrm>
            <a:off x="3338343" y="5369366"/>
            <a:ext cx="615440" cy="569912"/>
          </a:xfrm>
          <a:prstGeom prst="ellipse">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12</a:t>
            </a:r>
          </a:p>
        </p:txBody>
      </p:sp>
      <p:sp>
        <p:nvSpPr>
          <p:cNvPr id="16" name="椭圆 15"/>
          <p:cNvSpPr/>
          <p:nvPr/>
        </p:nvSpPr>
        <p:spPr>
          <a:xfrm>
            <a:off x="4575831" y="5369366"/>
            <a:ext cx="615440" cy="569912"/>
          </a:xfrm>
          <a:prstGeom prst="ellipse">
            <a:avLst/>
          </a:prstGeom>
          <a:solidFill>
            <a:schemeClr val="accent4">
              <a:lumMod val="60000"/>
              <a:lumOff val="4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11</a:t>
            </a:r>
          </a:p>
        </p:txBody>
      </p:sp>
      <p:sp>
        <p:nvSpPr>
          <p:cNvPr id="17" name="椭圆 16"/>
          <p:cNvSpPr/>
          <p:nvPr/>
        </p:nvSpPr>
        <p:spPr>
          <a:xfrm>
            <a:off x="8400110" y="5362556"/>
            <a:ext cx="615440" cy="569912"/>
          </a:xfrm>
          <a:prstGeom prst="ellipse">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15</a:t>
            </a:r>
          </a:p>
        </p:txBody>
      </p:sp>
      <p:sp>
        <p:nvSpPr>
          <p:cNvPr id="18" name="椭圆 17"/>
          <p:cNvSpPr/>
          <p:nvPr/>
        </p:nvSpPr>
        <p:spPr>
          <a:xfrm>
            <a:off x="6920850" y="5376288"/>
            <a:ext cx="615440" cy="569912"/>
          </a:xfrm>
          <a:prstGeom prst="ellipse">
            <a:avLst/>
          </a:prstGeom>
          <a:solidFill>
            <a:schemeClr val="accent4">
              <a:lumMod val="60000"/>
              <a:lumOff val="4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13</a:t>
            </a:r>
          </a:p>
        </p:txBody>
      </p:sp>
      <p:sp>
        <p:nvSpPr>
          <p:cNvPr id="19" name="椭圆 18"/>
          <p:cNvSpPr/>
          <p:nvPr/>
        </p:nvSpPr>
        <p:spPr>
          <a:xfrm>
            <a:off x="6929738" y="4200346"/>
            <a:ext cx="615440" cy="569912"/>
          </a:xfrm>
          <a:prstGeom prst="ellipse">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14</a:t>
            </a:r>
          </a:p>
        </p:txBody>
      </p:sp>
      <p:sp>
        <p:nvSpPr>
          <p:cNvPr id="20" name="椭圆 19"/>
          <p:cNvSpPr/>
          <p:nvPr/>
        </p:nvSpPr>
        <p:spPr>
          <a:xfrm>
            <a:off x="8377346" y="4236656"/>
            <a:ext cx="615440" cy="569912"/>
          </a:xfrm>
          <a:prstGeom prst="ellipse">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10</a:t>
            </a:r>
          </a:p>
        </p:txBody>
      </p:sp>
      <p:cxnSp>
        <p:nvCxnSpPr>
          <p:cNvPr id="22" name="直接连接符 21"/>
          <p:cNvCxnSpPr>
            <a:stCxn id="4" idx="6"/>
            <a:endCxn id="5" idx="2"/>
          </p:cNvCxnSpPr>
          <p:nvPr/>
        </p:nvCxnSpPr>
        <p:spPr>
          <a:xfrm>
            <a:off x="3915266" y="1753506"/>
            <a:ext cx="667576" cy="0"/>
          </a:xfrm>
          <a:prstGeom prst="line">
            <a:avLst/>
          </a:prstGeom>
        </p:spPr>
        <p:style>
          <a:lnRef idx="3">
            <a:schemeClr val="dk1"/>
          </a:lnRef>
          <a:fillRef idx="0">
            <a:schemeClr val="dk1"/>
          </a:fillRef>
          <a:effectRef idx="2">
            <a:schemeClr val="dk1"/>
          </a:effectRef>
          <a:fontRef idx="minor">
            <a:schemeClr val="tx1"/>
          </a:fontRef>
        </p:style>
      </p:cxnSp>
      <p:cxnSp>
        <p:nvCxnSpPr>
          <p:cNvPr id="24" name="直接连接符 23"/>
          <p:cNvCxnSpPr>
            <a:stCxn id="5" idx="4"/>
            <a:endCxn id="6" idx="0"/>
          </p:cNvCxnSpPr>
          <p:nvPr/>
        </p:nvCxnSpPr>
        <p:spPr>
          <a:xfrm>
            <a:off x="4867798" y="2038462"/>
            <a:ext cx="0" cy="637746"/>
          </a:xfrm>
          <a:prstGeom prst="line">
            <a:avLst/>
          </a:prstGeom>
        </p:spPr>
        <p:style>
          <a:lnRef idx="3">
            <a:schemeClr val="dk1"/>
          </a:lnRef>
          <a:fillRef idx="0">
            <a:schemeClr val="dk1"/>
          </a:fillRef>
          <a:effectRef idx="2">
            <a:schemeClr val="dk1"/>
          </a:effectRef>
          <a:fontRef idx="minor">
            <a:schemeClr val="tx1"/>
          </a:fontRef>
        </p:style>
      </p:cxnSp>
      <p:cxnSp>
        <p:nvCxnSpPr>
          <p:cNvPr id="25" name="直接连接符 24"/>
          <p:cNvCxnSpPr>
            <a:stCxn id="4" idx="4"/>
            <a:endCxn id="13" idx="0"/>
          </p:cNvCxnSpPr>
          <p:nvPr/>
        </p:nvCxnSpPr>
        <p:spPr>
          <a:xfrm flipH="1">
            <a:off x="3623299" y="2038462"/>
            <a:ext cx="7011" cy="1907616"/>
          </a:xfrm>
          <a:prstGeom prst="line">
            <a:avLst/>
          </a:prstGeom>
        </p:spPr>
        <p:style>
          <a:lnRef idx="3">
            <a:schemeClr val="dk1"/>
          </a:lnRef>
          <a:fillRef idx="0">
            <a:schemeClr val="dk1"/>
          </a:fillRef>
          <a:effectRef idx="2">
            <a:schemeClr val="dk1"/>
          </a:effectRef>
          <a:fontRef idx="minor">
            <a:schemeClr val="tx1"/>
          </a:fontRef>
        </p:style>
      </p:cxnSp>
      <p:cxnSp>
        <p:nvCxnSpPr>
          <p:cNvPr id="28" name="直接连接符 27"/>
          <p:cNvCxnSpPr>
            <a:stCxn id="13" idx="5"/>
            <a:endCxn id="16" idx="1"/>
          </p:cNvCxnSpPr>
          <p:nvPr/>
        </p:nvCxnSpPr>
        <p:spPr>
          <a:xfrm>
            <a:off x="3824793" y="4432528"/>
            <a:ext cx="841167" cy="1020300"/>
          </a:xfrm>
          <a:prstGeom prst="line">
            <a:avLst/>
          </a:prstGeom>
        </p:spPr>
        <p:style>
          <a:lnRef idx="3">
            <a:schemeClr val="dk1"/>
          </a:lnRef>
          <a:fillRef idx="0">
            <a:schemeClr val="dk1"/>
          </a:fillRef>
          <a:effectRef idx="2">
            <a:schemeClr val="dk1"/>
          </a:effectRef>
          <a:fontRef idx="minor">
            <a:schemeClr val="tx1"/>
          </a:fontRef>
        </p:style>
      </p:cxnSp>
      <p:cxnSp>
        <p:nvCxnSpPr>
          <p:cNvPr id="32" name="直接连接符 31"/>
          <p:cNvCxnSpPr>
            <a:stCxn id="13" idx="5"/>
            <a:endCxn id="18" idx="2"/>
          </p:cNvCxnSpPr>
          <p:nvPr/>
        </p:nvCxnSpPr>
        <p:spPr>
          <a:xfrm>
            <a:off x="3824793" y="4432528"/>
            <a:ext cx="3096057" cy="1228716"/>
          </a:xfrm>
          <a:prstGeom prst="line">
            <a:avLst/>
          </a:prstGeom>
        </p:spPr>
        <p:style>
          <a:lnRef idx="3">
            <a:schemeClr val="dk1"/>
          </a:lnRef>
          <a:fillRef idx="0">
            <a:schemeClr val="dk1"/>
          </a:fillRef>
          <a:effectRef idx="2">
            <a:schemeClr val="dk1"/>
          </a:effectRef>
          <a:fontRef idx="minor">
            <a:schemeClr val="tx1"/>
          </a:fontRef>
        </p:style>
      </p:cxnSp>
      <p:cxnSp>
        <p:nvCxnSpPr>
          <p:cNvPr id="35" name="直接连接符 34"/>
          <p:cNvCxnSpPr>
            <a:stCxn id="16" idx="6"/>
            <a:endCxn id="18" idx="2"/>
          </p:cNvCxnSpPr>
          <p:nvPr/>
        </p:nvCxnSpPr>
        <p:spPr>
          <a:xfrm>
            <a:off x="5191271" y="5654322"/>
            <a:ext cx="1729579" cy="6922"/>
          </a:xfrm>
          <a:prstGeom prst="line">
            <a:avLst/>
          </a:prstGeom>
        </p:spPr>
        <p:style>
          <a:lnRef idx="3">
            <a:schemeClr val="dk1"/>
          </a:lnRef>
          <a:fillRef idx="0">
            <a:schemeClr val="dk1"/>
          </a:fillRef>
          <a:effectRef idx="2">
            <a:schemeClr val="dk1"/>
          </a:effectRef>
          <a:fontRef idx="minor">
            <a:schemeClr val="tx1"/>
          </a:fontRef>
        </p:style>
      </p:cxnSp>
      <p:cxnSp>
        <p:nvCxnSpPr>
          <p:cNvPr id="39" name="直接连接符 38"/>
          <p:cNvCxnSpPr>
            <a:stCxn id="14" idx="6"/>
            <a:endCxn id="16" idx="2"/>
          </p:cNvCxnSpPr>
          <p:nvPr/>
        </p:nvCxnSpPr>
        <p:spPr>
          <a:xfrm>
            <a:off x="3953783" y="5654322"/>
            <a:ext cx="622048" cy="0"/>
          </a:xfrm>
          <a:prstGeom prst="line">
            <a:avLst/>
          </a:prstGeom>
        </p:spPr>
        <p:style>
          <a:lnRef idx="3">
            <a:schemeClr val="dk1"/>
          </a:lnRef>
          <a:fillRef idx="0">
            <a:schemeClr val="dk1"/>
          </a:fillRef>
          <a:effectRef idx="2">
            <a:schemeClr val="dk1"/>
          </a:effectRef>
          <a:fontRef idx="minor">
            <a:schemeClr val="tx1"/>
          </a:fontRef>
        </p:style>
      </p:cxnSp>
      <p:cxnSp>
        <p:nvCxnSpPr>
          <p:cNvPr id="42" name="直接连接符 41"/>
          <p:cNvCxnSpPr>
            <a:stCxn id="18" idx="0"/>
            <a:endCxn id="19" idx="4"/>
          </p:cNvCxnSpPr>
          <p:nvPr/>
        </p:nvCxnSpPr>
        <p:spPr>
          <a:xfrm flipV="1">
            <a:off x="7228570" y="4770258"/>
            <a:ext cx="8888" cy="606030"/>
          </a:xfrm>
          <a:prstGeom prst="line">
            <a:avLst/>
          </a:prstGeom>
        </p:spPr>
        <p:style>
          <a:lnRef idx="3">
            <a:schemeClr val="dk1"/>
          </a:lnRef>
          <a:fillRef idx="0">
            <a:schemeClr val="dk1"/>
          </a:fillRef>
          <a:effectRef idx="2">
            <a:schemeClr val="dk1"/>
          </a:effectRef>
          <a:fontRef idx="minor">
            <a:schemeClr val="tx1"/>
          </a:fontRef>
        </p:style>
      </p:cxnSp>
      <p:cxnSp>
        <p:nvCxnSpPr>
          <p:cNvPr id="45" name="直接连接符 44"/>
          <p:cNvCxnSpPr>
            <a:stCxn id="17" idx="2"/>
            <a:endCxn id="18" idx="6"/>
          </p:cNvCxnSpPr>
          <p:nvPr/>
        </p:nvCxnSpPr>
        <p:spPr>
          <a:xfrm flipH="1">
            <a:off x="7536290" y="5647512"/>
            <a:ext cx="863820" cy="13732"/>
          </a:xfrm>
          <a:prstGeom prst="line">
            <a:avLst/>
          </a:prstGeom>
        </p:spPr>
        <p:style>
          <a:lnRef idx="3">
            <a:schemeClr val="dk1"/>
          </a:lnRef>
          <a:fillRef idx="0">
            <a:schemeClr val="dk1"/>
          </a:fillRef>
          <a:effectRef idx="2">
            <a:schemeClr val="dk1"/>
          </a:effectRef>
          <a:fontRef idx="minor">
            <a:schemeClr val="tx1"/>
          </a:fontRef>
        </p:style>
      </p:cxnSp>
      <p:cxnSp>
        <p:nvCxnSpPr>
          <p:cNvPr id="48" name="直接连接符 47"/>
          <p:cNvCxnSpPr>
            <a:stCxn id="10" idx="2"/>
            <a:endCxn id="11" idx="6"/>
          </p:cNvCxnSpPr>
          <p:nvPr/>
        </p:nvCxnSpPr>
        <p:spPr>
          <a:xfrm flipH="1">
            <a:off x="7499650" y="3384026"/>
            <a:ext cx="900460" cy="0"/>
          </a:xfrm>
          <a:prstGeom prst="line">
            <a:avLst/>
          </a:prstGeom>
        </p:spPr>
        <p:style>
          <a:lnRef idx="3">
            <a:schemeClr val="dk1"/>
          </a:lnRef>
          <a:fillRef idx="0">
            <a:schemeClr val="dk1"/>
          </a:fillRef>
          <a:effectRef idx="2">
            <a:schemeClr val="dk1"/>
          </a:effectRef>
          <a:fontRef idx="minor">
            <a:schemeClr val="tx1"/>
          </a:fontRef>
        </p:style>
      </p:cxnSp>
      <p:cxnSp>
        <p:nvCxnSpPr>
          <p:cNvPr id="51" name="直接连接符 50"/>
          <p:cNvCxnSpPr>
            <a:stCxn id="10" idx="4"/>
            <a:endCxn id="20" idx="0"/>
          </p:cNvCxnSpPr>
          <p:nvPr/>
        </p:nvCxnSpPr>
        <p:spPr>
          <a:xfrm>
            <a:off x="8685066" y="3668982"/>
            <a:ext cx="0" cy="567674"/>
          </a:xfrm>
          <a:prstGeom prst="line">
            <a:avLst/>
          </a:prstGeom>
        </p:spPr>
        <p:style>
          <a:lnRef idx="3">
            <a:schemeClr val="dk1"/>
          </a:lnRef>
          <a:fillRef idx="0">
            <a:schemeClr val="dk1"/>
          </a:fillRef>
          <a:effectRef idx="2">
            <a:schemeClr val="dk1"/>
          </a:effectRef>
          <a:fontRef idx="minor">
            <a:schemeClr val="tx1"/>
          </a:fontRef>
        </p:style>
      </p:cxnSp>
      <p:cxnSp>
        <p:nvCxnSpPr>
          <p:cNvPr id="54" name="直接连接符 53"/>
          <p:cNvCxnSpPr>
            <a:stCxn id="7" idx="2"/>
            <a:endCxn id="5" idx="6"/>
          </p:cNvCxnSpPr>
          <p:nvPr/>
        </p:nvCxnSpPr>
        <p:spPr>
          <a:xfrm flipH="1" flipV="1">
            <a:off x="5152754" y="1753506"/>
            <a:ext cx="1748252" cy="3916"/>
          </a:xfrm>
          <a:prstGeom prst="line">
            <a:avLst/>
          </a:prstGeom>
        </p:spPr>
        <p:style>
          <a:lnRef idx="3">
            <a:schemeClr val="dk1"/>
          </a:lnRef>
          <a:fillRef idx="0">
            <a:schemeClr val="dk1"/>
          </a:fillRef>
          <a:effectRef idx="2">
            <a:schemeClr val="dk1"/>
          </a:effectRef>
          <a:fontRef idx="minor">
            <a:schemeClr val="tx1"/>
          </a:fontRef>
        </p:style>
      </p:cxnSp>
      <p:cxnSp>
        <p:nvCxnSpPr>
          <p:cNvPr id="57" name="直接连接符 56"/>
          <p:cNvCxnSpPr>
            <a:stCxn id="8" idx="2"/>
            <a:endCxn id="7" idx="6"/>
          </p:cNvCxnSpPr>
          <p:nvPr/>
        </p:nvCxnSpPr>
        <p:spPr>
          <a:xfrm flipH="1">
            <a:off x="7470918" y="1753506"/>
            <a:ext cx="929192" cy="3916"/>
          </a:xfrm>
          <a:prstGeom prst="line">
            <a:avLst/>
          </a:prstGeom>
        </p:spPr>
        <p:style>
          <a:lnRef idx="3">
            <a:schemeClr val="dk1"/>
          </a:lnRef>
          <a:fillRef idx="0">
            <a:schemeClr val="dk1"/>
          </a:fillRef>
          <a:effectRef idx="2">
            <a:schemeClr val="dk1"/>
          </a:effectRef>
          <a:fontRef idx="minor">
            <a:schemeClr val="tx1"/>
          </a:fontRef>
        </p:style>
      </p:cxnSp>
      <p:cxnSp>
        <p:nvCxnSpPr>
          <p:cNvPr id="61" name="直接连接符 60"/>
          <p:cNvCxnSpPr>
            <a:stCxn id="8" idx="4"/>
            <a:endCxn id="10" idx="0"/>
          </p:cNvCxnSpPr>
          <p:nvPr/>
        </p:nvCxnSpPr>
        <p:spPr>
          <a:xfrm>
            <a:off x="8685066" y="2038462"/>
            <a:ext cx="0" cy="1060608"/>
          </a:xfrm>
          <a:prstGeom prst="line">
            <a:avLst/>
          </a:prstGeom>
        </p:spPr>
        <p:style>
          <a:lnRef idx="3">
            <a:schemeClr val="dk1"/>
          </a:lnRef>
          <a:fillRef idx="0">
            <a:schemeClr val="dk1"/>
          </a:fillRef>
          <a:effectRef idx="2">
            <a:schemeClr val="dk1"/>
          </a:effectRef>
          <a:fontRef idx="minor">
            <a:schemeClr val="tx1"/>
          </a:fontRef>
        </p:style>
      </p:cxnSp>
      <p:cxnSp>
        <p:nvCxnSpPr>
          <p:cNvPr id="66" name="直接连接符 65"/>
          <p:cNvCxnSpPr>
            <a:stCxn id="7" idx="5"/>
            <a:endCxn id="9" idx="1"/>
          </p:cNvCxnSpPr>
          <p:nvPr/>
        </p:nvCxnSpPr>
        <p:spPr>
          <a:xfrm>
            <a:off x="7387456" y="1958916"/>
            <a:ext cx="295920" cy="370987"/>
          </a:xfrm>
          <a:prstGeom prst="line">
            <a:avLst/>
          </a:prstGeom>
        </p:spPr>
        <p:style>
          <a:lnRef idx="3">
            <a:schemeClr val="dk1"/>
          </a:lnRef>
          <a:fillRef idx="0">
            <a:schemeClr val="dk1"/>
          </a:fillRef>
          <a:effectRef idx="2">
            <a:schemeClr val="dk1"/>
          </a:effectRef>
          <a:fontRef idx="minor">
            <a:schemeClr val="tx1"/>
          </a:fontRef>
        </p:style>
      </p:cxnSp>
      <p:cxnSp>
        <p:nvCxnSpPr>
          <p:cNvPr id="70" name="直接连接符 69"/>
          <p:cNvCxnSpPr>
            <a:stCxn id="9" idx="5"/>
            <a:endCxn id="10" idx="1"/>
          </p:cNvCxnSpPr>
          <p:nvPr/>
        </p:nvCxnSpPr>
        <p:spPr>
          <a:xfrm>
            <a:off x="8086364" y="2732891"/>
            <a:ext cx="397208" cy="449641"/>
          </a:xfrm>
          <a:prstGeom prst="line">
            <a:avLst/>
          </a:prstGeom>
        </p:spPr>
        <p:style>
          <a:lnRef idx="3">
            <a:schemeClr val="dk1"/>
          </a:lnRef>
          <a:fillRef idx="0">
            <a:schemeClr val="dk1"/>
          </a:fillRef>
          <a:effectRef idx="2">
            <a:schemeClr val="dk1"/>
          </a:effectRef>
          <a:fontRef idx="minor">
            <a:schemeClr val="tx1"/>
          </a:fontRef>
        </p:style>
      </p:cxnSp>
      <p:cxnSp>
        <p:nvCxnSpPr>
          <p:cNvPr id="84" name="连接符: 曲线 83"/>
          <p:cNvCxnSpPr>
            <a:stCxn id="13" idx="2"/>
            <a:endCxn id="4" idx="2"/>
          </p:cNvCxnSpPr>
          <p:nvPr/>
        </p:nvCxnSpPr>
        <p:spPr>
          <a:xfrm rot="10800000" flipH="1">
            <a:off x="3338342" y="1753506"/>
            <a:ext cx="7011" cy="2477528"/>
          </a:xfrm>
          <a:prstGeom prst="curvedConnector3">
            <a:avLst>
              <a:gd name="adj1" fmla="val -3260591"/>
            </a:avLst>
          </a:prstGeom>
          <a:ln>
            <a:headEnd type="triangle"/>
            <a:tailEnd type="triangle"/>
          </a:ln>
        </p:spPr>
        <p:style>
          <a:lnRef idx="1">
            <a:schemeClr val="accent2"/>
          </a:lnRef>
          <a:fillRef idx="0">
            <a:schemeClr val="accent2"/>
          </a:fillRef>
          <a:effectRef idx="0">
            <a:schemeClr val="accent2"/>
          </a:effectRef>
          <a:fontRef idx="minor">
            <a:schemeClr val="tx1"/>
          </a:fontRef>
        </p:style>
      </p:cxnSp>
      <p:cxnSp>
        <p:nvCxnSpPr>
          <p:cNvPr id="85" name="连接符: 曲线 84"/>
          <p:cNvCxnSpPr>
            <a:stCxn id="4" idx="0"/>
            <a:endCxn id="5" idx="0"/>
          </p:cNvCxnSpPr>
          <p:nvPr/>
        </p:nvCxnSpPr>
        <p:spPr>
          <a:xfrm rot="5400000" flipH="1" flipV="1">
            <a:off x="4249054" y="849806"/>
            <a:ext cx="12700" cy="1237488"/>
          </a:xfrm>
          <a:prstGeom prst="curvedConnector3">
            <a:avLst>
              <a:gd name="adj1" fmla="val 1800000"/>
            </a:avLst>
          </a:prstGeom>
          <a:ln>
            <a:headEnd type="triangle"/>
            <a:tailEnd type="triangle"/>
          </a:ln>
        </p:spPr>
        <p:style>
          <a:lnRef idx="1">
            <a:schemeClr val="accent2"/>
          </a:lnRef>
          <a:fillRef idx="0">
            <a:schemeClr val="accent2"/>
          </a:fillRef>
          <a:effectRef idx="0">
            <a:schemeClr val="accent2"/>
          </a:effectRef>
          <a:fontRef idx="minor">
            <a:schemeClr val="tx1"/>
          </a:fontRef>
        </p:style>
      </p:cxnSp>
      <p:cxnSp>
        <p:nvCxnSpPr>
          <p:cNvPr id="88" name="连接符: 曲线 87"/>
          <p:cNvCxnSpPr>
            <a:stCxn id="5" idx="6"/>
            <a:endCxn id="6" idx="6"/>
          </p:cNvCxnSpPr>
          <p:nvPr/>
        </p:nvCxnSpPr>
        <p:spPr>
          <a:xfrm>
            <a:off x="5152754" y="1753506"/>
            <a:ext cx="12700" cy="1207658"/>
          </a:xfrm>
          <a:prstGeom prst="curvedConnector3">
            <a:avLst>
              <a:gd name="adj1" fmla="val 1800000"/>
            </a:avLst>
          </a:prstGeom>
          <a:ln>
            <a:headEnd type="triangle"/>
            <a:tailEnd type="triangle"/>
          </a:ln>
        </p:spPr>
        <p:style>
          <a:lnRef idx="1">
            <a:schemeClr val="accent2"/>
          </a:lnRef>
          <a:fillRef idx="0">
            <a:schemeClr val="accent2"/>
          </a:fillRef>
          <a:effectRef idx="0">
            <a:schemeClr val="accent2"/>
          </a:effectRef>
          <a:fontRef idx="minor">
            <a:schemeClr val="tx1"/>
          </a:fontRef>
        </p:style>
      </p:cxnSp>
      <p:cxnSp>
        <p:nvCxnSpPr>
          <p:cNvPr id="91" name="连接符: 曲线 90"/>
          <p:cNvCxnSpPr>
            <a:stCxn id="7" idx="0"/>
            <a:endCxn id="5" idx="0"/>
          </p:cNvCxnSpPr>
          <p:nvPr/>
        </p:nvCxnSpPr>
        <p:spPr>
          <a:xfrm rot="16200000" flipV="1">
            <a:off x="6024922" y="311426"/>
            <a:ext cx="3916" cy="2318164"/>
          </a:xfrm>
          <a:prstGeom prst="curvedConnector3">
            <a:avLst>
              <a:gd name="adj1" fmla="val 5937589"/>
            </a:avLst>
          </a:prstGeom>
          <a:ln>
            <a:headEnd type="triangle"/>
            <a:tailEnd type="triangle"/>
          </a:ln>
        </p:spPr>
        <p:style>
          <a:lnRef idx="1">
            <a:schemeClr val="accent2"/>
          </a:lnRef>
          <a:fillRef idx="0">
            <a:schemeClr val="accent2"/>
          </a:fillRef>
          <a:effectRef idx="0">
            <a:schemeClr val="accent2"/>
          </a:effectRef>
          <a:fontRef idx="minor">
            <a:schemeClr val="tx1"/>
          </a:fontRef>
        </p:style>
      </p:cxnSp>
      <p:cxnSp>
        <p:nvCxnSpPr>
          <p:cNvPr id="94" name="连接符: 曲线 93"/>
          <p:cNvCxnSpPr>
            <a:stCxn id="8" idx="0"/>
            <a:endCxn id="7" idx="0"/>
          </p:cNvCxnSpPr>
          <p:nvPr/>
        </p:nvCxnSpPr>
        <p:spPr>
          <a:xfrm rot="16200000" flipH="1" flipV="1">
            <a:off x="7933556" y="720956"/>
            <a:ext cx="3916" cy="1499104"/>
          </a:xfrm>
          <a:prstGeom prst="curvedConnector3">
            <a:avLst>
              <a:gd name="adj1" fmla="val -5837589"/>
            </a:avLst>
          </a:prstGeom>
          <a:ln>
            <a:headEnd type="triangle"/>
            <a:tailEnd type="triangle"/>
          </a:ln>
        </p:spPr>
        <p:style>
          <a:lnRef idx="1">
            <a:schemeClr val="accent2"/>
          </a:lnRef>
          <a:fillRef idx="0">
            <a:schemeClr val="accent2"/>
          </a:fillRef>
          <a:effectRef idx="0">
            <a:schemeClr val="accent2"/>
          </a:effectRef>
          <a:fontRef idx="minor">
            <a:schemeClr val="tx1"/>
          </a:fontRef>
        </p:style>
      </p:cxnSp>
      <p:cxnSp>
        <p:nvCxnSpPr>
          <p:cNvPr id="97" name="连接符: 曲线 96"/>
          <p:cNvCxnSpPr>
            <a:stCxn id="10" idx="6"/>
            <a:endCxn id="8" idx="6"/>
          </p:cNvCxnSpPr>
          <p:nvPr/>
        </p:nvCxnSpPr>
        <p:spPr>
          <a:xfrm flipV="1">
            <a:off x="8970022" y="1753506"/>
            <a:ext cx="12700" cy="1630520"/>
          </a:xfrm>
          <a:prstGeom prst="curvedConnector3">
            <a:avLst>
              <a:gd name="adj1" fmla="val 1800000"/>
            </a:avLst>
          </a:prstGeom>
          <a:ln>
            <a:headEnd type="triangle"/>
            <a:tailEnd type="triangle"/>
          </a:ln>
        </p:spPr>
        <p:style>
          <a:lnRef idx="1">
            <a:schemeClr val="accent2"/>
          </a:lnRef>
          <a:fillRef idx="0">
            <a:schemeClr val="accent2"/>
          </a:fillRef>
          <a:effectRef idx="0">
            <a:schemeClr val="accent2"/>
          </a:effectRef>
          <a:fontRef idx="minor">
            <a:schemeClr val="tx1"/>
          </a:fontRef>
        </p:style>
      </p:cxnSp>
      <p:cxnSp>
        <p:nvCxnSpPr>
          <p:cNvPr id="100" name="连接符: 曲线 99"/>
          <p:cNvCxnSpPr>
            <a:stCxn id="7" idx="4"/>
            <a:endCxn id="9" idx="2"/>
          </p:cNvCxnSpPr>
          <p:nvPr/>
        </p:nvCxnSpPr>
        <p:spPr>
          <a:xfrm rot="16200000" flipH="1">
            <a:off x="7148429" y="2079911"/>
            <a:ext cx="489019" cy="413952"/>
          </a:xfrm>
          <a:prstGeom prst="curvedConnector2">
            <a:avLst/>
          </a:prstGeom>
          <a:ln>
            <a:headEnd type="triangle"/>
            <a:tailEnd type="triangle"/>
          </a:ln>
        </p:spPr>
        <p:style>
          <a:lnRef idx="1">
            <a:schemeClr val="accent2"/>
          </a:lnRef>
          <a:fillRef idx="0">
            <a:schemeClr val="accent2"/>
          </a:fillRef>
          <a:effectRef idx="0">
            <a:schemeClr val="accent2"/>
          </a:effectRef>
          <a:fontRef idx="minor">
            <a:schemeClr val="tx1"/>
          </a:fontRef>
        </p:style>
      </p:cxnSp>
      <p:cxnSp>
        <p:nvCxnSpPr>
          <p:cNvPr id="105" name="连接符: 曲线 104"/>
          <p:cNvCxnSpPr>
            <a:stCxn id="10" idx="2"/>
            <a:endCxn id="9" idx="4"/>
          </p:cNvCxnSpPr>
          <p:nvPr/>
        </p:nvCxnSpPr>
        <p:spPr>
          <a:xfrm rot="10800000">
            <a:off x="7884870" y="2816354"/>
            <a:ext cx="515240" cy="567673"/>
          </a:xfrm>
          <a:prstGeom prst="curvedConnector2">
            <a:avLst/>
          </a:prstGeom>
          <a:ln>
            <a:headEnd type="triangle"/>
            <a:tailEnd type="triangle"/>
          </a:ln>
        </p:spPr>
        <p:style>
          <a:lnRef idx="1">
            <a:schemeClr val="accent2"/>
          </a:lnRef>
          <a:fillRef idx="0">
            <a:schemeClr val="accent2"/>
          </a:fillRef>
          <a:effectRef idx="0">
            <a:schemeClr val="accent2"/>
          </a:effectRef>
          <a:fontRef idx="minor">
            <a:schemeClr val="tx1"/>
          </a:fontRef>
        </p:style>
      </p:cxnSp>
      <p:cxnSp>
        <p:nvCxnSpPr>
          <p:cNvPr id="111" name="连接符: 曲线 110"/>
          <p:cNvCxnSpPr>
            <a:stCxn id="13" idx="5"/>
            <a:endCxn id="16" idx="2"/>
          </p:cNvCxnSpPr>
          <p:nvPr/>
        </p:nvCxnSpPr>
        <p:spPr>
          <a:xfrm rot="16200000" flipH="1">
            <a:off x="3589415" y="4667906"/>
            <a:ext cx="1221794" cy="751038"/>
          </a:xfrm>
          <a:prstGeom prst="curvedConnector2">
            <a:avLst/>
          </a:prstGeom>
          <a:ln>
            <a:headEnd type="triangle"/>
            <a:tailEnd type="triangle"/>
          </a:ln>
        </p:spPr>
        <p:style>
          <a:lnRef idx="1">
            <a:schemeClr val="accent2"/>
          </a:lnRef>
          <a:fillRef idx="0">
            <a:schemeClr val="accent2"/>
          </a:fillRef>
          <a:effectRef idx="0">
            <a:schemeClr val="accent2"/>
          </a:effectRef>
          <a:fontRef idx="minor">
            <a:schemeClr val="tx1"/>
          </a:fontRef>
        </p:style>
      </p:cxnSp>
      <p:cxnSp>
        <p:nvCxnSpPr>
          <p:cNvPr id="114" name="连接符: 曲线 113"/>
          <p:cNvCxnSpPr>
            <a:stCxn id="14" idx="4"/>
            <a:endCxn id="16" idx="3"/>
          </p:cNvCxnSpPr>
          <p:nvPr/>
        </p:nvCxnSpPr>
        <p:spPr>
          <a:xfrm rot="5400000" flipH="1" flipV="1">
            <a:off x="4114280" y="5387598"/>
            <a:ext cx="83462" cy="1019897"/>
          </a:xfrm>
          <a:prstGeom prst="curvedConnector3">
            <a:avLst>
              <a:gd name="adj1" fmla="val -273897"/>
            </a:avLst>
          </a:prstGeom>
          <a:ln>
            <a:headEnd type="triangle"/>
            <a:tailEnd type="triangle"/>
          </a:ln>
        </p:spPr>
        <p:style>
          <a:lnRef idx="1">
            <a:schemeClr val="accent2"/>
          </a:lnRef>
          <a:fillRef idx="0">
            <a:schemeClr val="accent2"/>
          </a:fillRef>
          <a:effectRef idx="0">
            <a:schemeClr val="accent2"/>
          </a:effectRef>
          <a:fontRef idx="minor">
            <a:schemeClr val="tx1"/>
          </a:fontRef>
        </p:style>
      </p:cxnSp>
      <p:cxnSp>
        <p:nvCxnSpPr>
          <p:cNvPr id="118" name="连接符: 曲线 117"/>
          <p:cNvCxnSpPr>
            <a:stCxn id="13" idx="6"/>
            <a:endCxn id="18" idx="1"/>
          </p:cNvCxnSpPr>
          <p:nvPr/>
        </p:nvCxnSpPr>
        <p:spPr>
          <a:xfrm>
            <a:off x="3908255" y="4231034"/>
            <a:ext cx="3102724" cy="1228716"/>
          </a:xfrm>
          <a:prstGeom prst="curvedConnector2">
            <a:avLst/>
          </a:prstGeom>
          <a:ln>
            <a:headEnd type="triangle"/>
            <a:tailEnd type="triangle"/>
          </a:ln>
        </p:spPr>
        <p:style>
          <a:lnRef idx="1">
            <a:schemeClr val="accent2"/>
          </a:lnRef>
          <a:fillRef idx="0">
            <a:schemeClr val="accent2"/>
          </a:fillRef>
          <a:effectRef idx="0">
            <a:schemeClr val="accent2"/>
          </a:effectRef>
          <a:fontRef idx="minor">
            <a:schemeClr val="tx1"/>
          </a:fontRef>
        </p:style>
      </p:cxnSp>
      <p:cxnSp>
        <p:nvCxnSpPr>
          <p:cNvPr id="122" name="连接符: 曲线 121"/>
          <p:cNvCxnSpPr>
            <a:stCxn id="18" idx="6"/>
            <a:endCxn id="19" idx="6"/>
          </p:cNvCxnSpPr>
          <p:nvPr/>
        </p:nvCxnSpPr>
        <p:spPr>
          <a:xfrm flipV="1">
            <a:off x="7536290" y="4485302"/>
            <a:ext cx="8888" cy="1175942"/>
          </a:xfrm>
          <a:prstGeom prst="curvedConnector3">
            <a:avLst>
              <a:gd name="adj1" fmla="val 2672007"/>
            </a:avLst>
          </a:prstGeom>
          <a:ln>
            <a:headEnd type="triangle"/>
            <a:tailEnd type="triangle"/>
          </a:ln>
        </p:spPr>
        <p:style>
          <a:lnRef idx="1">
            <a:schemeClr val="accent2"/>
          </a:lnRef>
          <a:fillRef idx="0">
            <a:schemeClr val="accent2"/>
          </a:fillRef>
          <a:effectRef idx="0">
            <a:schemeClr val="accent2"/>
          </a:effectRef>
          <a:fontRef idx="minor">
            <a:schemeClr val="tx1"/>
          </a:fontRef>
        </p:style>
      </p:cxnSp>
      <p:cxnSp>
        <p:nvCxnSpPr>
          <p:cNvPr id="125" name="连接符: 曲线 124"/>
          <p:cNvCxnSpPr>
            <a:stCxn id="11" idx="5"/>
            <a:endCxn id="10" idx="3"/>
          </p:cNvCxnSpPr>
          <p:nvPr/>
        </p:nvCxnSpPr>
        <p:spPr>
          <a:xfrm rot="16200000" flipH="1">
            <a:off x="7949880" y="3051828"/>
            <a:ext cx="12700" cy="1067384"/>
          </a:xfrm>
          <a:prstGeom prst="curvedConnector3">
            <a:avLst>
              <a:gd name="adj1" fmla="val 2457181"/>
            </a:avLst>
          </a:prstGeom>
          <a:ln>
            <a:headEnd type="triangle"/>
            <a:tailEnd type="triangle"/>
          </a:ln>
        </p:spPr>
        <p:style>
          <a:lnRef idx="1">
            <a:schemeClr val="accent2"/>
          </a:lnRef>
          <a:fillRef idx="0">
            <a:schemeClr val="accent2"/>
          </a:fillRef>
          <a:effectRef idx="0">
            <a:schemeClr val="accent2"/>
          </a:effectRef>
          <a:fontRef idx="minor">
            <a:schemeClr val="tx1"/>
          </a:fontRef>
        </p:style>
      </p:cxnSp>
      <p:cxnSp>
        <p:nvCxnSpPr>
          <p:cNvPr id="129" name="连接符: 曲线 128"/>
          <p:cNvCxnSpPr>
            <a:stCxn id="20" idx="6"/>
            <a:endCxn id="10" idx="6"/>
          </p:cNvCxnSpPr>
          <p:nvPr/>
        </p:nvCxnSpPr>
        <p:spPr>
          <a:xfrm flipH="1" flipV="1">
            <a:off x="8970022" y="3384026"/>
            <a:ext cx="22764" cy="1137586"/>
          </a:xfrm>
          <a:prstGeom prst="curvedConnector3">
            <a:avLst>
              <a:gd name="adj1" fmla="val -1004217"/>
            </a:avLst>
          </a:prstGeom>
          <a:ln>
            <a:headEnd type="triangle"/>
            <a:tailEnd type="triangle"/>
          </a:ln>
        </p:spPr>
        <p:style>
          <a:lnRef idx="1">
            <a:schemeClr val="accent2"/>
          </a:lnRef>
          <a:fillRef idx="0">
            <a:schemeClr val="accent2"/>
          </a:fillRef>
          <a:effectRef idx="0">
            <a:schemeClr val="accent2"/>
          </a:effectRef>
          <a:fontRef idx="minor">
            <a:schemeClr val="tx1"/>
          </a:fontRef>
        </p:style>
      </p:cxnSp>
      <p:cxnSp>
        <p:nvCxnSpPr>
          <p:cNvPr id="132" name="连接符: 曲线 131"/>
          <p:cNvCxnSpPr>
            <a:stCxn id="18" idx="5"/>
            <a:endCxn id="17" idx="3"/>
          </p:cNvCxnSpPr>
          <p:nvPr/>
        </p:nvCxnSpPr>
        <p:spPr>
          <a:xfrm rot="5400000" flipH="1" flipV="1">
            <a:off x="7961334" y="5333833"/>
            <a:ext cx="13732" cy="1044078"/>
          </a:xfrm>
          <a:prstGeom prst="curvedConnector3">
            <a:avLst>
              <a:gd name="adj1" fmla="val -2272517"/>
            </a:avLst>
          </a:prstGeom>
          <a:ln>
            <a:headEnd type="triangle"/>
            <a:tailEnd type="triangle"/>
          </a:ln>
        </p:spPr>
        <p:style>
          <a:lnRef idx="1">
            <a:schemeClr val="accent2"/>
          </a:lnRef>
          <a:fillRef idx="0">
            <a:schemeClr val="accent2"/>
          </a:fillRef>
          <a:effectRef idx="0">
            <a:schemeClr val="accent2"/>
          </a:effectRef>
          <a:fontRef idx="minor">
            <a:schemeClr val="tx1"/>
          </a:fontRef>
        </p:style>
      </p:cxnSp>
      <p:cxnSp>
        <p:nvCxnSpPr>
          <p:cNvPr id="136" name="连接符: 曲线 135"/>
          <p:cNvCxnSpPr>
            <a:stCxn id="16" idx="5"/>
            <a:endCxn id="18" idx="3"/>
          </p:cNvCxnSpPr>
          <p:nvPr/>
        </p:nvCxnSpPr>
        <p:spPr>
          <a:xfrm rot="16200000" flipH="1">
            <a:off x="6052599" y="4904358"/>
            <a:ext cx="6922" cy="1909837"/>
          </a:xfrm>
          <a:prstGeom prst="curvedConnector3">
            <a:avLst>
              <a:gd name="adj1" fmla="val 4608264"/>
            </a:avLst>
          </a:prstGeom>
          <a:ln>
            <a:headEnd type="triangle"/>
            <a:tailEnd type="triangle"/>
          </a:ln>
        </p:spPr>
        <p:style>
          <a:lnRef idx="1">
            <a:schemeClr val="accent2"/>
          </a:lnRef>
          <a:fillRef idx="0">
            <a:schemeClr val="accent2"/>
          </a:fillRef>
          <a:effectRef idx="0">
            <a:schemeClr val="accent2"/>
          </a:effectRef>
          <a:fontRef idx="minor">
            <a:schemeClr val="tx1"/>
          </a:fontRef>
        </p:style>
      </p:cxnSp>
      <p:sp>
        <p:nvSpPr>
          <p:cNvPr id="12" name="矩形: 圆角 11"/>
          <p:cNvSpPr/>
          <p:nvPr/>
        </p:nvSpPr>
        <p:spPr>
          <a:xfrm>
            <a:off x="2905141" y="3680398"/>
            <a:ext cx="1463037" cy="1101271"/>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5" name="文本框 14"/>
              <p:cNvSpPr txBox="1"/>
              <p:nvPr/>
            </p:nvSpPr>
            <p:spPr>
              <a:xfrm>
                <a:off x="4444735" y="3808172"/>
                <a:ext cx="2977803"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rPr>
                        <m:t>𝐴</m:t>
                      </m:r>
                      <m:r>
                        <m:rPr>
                          <m:sty m:val="p"/>
                        </m:rPr>
                        <a:rPr lang="en-US" altLang="zh-CN" sz="2400" i="1">
                          <a:latin typeface="Cambria Math" panose="02040503050406030204" pitchFamily="18" charset="0"/>
                        </a:rPr>
                        <m:t>gg</m:t>
                      </m:r>
                      <m:r>
                        <a:rPr lang="en-US" altLang="zh-CN" sz="2400" i="1" smtClean="0">
                          <a:latin typeface="Cambria Math" panose="02040503050406030204" pitchFamily="18" charset="0"/>
                        </a:rPr>
                        <m:t>=</m:t>
                      </m:r>
                      <m:r>
                        <m:rPr>
                          <m:sty m:val="p"/>
                        </m:rPr>
                        <a:rPr lang="en-US" altLang="zh-CN" sz="2400" i="1">
                          <a:latin typeface="Cambria Math" panose="02040503050406030204" pitchFamily="18" charset="0"/>
                        </a:rPr>
                        <m:t>min</m:t>
                      </m:r>
                      <m:r>
                        <a:rPr lang="en-US" altLang="zh-CN" sz="2400" b="0" i="1" smtClean="0">
                          <a:latin typeface="Cambria Math" panose="02040503050406030204" pitchFamily="18" charset="0"/>
                        </a:rPr>
                        <m:t>{4, 1,11,13}</m:t>
                      </m:r>
                    </m:oMath>
                  </m:oMathPara>
                </a14:m>
                <a:endParaRPr lang="zh-CN" altLang="en-US" sz="2400" dirty="0"/>
              </a:p>
            </p:txBody>
          </p:sp>
        </mc:Choice>
        <mc:Fallback xmlns="">
          <p:sp>
            <p:nvSpPr>
              <p:cNvPr id="15" name="文本框 14"/>
              <p:cNvSpPr txBox="1">
                <a:spLocks noRot="1" noChangeAspect="1" noMove="1" noResize="1" noEditPoints="1" noAdjustHandles="1" noChangeArrowheads="1" noChangeShapeType="1" noTextEdit="1"/>
              </p:cNvSpPr>
              <p:nvPr/>
            </p:nvSpPr>
            <p:spPr>
              <a:xfrm>
                <a:off x="4444735" y="3808172"/>
                <a:ext cx="2977803" cy="369332"/>
              </a:xfrm>
              <a:prstGeom prst="rect">
                <a:avLst/>
              </a:prstGeom>
              <a:blipFill rotWithShape="1">
                <a:blip r:embed="rId3"/>
                <a:stretch>
                  <a:fillRect l="-12" t="-21" r="-1961" b="128"/>
                </a:stretch>
              </a:blipFill>
            </p:spPr>
            <p:txBody>
              <a:bodyPr/>
              <a:lstStyle/>
              <a:p>
                <a:r>
                  <a:rPr lang="zh-CN" altLang="en-US">
                    <a:noFill/>
                  </a:rPr>
                  <a:t> </a:t>
                </a:r>
              </a:p>
            </p:txBody>
          </p:sp>
        </mc:Fallback>
      </mc:AlternateContent>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72A5E12F-523A-4D75-95A2-779F57F5D9E2}" type="slidenum">
              <a:rPr lang="zh-CN" altLang="en-US" smtClean="0"/>
              <a:t>8</a:t>
            </a:fld>
            <a:endParaRPr lang="zh-CN" altLang="en-US"/>
          </a:p>
        </p:txBody>
      </p:sp>
      <p:sp>
        <p:nvSpPr>
          <p:cNvPr id="3" name="文本占位符 2"/>
          <p:cNvSpPr>
            <a:spLocks noGrp="1"/>
          </p:cNvSpPr>
          <p:nvPr>
            <p:ph type="body" sz="quarter" idx="13"/>
          </p:nvPr>
        </p:nvSpPr>
        <p:spPr/>
        <p:txBody>
          <a:bodyPr/>
          <a:lstStyle/>
          <a:p>
            <a:r>
              <a:rPr lang="zh-CN" altLang="en-US" dirty="0"/>
              <a:t>并行模型：</a:t>
            </a:r>
            <a:r>
              <a:rPr lang="en-US" altLang="zh-CN" dirty="0"/>
              <a:t> Vertex-Centric Model</a:t>
            </a:r>
            <a:endParaRPr lang="zh-CN" altLang="en-US" dirty="0"/>
          </a:p>
        </p:txBody>
      </p:sp>
      <p:sp>
        <p:nvSpPr>
          <p:cNvPr id="4" name="椭圆 3"/>
          <p:cNvSpPr/>
          <p:nvPr/>
        </p:nvSpPr>
        <p:spPr>
          <a:xfrm>
            <a:off x="1804416" y="1468550"/>
            <a:ext cx="569912" cy="569912"/>
          </a:xfrm>
          <a:prstGeom prst="ellipse">
            <a:avLst/>
          </a:prstGeom>
          <a:solidFill>
            <a:schemeClr val="bg2">
              <a:lumMod val="7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a:t>
            </a:r>
            <a:endParaRPr lang="zh-CN" altLang="en-US" dirty="0"/>
          </a:p>
        </p:txBody>
      </p:sp>
      <p:sp>
        <p:nvSpPr>
          <p:cNvPr id="5" name="椭圆 4"/>
          <p:cNvSpPr/>
          <p:nvPr/>
        </p:nvSpPr>
        <p:spPr>
          <a:xfrm>
            <a:off x="3041904" y="1468550"/>
            <a:ext cx="569912" cy="569912"/>
          </a:xfrm>
          <a:prstGeom prst="ellipse">
            <a:avLst/>
          </a:prstGeom>
          <a:solidFill>
            <a:schemeClr val="accent5">
              <a:lumMod val="60000"/>
              <a:lumOff val="4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a:t>
            </a:r>
          </a:p>
        </p:txBody>
      </p:sp>
      <p:sp>
        <p:nvSpPr>
          <p:cNvPr id="6" name="椭圆 5"/>
          <p:cNvSpPr/>
          <p:nvPr/>
        </p:nvSpPr>
        <p:spPr>
          <a:xfrm>
            <a:off x="3041904" y="2676208"/>
            <a:ext cx="569912" cy="569912"/>
          </a:xfrm>
          <a:prstGeom prst="ellipse">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2</a:t>
            </a:r>
            <a:endParaRPr lang="zh-CN" altLang="en-US" dirty="0"/>
          </a:p>
        </p:txBody>
      </p:sp>
      <p:sp>
        <p:nvSpPr>
          <p:cNvPr id="7" name="椭圆 6"/>
          <p:cNvSpPr/>
          <p:nvPr/>
        </p:nvSpPr>
        <p:spPr>
          <a:xfrm>
            <a:off x="5360068" y="1472466"/>
            <a:ext cx="569912" cy="569912"/>
          </a:xfrm>
          <a:prstGeom prst="ellipse">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2</a:t>
            </a:r>
            <a:endParaRPr lang="zh-CN" altLang="en-US" dirty="0"/>
          </a:p>
        </p:txBody>
      </p:sp>
      <p:sp>
        <p:nvSpPr>
          <p:cNvPr id="8" name="椭圆 7"/>
          <p:cNvSpPr/>
          <p:nvPr/>
        </p:nvSpPr>
        <p:spPr>
          <a:xfrm>
            <a:off x="6859172" y="1468550"/>
            <a:ext cx="569912" cy="569912"/>
          </a:xfrm>
          <a:prstGeom prst="ellipse">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5</a:t>
            </a:r>
          </a:p>
        </p:txBody>
      </p:sp>
      <p:sp>
        <p:nvSpPr>
          <p:cNvPr id="9" name="椭圆 8"/>
          <p:cNvSpPr/>
          <p:nvPr/>
        </p:nvSpPr>
        <p:spPr>
          <a:xfrm>
            <a:off x="6058976" y="2246441"/>
            <a:ext cx="569912" cy="569912"/>
          </a:xfrm>
          <a:prstGeom prst="ellipse">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5</a:t>
            </a:r>
            <a:endParaRPr lang="zh-CN" altLang="en-US" dirty="0"/>
          </a:p>
        </p:txBody>
      </p:sp>
      <p:sp>
        <p:nvSpPr>
          <p:cNvPr id="10" name="椭圆 9"/>
          <p:cNvSpPr/>
          <p:nvPr/>
        </p:nvSpPr>
        <p:spPr>
          <a:xfrm>
            <a:off x="6859172" y="3099070"/>
            <a:ext cx="569912" cy="569912"/>
          </a:xfrm>
          <a:prstGeom prst="ellipse">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6</a:t>
            </a:r>
            <a:endParaRPr lang="zh-CN" altLang="en-US" dirty="0"/>
          </a:p>
        </p:txBody>
      </p:sp>
      <p:sp>
        <p:nvSpPr>
          <p:cNvPr id="11" name="椭圆 10"/>
          <p:cNvSpPr/>
          <p:nvPr/>
        </p:nvSpPr>
        <p:spPr>
          <a:xfrm>
            <a:off x="5388800" y="3099070"/>
            <a:ext cx="569912" cy="569912"/>
          </a:xfrm>
          <a:prstGeom prst="ellipse">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8</a:t>
            </a:r>
          </a:p>
        </p:txBody>
      </p:sp>
      <p:sp>
        <p:nvSpPr>
          <p:cNvPr id="13" name="椭圆 12"/>
          <p:cNvSpPr/>
          <p:nvPr/>
        </p:nvSpPr>
        <p:spPr>
          <a:xfrm>
            <a:off x="1797405" y="3946078"/>
            <a:ext cx="569912" cy="569912"/>
          </a:xfrm>
          <a:prstGeom prst="ellipse">
            <a:avLst/>
          </a:prstGeom>
          <a:solidFill>
            <a:schemeClr val="accent5">
              <a:lumMod val="60000"/>
              <a:lumOff val="4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a:t>
            </a:r>
            <a:endParaRPr lang="zh-CN" altLang="en-US" dirty="0"/>
          </a:p>
        </p:txBody>
      </p:sp>
      <p:sp>
        <p:nvSpPr>
          <p:cNvPr id="14" name="椭圆 13"/>
          <p:cNvSpPr/>
          <p:nvPr/>
        </p:nvSpPr>
        <p:spPr>
          <a:xfrm>
            <a:off x="1797405" y="5369366"/>
            <a:ext cx="615440" cy="569912"/>
          </a:xfrm>
          <a:prstGeom prst="ellipse">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11</a:t>
            </a:r>
          </a:p>
        </p:txBody>
      </p:sp>
      <p:sp>
        <p:nvSpPr>
          <p:cNvPr id="16" name="椭圆 15"/>
          <p:cNvSpPr/>
          <p:nvPr/>
        </p:nvSpPr>
        <p:spPr>
          <a:xfrm>
            <a:off x="3034893" y="5369366"/>
            <a:ext cx="615440" cy="569912"/>
          </a:xfrm>
          <a:prstGeom prst="ellipse">
            <a:avLst/>
          </a:prstGeom>
          <a:solidFill>
            <a:schemeClr val="accent5">
              <a:lumMod val="60000"/>
              <a:lumOff val="4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4</a:t>
            </a:r>
          </a:p>
        </p:txBody>
      </p:sp>
      <p:sp>
        <p:nvSpPr>
          <p:cNvPr id="17" name="椭圆 16"/>
          <p:cNvSpPr/>
          <p:nvPr/>
        </p:nvSpPr>
        <p:spPr>
          <a:xfrm>
            <a:off x="6859172" y="5362556"/>
            <a:ext cx="615440" cy="569912"/>
          </a:xfrm>
          <a:prstGeom prst="ellipse">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13</a:t>
            </a:r>
          </a:p>
        </p:txBody>
      </p:sp>
      <p:sp>
        <p:nvSpPr>
          <p:cNvPr id="18" name="椭圆 17"/>
          <p:cNvSpPr/>
          <p:nvPr/>
        </p:nvSpPr>
        <p:spPr>
          <a:xfrm>
            <a:off x="5379912" y="5376288"/>
            <a:ext cx="615440" cy="569912"/>
          </a:xfrm>
          <a:prstGeom prst="ellipse">
            <a:avLst/>
          </a:prstGeom>
          <a:solidFill>
            <a:schemeClr val="accent5">
              <a:lumMod val="60000"/>
              <a:lumOff val="4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4</a:t>
            </a:r>
          </a:p>
        </p:txBody>
      </p:sp>
      <p:sp>
        <p:nvSpPr>
          <p:cNvPr id="19" name="椭圆 18"/>
          <p:cNvSpPr/>
          <p:nvPr/>
        </p:nvSpPr>
        <p:spPr>
          <a:xfrm>
            <a:off x="5388800" y="4200346"/>
            <a:ext cx="615440" cy="569912"/>
          </a:xfrm>
          <a:prstGeom prst="ellipse">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13</a:t>
            </a:r>
          </a:p>
        </p:txBody>
      </p:sp>
      <p:sp>
        <p:nvSpPr>
          <p:cNvPr id="20" name="椭圆 19"/>
          <p:cNvSpPr/>
          <p:nvPr/>
        </p:nvSpPr>
        <p:spPr>
          <a:xfrm>
            <a:off x="6836408" y="4236656"/>
            <a:ext cx="615440" cy="569912"/>
          </a:xfrm>
          <a:prstGeom prst="ellipse">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8</a:t>
            </a:r>
          </a:p>
        </p:txBody>
      </p:sp>
      <p:cxnSp>
        <p:nvCxnSpPr>
          <p:cNvPr id="22" name="直接连接符 21"/>
          <p:cNvCxnSpPr>
            <a:stCxn id="4" idx="6"/>
            <a:endCxn id="5" idx="2"/>
          </p:cNvCxnSpPr>
          <p:nvPr/>
        </p:nvCxnSpPr>
        <p:spPr>
          <a:xfrm>
            <a:off x="2374328" y="1753506"/>
            <a:ext cx="667576" cy="0"/>
          </a:xfrm>
          <a:prstGeom prst="line">
            <a:avLst/>
          </a:prstGeom>
        </p:spPr>
        <p:style>
          <a:lnRef idx="3">
            <a:schemeClr val="dk1"/>
          </a:lnRef>
          <a:fillRef idx="0">
            <a:schemeClr val="dk1"/>
          </a:fillRef>
          <a:effectRef idx="2">
            <a:schemeClr val="dk1"/>
          </a:effectRef>
          <a:fontRef idx="minor">
            <a:schemeClr val="tx1"/>
          </a:fontRef>
        </p:style>
      </p:cxnSp>
      <p:cxnSp>
        <p:nvCxnSpPr>
          <p:cNvPr id="24" name="直接连接符 23"/>
          <p:cNvCxnSpPr>
            <a:stCxn id="5" idx="4"/>
            <a:endCxn id="6" idx="0"/>
          </p:cNvCxnSpPr>
          <p:nvPr/>
        </p:nvCxnSpPr>
        <p:spPr>
          <a:xfrm>
            <a:off x="3326860" y="2038462"/>
            <a:ext cx="0" cy="637746"/>
          </a:xfrm>
          <a:prstGeom prst="line">
            <a:avLst/>
          </a:prstGeom>
        </p:spPr>
        <p:style>
          <a:lnRef idx="3">
            <a:schemeClr val="dk1"/>
          </a:lnRef>
          <a:fillRef idx="0">
            <a:schemeClr val="dk1"/>
          </a:fillRef>
          <a:effectRef idx="2">
            <a:schemeClr val="dk1"/>
          </a:effectRef>
          <a:fontRef idx="minor">
            <a:schemeClr val="tx1"/>
          </a:fontRef>
        </p:style>
      </p:cxnSp>
      <p:cxnSp>
        <p:nvCxnSpPr>
          <p:cNvPr id="25" name="直接连接符 24"/>
          <p:cNvCxnSpPr>
            <a:stCxn id="4" idx="4"/>
            <a:endCxn id="13" idx="0"/>
          </p:cNvCxnSpPr>
          <p:nvPr/>
        </p:nvCxnSpPr>
        <p:spPr>
          <a:xfrm flipH="1">
            <a:off x="2082361" y="2038462"/>
            <a:ext cx="7011" cy="1907616"/>
          </a:xfrm>
          <a:prstGeom prst="line">
            <a:avLst/>
          </a:prstGeom>
        </p:spPr>
        <p:style>
          <a:lnRef idx="3">
            <a:schemeClr val="dk1"/>
          </a:lnRef>
          <a:fillRef idx="0">
            <a:schemeClr val="dk1"/>
          </a:fillRef>
          <a:effectRef idx="2">
            <a:schemeClr val="dk1"/>
          </a:effectRef>
          <a:fontRef idx="minor">
            <a:schemeClr val="tx1"/>
          </a:fontRef>
        </p:style>
      </p:cxnSp>
      <p:cxnSp>
        <p:nvCxnSpPr>
          <p:cNvPr id="28" name="直接连接符 27"/>
          <p:cNvCxnSpPr>
            <a:stCxn id="13" idx="5"/>
            <a:endCxn id="16" idx="1"/>
          </p:cNvCxnSpPr>
          <p:nvPr/>
        </p:nvCxnSpPr>
        <p:spPr>
          <a:xfrm>
            <a:off x="2283855" y="4432528"/>
            <a:ext cx="841167" cy="1020300"/>
          </a:xfrm>
          <a:prstGeom prst="line">
            <a:avLst/>
          </a:prstGeom>
        </p:spPr>
        <p:style>
          <a:lnRef idx="3">
            <a:schemeClr val="dk1"/>
          </a:lnRef>
          <a:fillRef idx="0">
            <a:schemeClr val="dk1"/>
          </a:fillRef>
          <a:effectRef idx="2">
            <a:schemeClr val="dk1"/>
          </a:effectRef>
          <a:fontRef idx="minor">
            <a:schemeClr val="tx1"/>
          </a:fontRef>
        </p:style>
      </p:cxnSp>
      <p:cxnSp>
        <p:nvCxnSpPr>
          <p:cNvPr id="32" name="直接连接符 31"/>
          <p:cNvCxnSpPr>
            <a:stCxn id="13" idx="5"/>
            <a:endCxn id="18" idx="2"/>
          </p:cNvCxnSpPr>
          <p:nvPr/>
        </p:nvCxnSpPr>
        <p:spPr>
          <a:xfrm>
            <a:off x="2283855" y="4432528"/>
            <a:ext cx="3096057" cy="1228716"/>
          </a:xfrm>
          <a:prstGeom prst="line">
            <a:avLst/>
          </a:prstGeom>
        </p:spPr>
        <p:style>
          <a:lnRef idx="3">
            <a:schemeClr val="dk1"/>
          </a:lnRef>
          <a:fillRef idx="0">
            <a:schemeClr val="dk1"/>
          </a:fillRef>
          <a:effectRef idx="2">
            <a:schemeClr val="dk1"/>
          </a:effectRef>
          <a:fontRef idx="minor">
            <a:schemeClr val="tx1"/>
          </a:fontRef>
        </p:style>
      </p:cxnSp>
      <p:cxnSp>
        <p:nvCxnSpPr>
          <p:cNvPr id="35" name="直接连接符 34"/>
          <p:cNvCxnSpPr>
            <a:stCxn id="16" idx="6"/>
            <a:endCxn id="18" idx="2"/>
          </p:cNvCxnSpPr>
          <p:nvPr/>
        </p:nvCxnSpPr>
        <p:spPr>
          <a:xfrm>
            <a:off x="3650333" y="5654322"/>
            <a:ext cx="1729579" cy="6922"/>
          </a:xfrm>
          <a:prstGeom prst="line">
            <a:avLst/>
          </a:prstGeom>
        </p:spPr>
        <p:style>
          <a:lnRef idx="3">
            <a:schemeClr val="dk1"/>
          </a:lnRef>
          <a:fillRef idx="0">
            <a:schemeClr val="dk1"/>
          </a:fillRef>
          <a:effectRef idx="2">
            <a:schemeClr val="dk1"/>
          </a:effectRef>
          <a:fontRef idx="minor">
            <a:schemeClr val="tx1"/>
          </a:fontRef>
        </p:style>
      </p:cxnSp>
      <p:cxnSp>
        <p:nvCxnSpPr>
          <p:cNvPr id="39" name="直接连接符 38"/>
          <p:cNvCxnSpPr>
            <a:stCxn id="14" idx="6"/>
            <a:endCxn id="16" idx="2"/>
          </p:cNvCxnSpPr>
          <p:nvPr/>
        </p:nvCxnSpPr>
        <p:spPr>
          <a:xfrm>
            <a:off x="2412845" y="5654322"/>
            <a:ext cx="622048" cy="0"/>
          </a:xfrm>
          <a:prstGeom prst="line">
            <a:avLst/>
          </a:prstGeom>
        </p:spPr>
        <p:style>
          <a:lnRef idx="3">
            <a:schemeClr val="dk1"/>
          </a:lnRef>
          <a:fillRef idx="0">
            <a:schemeClr val="dk1"/>
          </a:fillRef>
          <a:effectRef idx="2">
            <a:schemeClr val="dk1"/>
          </a:effectRef>
          <a:fontRef idx="minor">
            <a:schemeClr val="tx1"/>
          </a:fontRef>
        </p:style>
      </p:cxnSp>
      <p:cxnSp>
        <p:nvCxnSpPr>
          <p:cNvPr id="42" name="直接连接符 41"/>
          <p:cNvCxnSpPr>
            <a:stCxn id="18" idx="0"/>
            <a:endCxn id="19" idx="4"/>
          </p:cNvCxnSpPr>
          <p:nvPr/>
        </p:nvCxnSpPr>
        <p:spPr>
          <a:xfrm flipV="1">
            <a:off x="5687632" y="4770258"/>
            <a:ext cx="8888" cy="606030"/>
          </a:xfrm>
          <a:prstGeom prst="line">
            <a:avLst/>
          </a:prstGeom>
        </p:spPr>
        <p:style>
          <a:lnRef idx="3">
            <a:schemeClr val="dk1"/>
          </a:lnRef>
          <a:fillRef idx="0">
            <a:schemeClr val="dk1"/>
          </a:fillRef>
          <a:effectRef idx="2">
            <a:schemeClr val="dk1"/>
          </a:effectRef>
          <a:fontRef idx="minor">
            <a:schemeClr val="tx1"/>
          </a:fontRef>
        </p:style>
      </p:cxnSp>
      <p:cxnSp>
        <p:nvCxnSpPr>
          <p:cNvPr id="45" name="直接连接符 44"/>
          <p:cNvCxnSpPr>
            <a:stCxn id="17" idx="2"/>
            <a:endCxn id="18" idx="6"/>
          </p:cNvCxnSpPr>
          <p:nvPr/>
        </p:nvCxnSpPr>
        <p:spPr>
          <a:xfrm flipH="1">
            <a:off x="5995352" y="5647512"/>
            <a:ext cx="863820" cy="13732"/>
          </a:xfrm>
          <a:prstGeom prst="line">
            <a:avLst/>
          </a:prstGeom>
        </p:spPr>
        <p:style>
          <a:lnRef idx="3">
            <a:schemeClr val="dk1"/>
          </a:lnRef>
          <a:fillRef idx="0">
            <a:schemeClr val="dk1"/>
          </a:fillRef>
          <a:effectRef idx="2">
            <a:schemeClr val="dk1"/>
          </a:effectRef>
          <a:fontRef idx="minor">
            <a:schemeClr val="tx1"/>
          </a:fontRef>
        </p:style>
      </p:cxnSp>
      <p:cxnSp>
        <p:nvCxnSpPr>
          <p:cNvPr id="48" name="直接连接符 47"/>
          <p:cNvCxnSpPr>
            <a:stCxn id="10" idx="2"/>
            <a:endCxn id="11" idx="6"/>
          </p:cNvCxnSpPr>
          <p:nvPr/>
        </p:nvCxnSpPr>
        <p:spPr>
          <a:xfrm flipH="1">
            <a:off x="5958712" y="3384026"/>
            <a:ext cx="900460" cy="0"/>
          </a:xfrm>
          <a:prstGeom prst="line">
            <a:avLst/>
          </a:prstGeom>
        </p:spPr>
        <p:style>
          <a:lnRef idx="3">
            <a:schemeClr val="dk1"/>
          </a:lnRef>
          <a:fillRef idx="0">
            <a:schemeClr val="dk1"/>
          </a:fillRef>
          <a:effectRef idx="2">
            <a:schemeClr val="dk1"/>
          </a:effectRef>
          <a:fontRef idx="minor">
            <a:schemeClr val="tx1"/>
          </a:fontRef>
        </p:style>
      </p:cxnSp>
      <p:cxnSp>
        <p:nvCxnSpPr>
          <p:cNvPr id="51" name="直接连接符 50"/>
          <p:cNvCxnSpPr>
            <a:stCxn id="10" idx="4"/>
            <a:endCxn id="20" idx="0"/>
          </p:cNvCxnSpPr>
          <p:nvPr/>
        </p:nvCxnSpPr>
        <p:spPr>
          <a:xfrm>
            <a:off x="7144128" y="3668982"/>
            <a:ext cx="0" cy="567674"/>
          </a:xfrm>
          <a:prstGeom prst="line">
            <a:avLst/>
          </a:prstGeom>
        </p:spPr>
        <p:style>
          <a:lnRef idx="3">
            <a:schemeClr val="dk1"/>
          </a:lnRef>
          <a:fillRef idx="0">
            <a:schemeClr val="dk1"/>
          </a:fillRef>
          <a:effectRef idx="2">
            <a:schemeClr val="dk1"/>
          </a:effectRef>
          <a:fontRef idx="minor">
            <a:schemeClr val="tx1"/>
          </a:fontRef>
        </p:style>
      </p:cxnSp>
      <p:cxnSp>
        <p:nvCxnSpPr>
          <p:cNvPr id="54" name="直接连接符 53"/>
          <p:cNvCxnSpPr>
            <a:stCxn id="7" idx="2"/>
            <a:endCxn id="5" idx="6"/>
          </p:cNvCxnSpPr>
          <p:nvPr/>
        </p:nvCxnSpPr>
        <p:spPr>
          <a:xfrm flipH="1" flipV="1">
            <a:off x="3611816" y="1753506"/>
            <a:ext cx="1748252" cy="3916"/>
          </a:xfrm>
          <a:prstGeom prst="line">
            <a:avLst/>
          </a:prstGeom>
        </p:spPr>
        <p:style>
          <a:lnRef idx="3">
            <a:schemeClr val="dk1"/>
          </a:lnRef>
          <a:fillRef idx="0">
            <a:schemeClr val="dk1"/>
          </a:fillRef>
          <a:effectRef idx="2">
            <a:schemeClr val="dk1"/>
          </a:effectRef>
          <a:fontRef idx="minor">
            <a:schemeClr val="tx1"/>
          </a:fontRef>
        </p:style>
      </p:cxnSp>
      <p:cxnSp>
        <p:nvCxnSpPr>
          <p:cNvPr id="57" name="直接连接符 56"/>
          <p:cNvCxnSpPr>
            <a:stCxn id="8" idx="2"/>
            <a:endCxn id="7" idx="6"/>
          </p:cNvCxnSpPr>
          <p:nvPr/>
        </p:nvCxnSpPr>
        <p:spPr>
          <a:xfrm flipH="1">
            <a:off x="5929980" y="1753506"/>
            <a:ext cx="929192" cy="3916"/>
          </a:xfrm>
          <a:prstGeom prst="line">
            <a:avLst/>
          </a:prstGeom>
        </p:spPr>
        <p:style>
          <a:lnRef idx="3">
            <a:schemeClr val="dk1"/>
          </a:lnRef>
          <a:fillRef idx="0">
            <a:schemeClr val="dk1"/>
          </a:fillRef>
          <a:effectRef idx="2">
            <a:schemeClr val="dk1"/>
          </a:effectRef>
          <a:fontRef idx="minor">
            <a:schemeClr val="tx1"/>
          </a:fontRef>
        </p:style>
      </p:cxnSp>
      <p:cxnSp>
        <p:nvCxnSpPr>
          <p:cNvPr id="61" name="直接连接符 60"/>
          <p:cNvCxnSpPr>
            <a:stCxn id="8" idx="4"/>
            <a:endCxn id="10" idx="0"/>
          </p:cNvCxnSpPr>
          <p:nvPr/>
        </p:nvCxnSpPr>
        <p:spPr>
          <a:xfrm>
            <a:off x="7144128" y="2038462"/>
            <a:ext cx="0" cy="1060608"/>
          </a:xfrm>
          <a:prstGeom prst="line">
            <a:avLst/>
          </a:prstGeom>
        </p:spPr>
        <p:style>
          <a:lnRef idx="3">
            <a:schemeClr val="dk1"/>
          </a:lnRef>
          <a:fillRef idx="0">
            <a:schemeClr val="dk1"/>
          </a:fillRef>
          <a:effectRef idx="2">
            <a:schemeClr val="dk1"/>
          </a:effectRef>
          <a:fontRef idx="minor">
            <a:schemeClr val="tx1"/>
          </a:fontRef>
        </p:style>
      </p:cxnSp>
      <p:cxnSp>
        <p:nvCxnSpPr>
          <p:cNvPr id="66" name="直接连接符 65"/>
          <p:cNvCxnSpPr>
            <a:stCxn id="7" idx="5"/>
            <a:endCxn id="9" idx="1"/>
          </p:cNvCxnSpPr>
          <p:nvPr/>
        </p:nvCxnSpPr>
        <p:spPr>
          <a:xfrm>
            <a:off x="5846518" y="1958916"/>
            <a:ext cx="295920" cy="370987"/>
          </a:xfrm>
          <a:prstGeom prst="line">
            <a:avLst/>
          </a:prstGeom>
        </p:spPr>
        <p:style>
          <a:lnRef idx="3">
            <a:schemeClr val="dk1"/>
          </a:lnRef>
          <a:fillRef idx="0">
            <a:schemeClr val="dk1"/>
          </a:fillRef>
          <a:effectRef idx="2">
            <a:schemeClr val="dk1"/>
          </a:effectRef>
          <a:fontRef idx="minor">
            <a:schemeClr val="tx1"/>
          </a:fontRef>
        </p:style>
      </p:cxnSp>
      <p:cxnSp>
        <p:nvCxnSpPr>
          <p:cNvPr id="70" name="直接连接符 69"/>
          <p:cNvCxnSpPr>
            <a:stCxn id="9" idx="5"/>
            <a:endCxn id="10" idx="1"/>
          </p:cNvCxnSpPr>
          <p:nvPr/>
        </p:nvCxnSpPr>
        <p:spPr>
          <a:xfrm>
            <a:off x="6545426" y="2732891"/>
            <a:ext cx="397208" cy="449641"/>
          </a:xfrm>
          <a:prstGeom prst="line">
            <a:avLst/>
          </a:prstGeom>
        </p:spPr>
        <p:style>
          <a:lnRef idx="3">
            <a:schemeClr val="dk1"/>
          </a:lnRef>
          <a:fillRef idx="0">
            <a:schemeClr val="dk1"/>
          </a:fillRef>
          <a:effectRef idx="2">
            <a:schemeClr val="dk1"/>
          </a:effectRef>
          <a:fontRef idx="minor">
            <a:schemeClr val="tx1"/>
          </a:fontRef>
        </p:style>
      </p:cxnSp>
      <p:cxnSp>
        <p:nvCxnSpPr>
          <p:cNvPr id="84" name="连接符: 曲线 83"/>
          <p:cNvCxnSpPr>
            <a:stCxn id="13" idx="2"/>
            <a:endCxn id="4" idx="2"/>
          </p:cNvCxnSpPr>
          <p:nvPr/>
        </p:nvCxnSpPr>
        <p:spPr>
          <a:xfrm rot="10800000" flipH="1">
            <a:off x="1797404" y="1753506"/>
            <a:ext cx="7011" cy="2477528"/>
          </a:xfrm>
          <a:prstGeom prst="curvedConnector3">
            <a:avLst>
              <a:gd name="adj1" fmla="val -3260591"/>
            </a:avLst>
          </a:prstGeom>
          <a:ln>
            <a:headEnd type="triangle"/>
            <a:tailEnd type="triangle"/>
          </a:ln>
        </p:spPr>
        <p:style>
          <a:lnRef idx="1">
            <a:schemeClr val="accent2"/>
          </a:lnRef>
          <a:fillRef idx="0">
            <a:schemeClr val="accent2"/>
          </a:fillRef>
          <a:effectRef idx="0">
            <a:schemeClr val="accent2"/>
          </a:effectRef>
          <a:fontRef idx="minor">
            <a:schemeClr val="tx1"/>
          </a:fontRef>
        </p:style>
      </p:cxnSp>
      <p:cxnSp>
        <p:nvCxnSpPr>
          <p:cNvPr id="85" name="连接符: 曲线 84"/>
          <p:cNvCxnSpPr>
            <a:stCxn id="4" idx="0"/>
            <a:endCxn id="5" idx="0"/>
          </p:cNvCxnSpPr>
          <p:nvPr/>
        </p:nvCxnSpPr>
        <p:spPr>
          <a:xfrm rot="5400000" flipH="1" flipV="1">
            <a:off x="2708116" y="849806"/>
            <a:ext cx="12700" cy="1237488"/>
          </a:xfrm>
          <a:prstGeom prst="curvedConnector3">
            <a:avLst>
              <a:gd name="adj1" fmla="val 1800000"/>
            </a:avLst>
          </a:prstGeom>
          <a:ln>
            <a:headEnd type="triangle"/>
            <a:tailEnd type="triangle"/>
          </a:ln>
        </p:spPr>
        <p:style>
          <a:lnRef idx="1">
            <a:schemeClr val="accent2"/>
          </a:lnRef>
          <a:fillRef idx="0">
            <a:schemeClr val="accent2"/>
          </a:fillRef>
          <a:effectRef idx="0">
            <a:schemeClr val="accent2"/>
          </a:effectRef>
          <a:fontRef idx="minor">
            <a:schemeClr val="tx1"/>
          </a:fontRef>
        </p:style>
      </p:cxnSp>
      <p:cxnSp>
        <p:nvCxnSpPr>
          <p:cNvPr id="88" name="连接符: 曲线 87"/>
          <p:cNvCxnSpPr>
            <a:stCxn id="5" idx="6"/>
            <a:endCxn id="6" idx="6"/>
          </p:cNvCxnSpPr>
          <p:nvPr/>
        </p:nvCxnSpPr>
        <p:spPr>
          <a:xfrm>
            <a:off x="3611816" y="1753506"/>
            <a:ext cx="12700" cy="1207658"/>
          </a:xfrm>
          <a:prstGeom prst="curvedConnector3">
            <a:avLst>
              <a:gd name="adj1" fmla="val 1800000"/>
            </a:avLst>
          </a:prstGeom>
          <a:ln>
            <a:headEnd type="triangle"/>
            <a:tailEnd type="triangle"/>
          </a:ln>
        </p:spPr>
        <p:style>
          <a:lnRef idx="1">
            <a:schemeClr val="accent2"/>
          </a:lnRef>
          <a:fillRef idx="0">
            <a:schemeClr val="accent2"/>
          </a:fillRef>
          <a:effectRef idx="0">
            <a:schemeClr val="accent2"/>
          </a:effectRef>
          <a:fontRef idx="minor">
            <a:schemeClr val="tx1"/>
          </a:fontRef>
        </p:style>
      </p:cxnSp>
      <p:cxnSp>
        <p:nvCxnSpPr>
          <p:cNvPr id="91" name="连接符: 曲线 90"/>
          <p:cNvCxnSpPr>
            <a:stCxn id="7" idx="0"/>
            <a:endCxn id="5" idx="0"/>
          </p:cNvCxnSpPr>
          <p:nvPr/>
        </p:nvCxnSpPr>
        <p:spPr>
          <a:xfrm rot="16200000" flipV="1">
            <a:off x="4483984" y="311426"/>
            <a:ext cx="3916" cy="2318164"/>
          </a:xfrm>
          <a:prstGeom prst="curvedConnector3">
            <a:avLst>
              <a:gd name="adj1" fmla="val 5937589"/>
            </a:avLst>
          </a:prstGeom>
          <a:ln>
            <a:headEnd type="triangle"/>
            <a:tailEnd type="triangle"/>
          </a:ln>
        </p:spPr>
        <p:style>
          <a:lnRef idx="1">
            <a:schemeClr val="accent2"/>
          </a:lnRef>
          <a:fillRef idx="0">
            <a:schemeClr val="accent2"/>
          </a:fillRef>
          <a:effectRef idx="0">
            <a:schemeClr val="accent2"/>
          </a:effectRef>
          <a:fontRef idx="minor">
            <a:schemeClr val="tx1"/>
          </a:fontRef>
        </p:style>
      </p:cxnSp>
      <p:cxnSp>
        <p:nvCxnSpPr>
          <p:cNvPr id="94" name="连接符: 曲线 93"/>
          <p:cNvCxnSpPr>
            <a:stCxn id="8" idx="0"/>
            <a:endCxn id="7" idx="0"/>
          </p:cNvCxnSpPr>
          <p:nvPr/>
        </p:nvCxnSpPr>
        <p:spPr>
          <a:xfrm rot="16200000" flipH="1" flipV="1">
            <a:off x="6392618" y="720956"/>
            <a:ext cx="3916" cy="1499104"/>
          </a:xfrm>
          <a:prstGeom prst="curvedConnector3">
            <a:avLst>
              <a:gd name="adj1" fmla="val -5837589"/>
            </a:avLst>
          </a:prstGeom>
          <a:ln>
            <a:headEnd type="triangle"/>
            <a:tailEnd type="triangle"/>
          </a:ln>
        </p:spPr>
        <p:style>
          <a:lnRef idx="1">
            <a:schemeClr val="accent2"/>
          </a:lnRef>
          <a:fillRef idx="0">
            <a:schemeClr val="accent2"/>
          </a:fillRef>
          <a:effectRef idx="0">
            <a:schemeClr val="accent2"/>
          </a:effectRef>
          <a:fontRef idx="minor">
            <a:schemeClr val="tx1"/>
          </a:fontRef>
        </p:style>
      </p:cxnSp>
      <p:cxnSp>
        <p:nvCxnSpPr>
          <p:cNvPr id="97" name="连接符: 曲线 96"/>
          <p:cNvCxnSpPr>
            <a:stCxn id="10" idx="6"/>
            <a:endCxn id="8" idx="6"/>
          </p:cNvCxnSpPr>
          <p:nvPr/>
        </p:nvCxnSpPr>
        <p:spPr>
          <a:xfrm flipV="1">
            <a:off x="7429084" y="1753506"/>
            <a:ext cx="12700" cy="1630520"/>
          </a:xfrm>
          <a:prstGeom prst="curvedConnector3">
            <a:avLst>
              <a:gd name="adj1" fmla="val 1800000"/>
            </a:avLst>
          </a:prstGeom>
          <a:ln>
            <a:headEnd type="triangle"/>
            <a:tailEnd type="triangle"/>
          </a:ln>
        </p:spPr>
        <p:style>
          <a:lnRef idx="1">
            <a:schemeClr val="accent2"/>
          </a:lnRef>
          <a:fillRef idx="0">
            <a:schemeClr val="accent2"/>
          </a:fillRef>
          <a:effectRef idx="0">
            <a:schemeClr val="accent2"/>
          </a:effectRef>
          <a:fontRef idx="minor">
            <a:schemeClr val="tx1"/>
          </a:fontRef>
        </p:style>
      </p:cxnSp>
      <p:cxnSp>
        <p:nvCxnSpPr>
          <p:cNvPr id="100" name="连接符: 曲线 99"/>
          <p:cNvCxnSpPr>
            <a:stCxn id="7" idx="4"/>
            <a:endCxn id="9" idx="2"/>
          </p:cNvCxnSpPr>
          <p:nvPr/>
        </p:nvCxnSpPr>
        <p:spPr>
          <a:xfrm rot="16200000" flipH="1">
            <a:off x="5607491" y="2079911"/>
            <a:ext cx="489019" cy="413952"/>
          </a:xfrm>
          <a:prstGeom prst="curvedConnector2">
            <a:avLst/>
          </a:prstGeom>
          <a:ln>
            <a:headEnd type="triangle"/>
            <a:tailEnd type="triangle"/>
          </a:ln>
        </p:spPr>
        <p:style>
          <a:lnRef idx="1">
            <a:schemeClr val="accent2"/>
          </a:lnRef>
          <a:fillRef idx="0">
            <a:schemeClr val="accent2"/>
          </a:fillRef>
          <a:effectRef idx="0">
            <a:schemeClr val="accent2"/>
          </a:effectRef>
          <a:fontRef idx="minor">
            <a:schemeClr val="tx1"/>
          </a:fontRef>
        </p:style>
      </p:cxnSp>
      <p:cxnSp>
        <p:nvCxnSpPr>
          <p:cNvPr id="105" name="连接符: 曲线 104"/>
          <p:cNvCxnSpPr>
            <a:stCxn id="10" idx="2"/>
            <a:endCxn id="9" idx="4"/>
          </p:cNvCxnSpPr>
          <p:nvPr/>
        </p:nvCxnSpPr>
        <p:spPr>
          <a:xfrm rot="10800000">
            <a:off x="6343932" y="2816354"/>
            <a:ext cx="515240" cy="567673"/>
          </a:xfrm>
          <a:prstGeom prst="curvedConnector2">
            <a:avLst/>
          </a:prstGeom>
          <a:ln>
            <a:headEnd type="triangle"/>
            <a:tailEnd type="triangle"/>
          </a:ln>
        </p:spPr>
        <p:style>
          <a:lnRef idx="1">
            <a:schemeClr val="accent2"/>
          </a:lnRef>
          <a:fillRef idx="0">
            <a:schemeClr val="accent2"/>
          </a:fillRef>
          <a:effectRef idx="0">
            <a:schemeClr val="accent2"/>
          </a:effectRef>
          <a:fontRef idx="minor">
            <a:schemeClr val="tx1"/>
          </a:fontRef>
        </p:style>
      </p:cxnSp>
      <p:cxnSp>
        <p:nvCxnSpPr>
          <p:cNvPr id="111" name="连接符: 曲线 110"/>
          <p:cNvCxnSpPr>
            <a:stCxn id="13" idx="5"/>
            <a:endCxn id="16" idx="2"/>
          </p:cNvCxnSpPr>
          <p:nvPr/>
        </p:nvCxnSpPr>
        <p:spPr>
          <a:xfrm rot="16200000" flipH="1">
            <a:off x="2048477" y="4667906"/>
            <a:ext cx="1221794" cy="751038"/>
          </a:xfrm>
          <a:prstGeom prst="curvedConnector2">
            <a:avLst/>
          </a:prstGeom>
          <a:ln>
            <a:headEnd type="triangle"/>
            <a:tailEnd type="triangle"/>
          </a:ln>
        </p:spPr>
        <p:style>
          <a:lnRef idx="1">
            <a:schemeClr val="accent2"/>
          </a:lnRef>
          <a:fillRef idx="0">
            <a:schemeClr val="accent2"/>
          </a:fillRef>
          <a:effectRef idx="0">
            <a:schemeClr val="accent2"/>
          </a:effectRef>
          <a:fontRef idx="minor">
            <a:schemeClr val="tx1"/>
          </a:fontRef>
        </p:style>
      </p:cxnSp>
      <p:cxnSp>
        <p:nvCxnSpPr>
          <p:cNvPr id="114" name="连接符: 曲线 113"/>
          <p:cNvCxnSpPr>
            <a:stCxn id="14" idx="4"/>
            <a:endCxn id="16" idx="3"/>
          </p:cNvCxnSpPr>
          <p:nvPr/>
        </p:nvCxnSpPr>
        <p:spPr>
          <a:xfrm rot="5400000" flipH="1" flipV="1">
            <a:off x="2573342" y="5387598"/>
            <a:ext cx="83462" cy="1019897"/>
          </a:xfrm>
          <a:prstGeom prst="curvedConnector3">
            <a:avLst>
              <a:gd name="adj1" fmla="val -273897"/>
            </a:avLst>
          </a:prstGeom>
          <a:ln>
            <a:headEnd type="triangle"/>
            <a:tailEnd type="triangle"/>
          </a:ln>
        </p:spPr>
        <p:style>
          <a:lnRef idx="1">
            <a:schemeClr val="accent2"/>
          </a:lnRef>
          <a:fillRef idx="0">
            <a:schemeClr val="accent2"/>
          </a:fillRef>
          <a:effectRef idx="0">
            <a:schemeClr val="accent2"/>
          </a:effectRef>
          <a:fontRef idx="minor">
            <a:schemeClr val="tx1"/>
          </a:fontRef>
        </p:style>
      </p:cxnSp>
      <p:cxnSp>
        <p:nvCxnSpPr>
          <p:cNvPr id="118" name="连接符: 曲线 117"/>
          <p:cNvCxnSpPr>
            <a:stCxn id="13" idx="6"/>
            <a:endCxn id="18" idx="1"/>
          </p:cNvCxnSpPr>
          <p:nvPr/>
        </p:nvCxnSpPr>
        <p:spPr>
          <a:xfrm>
            <a:off x="2367317" y="4231034"/>
            <a:ext cx="3102724" cy="1228716"/>
          </a:xfrm>
          <a:prstGeom prst="curvedConnector2">
            <a:avLst/>
          </a:prstGeom>
          <a:ln>
            <a:headEnd type="triangle"/>
            <a:tailEnd type="triangle"/>
          </a:ln>
        </p:spPr>
        <p:style>
          <a:lnRef idx="1">
            <a:schemeClr val="accent2"/>
          </a:lnRef>
          <a:fillRef idx="0">
            <a:schemeClr val="accent2"/>
          </a:fillRef>
          <a:effectRef idx="0">
            <a:schemeClr val="accent2"/>
          </a:effectRef>
          <a:fontRef idx="minor">
            <a:schemeClr val="tx1"/>
          </a:fontRef>
        </p:style>
      </p:cxnSp>
      <p:cxnSp>
        <p:nvCxnSpPr>
          <p:cNvPr id="122" name="连接符: 曲线 121"/>
          <p:cNvCxnSpPr>
            <a:stCxn id="18" idx="6"/>
            <a:endCxn id="19" idx="6"/>
          </p:cNvCxnSpPr>
          <p:nvPr/>
        </p:nvCxnSpPr>
        <p:spPr>
          <a:xfrm flipV="1">
            <a:off x="5995352" y="4485302"/>
            <a:ext cx="8888" cy="1175942"/>
          </a:xfrm>
          <a:prstGeom prst="curvedConnector3">
            <a:avLst>
              <a:gd name="adj1" fmla="val 2672007"/>
            </a:avLst>
          </a:prstGeom>
          <a:ln>
            <a:headEnd type="triangle"/>
            <a:tailEnd type="triangle"/>
          </a:ln>
        </p:spPr>
        <p:style>
          <a:lnRef idx="1">
            <a:schemeClr val="accent2"/>
          </a:lnRef>
          <a:fillRef idx="0">
            <a:schemeClr val="accent2"/>
          </a:fillRef>
          <a:effectRef idx="0">
            <a:schemeClr val="accent2"/>
          </a:effectRef>
          <a:fontRef idx="minor">
            <a:schemeClr val="tx1"/>
          </a:fontRef>
        </p:style>
      </p:cxnSp>
      <p:cxnSp>
        <p:nvCxnSpPr>
          <p:cNvPr id="125" name="连接符: 曲线 124"/>
          <p:cNvCxnSpPr>
            <a:stCxn id="11" idx="5"/>
            <a:endCxn id="10" idx="3"/>
          </p:cNvCxnSpPr>
          <p:nvPr/>
        </p:nvCxnSpPr>
        <p:spPr>
          <a:xfrm rot="16200000" flipH="1">
            <a:off x="6408942" y="3051828"/>
            <a:ext cx="12700" cy="1067384"/>
          </a:xfrm>
          <a:prstGeom prst="curvedConnector3">
            <a:avLst>
              <a:gd name="adj1" fmla="val 2457181"/>
            </a:avLst>
          </a:prstGeom>
          <a:ln>
            <a:headEnd type="triangle"/>
            <a:tailEnd type="triangle"/>
          </a:ln>
        </p:spPr>
        <p:style>
          <a:lnRef idx="1">
            <a:schemeClr val="accent2"/>
          </a:lnRef>
          <a:fillRef idx="0">
            <a:schemeClr val="accent2"/>
          </a:fillRef>
          <a:effectRef idx="0">
            <a:schemeClr val="accent2"/>
          </a:effectRef>
          <a:fontRef idx="minor">
            <a:schemeClr val="tx1"/>
          </a:fontRef>
        </p:style>
      </p:cxnSp>
      <p:cxnSp>
        <p:nvCxnSpPr>
          <p:cNvPr id="129" name="连接符: 曲线 128"/>
          <p:cNvCxnSpPr>
            <a:stCxn id="20" idx="6"/>
            <a:endCxn id="10" idx="6"/>
          </p:cNvCxnSpPr>
          <p:nvPr/>
        </p:nvCxnSpPr>
        <p:spPr>
          <a:xfrm flipH="1" flipV="1">
            <a:off x="7429084" y="3384026"/>
            <a:ext cx="22764" cy="1137586"/>
          </a:xfrm>
          <a:prstGeom prst="curvedConnector3">
            <a:avLst>
              <a:gd name="adj1" fmla="val -1004217"/>
            </a:avLst>
          </a:prstGeom>
          <a:ln>
            <a:headEnd type="triangle"/>
            <a:tailEnd type="triangle"/>
          </a:ln>
        </p:spPr>
        <p:style>
          <a:lnRef idx="1">
            <a:schemeClr val="accent2"/>
          </a:lnRef>
          <a:fillRef idx="0">
            <a:schemeClr val="accent2"/>
          </a:fillRef>
          <a:effectRef idx="0">
            <a:schemeClr val="accent2"/>
          </a:effectRef>
          <a:fontRef idx="minor">
            <a:schemeClr val="tx1"/>
          </a:fontRef>
        </p:style>
      </p:cxnSp>
      <p:cxnSp>
        <p:nvCxnSpPr>
          <p:cNvPr id="132" name="连接符: 曲线 131"/>
          <p:cNvCxnSpPr>
            <a:stCxn id="18" idx="5"/>
            <a:endCxn id="17" idx="3"/>
          </p:cNvCxnSpPr>
          <p:nvPr/>
        </p:nvCxnSpPr>
        <p:spPr>
          <a:xfrm rot="5400000" flipH="1" flipV="1">
            <a:off x="6420396" y="5333833"/>
            <a:ext cx="13732" cy="1044078"/>
          </a:xfrm>
          <a:prstGeom prst="curvedConnector3">
            <a:avLst>
              <a:gd name="adj1" fmla="val -2272517"/>
            </a:avLst>
          </a:prstGeom>
          <a:ln>
            <a:headEnd type="triangle"/>
            <a:tailEnd type="triangle"/>
          </a:ln>
        </p:spPr>
        <p:style>
          <a:lnRef idx="1">
            <a:schemeClr val="accent2"/>
          </a:lnRef>
          <a:fillRef idx="0">
            <a:schemeClr val="accent2"/>
          </a:fillRef>
          <a:effectRef idx="0">
            <a:schemeClr val="accent2"/>
          </a:effectRef>
          <a:fontRef idx="minor">
            <a:schemeClr val="tx1"/>
          </a:fontRef>
        </p:style>
      </p:cxnSp>
      <p:cxnSp>
        <p:nvCxnSpPr>
          <p:cNvPr id="136" name="连接符: 曲线 135"/>
          <p:cNvCxnSpPr>
            <a:stCxn id="16" idx="5"/>
            <a:endCxn id="18" idx="3"/>
          </p:cNvCxnSpPr>
          <p:nvPr/>
        </p:nvCxnSpPr>
        <p:spPr>
          <a:xfrm rot="16200000" flipH="1">
            <a:off x="4511661" y="4904358"/>
            <a:ext cx="6922" cy="1909837"/>
          </a:xfrm>
          <a:prstGeom prst="curvedConnector3">
            <a:avLst>
              <a:gd name="adj1" fmla="val 4608264"/>
            </a:avLst>
          </a:prstGeom>
          <a:ln>
            <a:headEnd type="triangle"/>
            <a:tailEnd type="triangle"/>
          </a:ln>
        </p:spPr>
        <p:style>
          <a:lnRef idx="1">
            <a:schemeClr val="accent2"/>
          </a:lnRef>
          <a:fillRef idx="0">
            <a:schemeClr val="accent2"/>
          </a:fillRef>
          <a:effectRef idx="0">
            <a:schemeClr val="accent2"/>
          </a:effectRef>
          <a:fontRef idx="minor">
            <a:schemeClr val="tx1"/>
          </a:fontRef>
        </p:style>
      </p:cxnSp>
      <mc:AlternateContent xmlns:mc="http://schemas.openxmlformats.org/markup-compatibility/2006" xmlns:a14="http://schemas.microsoft.com/office/drawing/2010/main">
        <mc:Choice Requires="a14">
          <p:sp>
            <p:nvSpPr>
              <p:cNvPr id="26" name="矩形 25"/>
              <p:cNvSpPr/>
              <p:nvPr/>
            </p:nvSpPr>
            <p:spPr>
              <a:xfrm>
                <a:off x="8968111" y="3511134"/>
                <a:ext cx="2460753" cy="883370"/>
              </a:xfrm>
              <a:prstGeom prst="rect">
                <a:avLst/>
              </a:prstGeom>
              <a:solidFill>
                <a:srgbClr val="EB705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ltLang="zh-CN" sz="2400" b="0" dirty="0">
                    <a:latin typeface="Cambria Math" panose="02040503050406030204" pitchFamily="18" charset="0"/>
                  </a:rPr>
                  <a:t>Super-step 1</a:t>
                </a:r>
              </a:p>
              <a:p>
                <a:pPr algn="ctr"/>
                <a14:m>
                  <m:oMath xmlns:m="http://schemas.openxmlformats.org/officeDocument/2006/math">
                    <m:r>
                      <a:rPr lang="en-US" altLang="zh-CN" sz="2400" b="0" i="0" smtClean="0">
                        <a:latin typeface="Cambria Math" panose="02040503050406030204" pitchFamily="18" charset="0"/>
                      </a:rPr>
                      <m:t>#</m:t>
                    </m:r>
                    <m:r>
                      <m:rPr>
                        <m:sty m:val="p"/>
                      </m:rPr>
                      <a:rPr lang="en-US" altLang="zh-CN" sz="2400" b="0" i="0" smtClean="0">
                        <a:latin typeface="Cambria Math" panose="02040503050406030204" pitchFamily="18" charset="0"/>
                      </a:rPr>
                      <m:t>Ops</m:t>
                    </m:r>
                    <m:r>
                      <a:rPr lang="en-US" altLang="zh-CN" sz="2400" i="0" smtClean="0">
                        <a:latin typeface="Cambria Math" panose="02040503050406030204" pitchFamily="18" charset="0"/>
                      </a:rPr>
                      <m:t>=</m:t>
                    </m:r>
                  </m:oMath>
                </a14:m>
                <a:r>
                  <a:rPr lang="en-US" altLang="zh-CN" sz="2400" dirty="0">
                    <a:latin typeface="Cambria Math" panose="02040503050406030204" pitchFamily="18" charset="0"/>
                  </a:rPr>
                  <a:t> 32</a:t>
                </a:r>
                <a:endParaRPr lang="en-US" altLang="zh-CN" sz="2400" dirty="0"/>
              </a:p>
            </p:txBody>
          </p:sp>
        </mc:Choice>
        <mc:Fallback xmlns="">
          <p:sp>
            <p:nvSpPr>
              <p:cNvPr id="26" name="矩形 25"/>
              <p:cNvSpPr>
                <a:spLocks noRot="1" noChangeAspect="1" noMove="1" noResize="1" noEditPoints="1" noAdjustHandles="1" noChangeArrowheads="1" noChangeShapeType="1" noTextEdit="1"/>
              </p:cNvSpPr>
              <p:nvPr/>
            </p:nvSpPr>
            <p:spPr>
              <a:xfrm>
                <a:off x="8968111" y="3511134"/>
                <a:ext cx="2460753" cy="883370"/>
              </a:xfrm>
              <a:prstGeom prst="rect">
                <a:avLst/>
              </a:prstGeom>
              <a:blipFill rotWithShape="1">
                <a:blip r:embed="rId3"/>
                <a:stretch>
                  <a:fillRect l="-671" t="-1822" r="-2833" b="-7873"/>
                </a:stretch>
              </a:bli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r>
                  <a:rPr lang="zh-CN" altLang="en-US">
                    <a:noFill/>
                  </a:rPr>
                  <a:t> </a:t>
                </a:r>
              </a:p>
            </p:txBody>
          </p:sp>
        </mc:Fallback>
      </mc:AlternateContent>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72A5E12F-523A-4D75-95A2-779F57F5D9E2}" type="slidenum">
              <a:rPr lang="zh-CN" altLang="en-US" smtClean="0"/>
              <a:t>9</a:t>
            </a:fld>
            <a:endParaRPr lang="zh-CN" altLang="en-US"/>
          </a:p>
        </p:txBody>
      </p:sp>
      <p:sp>
        <p:nvSpPr>
          <p:cNvPr id="3" name="文本占位符 2"/>
          <p:cNvSpPr>
            <a:spLocks noGrp="1"/>
          </p:cNvSpPr>
          <p:nvPr>
            <p:ph type="body" sz="quarter" idx="13"/>
          </p:nvPr>
        </p:nvSpPr>
        <p:spPr/>
        <p:txBody>
          <a:bodyPr/>
          <a:lstStyle/>
          <a:p>
            <a:r>
              <a:rPr lang="zh-CN" altLang="en-US" dirty="0"/>
              <a:t>并行模型：</a:t>
            </a:r>
            <a:r>
              <a:rPr lang="en-US" altLang="zh-CN" dirty="0"/>
              <a:t> Vertex-Centric Model</a:t>
            </a:r>
            <a:endParaRPr lang="zh-CN" altLang="en-US" dirty="0"/>
          </a:p>
        </p:txBody>
      </p:sp>
      <p:sp>
        <p:nvSpPr>
          <p:cNvPr id="4" name="椭圆 3"/>
          <p:cNvSpPr/>
          <p:nvPr/>
        </p:nvSpPr>
        <p:spPr>
          <a:xfrm>
            <a:off x="1804416" y="1468550"/>
            <a:ext cx="569912" cy="569912"/>
          </a:xfrm>
          <a:prstGeom prst="ellipse">
            <a:avLst/>
          </a:prstGeom>
          <a:solidFill>
            <a:schemeClr val="bg2">
              <a:lumMod val="75000"/>
            </a:schemeClr>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a:t>
            </a:r>
            <a:endParaRPr lang="zh-CN" altLang="en-US" dirty="0"/>
          </a:p>
        </p:txBody>
      </p:sp>
      <p:sp>
        <p:nvSpPr>
          <p:cNvPr id="5" name="椭圆 4"/>
          <p:cNvSpPr/>
          <p:nvPr/>
        </p:nvSpPr>
        <p:spPr>
          <a:xfrm>
            <a:off x="3041904" y="1468550"/>
            <a:ext cx="569912" cy="569912"/>
          </a:xfrm>
          <a:prstGeom prst="ellipse">
            <a:avLst/>
          </a:prstGeom>
          <a:solidFill>
            <a:schemeClr val="bg2">
              <a:lumMod val="75000"/>
            </a:schemeClr>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a:t>
            </a:r>
          </a:p>
        </p:txBody>
      </p:sp>
      <p:sp>
        <p:nvSpPr>
          <p:cNvPr id="6" name="椭圆 5"/>
          <p:cNvSpPr/>
          <p:nvPr/>
        </p:nvSpPr>
        <p:spPr>
          <a:xfrm>
            <a:off x="3041904" y="2676208"/>
            <a:ext cx="569912" cy="569912"/>
          </a:xfrm>
          <a:prstGeom prst="ellipse">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a:t>
            </a:r>
            <a:endParaRPr lang="zh-CN" altLang="en-US" dirty="0"/>
          </a:p>
        </p:txBody>
      </p:sp>
      <p:sp>
        <p:nvSpPr>
          <p:cNvPr id="7" name="椭圆 6"/>
          <p:cNvSpPr/>
          <p:nvPr/>
        </p:nvSpPr>
        <p:spPr>
          <a:xfrm>
            <a:off x="5360068" y="1472466"/>
            <a:ext cx="569912" cy="569912"/>
          </a:xfrm>
          <a:prstGeom prst="ellipse">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a:t>
            </a:r>
            <a:endParaRPr lang="zh-CN" altLang="en-US" dirty="0"/>
          </a:p>
        </p:txBody>
      </p:sp>
      <p:sp>
        <p:nvSpPr>
          <p:cNvPr id="8" name="椭圆 7"/>
          <p:cNvSpPr/>
          <p:nvPr/>
        </p:nvSpPr>
        <p:spPr>
          <a:xfrm>
            <a:off x="6859172" y="1468550"/>
            <a:ext cx="569912" cy="569912"/>
          </a:xfrm>
          <a:prstGeom prst="ellipse">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2</a:t>
            </a:r>
          </a:p>
        </p:txBody>
      </p:sp>
      <p:sp>
        <p:nvSpPr>
          <p:cNvPr id="9" name="椭圆 8"/>
          <p:cNvSpPr/>
          <p:nvPr/>
        </p:nvSpPr>
        <p:spPr>
          <a:xfrm>
            <a:off x="6058976" y="2246441"/>
            <a:ext cx="569912" cy="569912"/>
          </a:xfrm>
          <a:prstGeom prst="ellipse">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2</a:t>
            </a:r>
            <a:endParaRPr lang="zh-CN" altLang="en-US" dirty="0"/>
          </a:p>
        </p:txBody>
      </p:sp>
      <p:sp>
        <p:nvSpPr>
          <p:cNvPr id="10" name="椭圆 9"/>
          <p:cNvSpPr/>
          <p:nvPr/>
        </p:nvSpPr>
        <p:spPr>
          <a:xfrm>
            <a:off x="6859172" y="3099070"/>
            <a:ext cx="569912" cy="569912"/>
          </a:xfrm>
          <a:prstGeom prst="ellipse">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5</a:t>
            </a:r>
            <a:endParaRPr lang="zh-CN" altLang="en-US" dirty="0"/>
          </a:p>
        </p:txBody>
      </p:sp>
      <p:sp>
        <p:nvSpPr>
          <p:cNvPr id="11" name="椭圆 10"/>
          <p:cNvSpPr/>
          <p:nvPr/>
        </p:nvSpPr>
        <p:spPr>
          <a:xfrm>
            <a:off x="5388800" y="3099070"/>
            <a:ext cx="569912" cy="569912"/>
          </a:xfrm>
          <a:prstGeom prst="ellipse">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6</a:t>
            </a:r>
          </a:p>
        </p:txBody>
      </p:sp>
      <p:sp>
        <p:nvSpPr>
          <p:cNvPr id="13" name="椭圆 12"/>
          <p:cNvSpPr/>
          <p:nvPr/>
        </p:nvSpPr>
        <p:spPr>
          <a:xfrm>
            <a:off x="1797405" y="3946078"/>
            <a:ext cx="569912" cy="569912"/>
          </a:xfrm>
          <a:prstGeom prst="ellipse">
            <a:avLst/>
          </a:prstGeom>
          <a:solidFill>
            <a:schemeClr val="bg2">
              <a:lumMod val="75000"/>
            </a:schemeClr>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a:t>
            </a:r>
            <a:endParaRPr lang="zh-CN" altLang="en-US" dirty="0"/>
          </a:p>
        </p:txBody>
      </p:sp>
      <p:sp>
        <p:nvSpPr>
          <p:cNvPr id="14" name="椭圆 13"/>
          <p:cNvSpPr/>
          <p:nvPr/>
        </p:nvSpPr>
        <p:spPr>
          <a:xfrm>
            <a:off x="1797405" y="5369366"/>
            <a:ext cx="615440" cy="569912"/>
          </a:xfrm>
          <a:prstGeom prst="ellipse">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4</a:t>
            </a:r>
          </a:p>
        </p:txBody>
      </p:sp>
      <p:sp>
        <p:nvSpPr>
          <p:cNvPr id="16" name="椭圆 15"/>
          <p:cNvSpPr/>
          <p:nvPr/>
        </p:nvSpPr>
        <p:spPr>
          <a:xfrm>
            <a:off x="3034893" y="5369366"/>
            <a:ext cx="615440" cy="569912"/>
          </a:xfrm>
          <a:prstGeom prst="ellipse">
            <a:avLst/>
          </a:prstGeom>
          <a:solidFill>
            <a:schemeClr val="accent5">
              <a:lumMod val="60000"/>
              <a:lumOff val="4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a:t>
            </a:r>
          </a:p>
        </p:txBody>
      </p:sp>
      <p:sp>
        <p:nvSpPr>
          <p:cNvPr id="17" name="椭圆 16"/>
          <p:cNvSpPr/>
          <p:nvPr/>
        </p:nvSpPr>
        <p:spPr>
          <a:xfrm>
            <a:off x="6859172" y="5362556"/>
            <a:ext cx="615440" cy="569912"/>
          </a:xfrm>
          <a:prstGeom prst="ellipse">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4</a:t>
            </a:r>
          </a:p>
        </p:txBody>
      </p:sp>
      <p:sp>
        <p:nvSpPr>
          <p:cNvPr id="18" name="椭圆 17"/>
          <p:cNvSpPr/>
          <p:nvPr/>
        </p:nvSpPr>
        <p:spPr>
          <a:xfrm>
            <a:off x="5379912" y="5376288"/>
            <a:ext cx="615440" cy="569912"/>
          </a:xfrm>
          <a:prstGeom prst="ellipse">
            <a:avLst/>
          </a:prstGeom>
          <a:solidFill>
            <a:schemeClr val="accent5">
              <a:lumMod val="60000"/>
              <a:lumOff val="4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a:t>
            </a:r>
          </a:p>
        </p:txBody>
      </p:sp>
      <p:sp>
        <p:nvSpPr>
          <p:cNvPr id="19" name="椭圆 18"/>
          <p:cNvSpPr/>
          <p:nvPr/>
        </p:nvSpPr>
        <p:spPr>
          <a:xfrm>
            <a:off x="5388800" y="4200346"/>
            <a:ext cx="615440" cy="569912"/>
          </a:xfrm>
          <a:prstGeom prst="ellipse">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4</a:t>
            </a:r>
          </a:p>
        </p:txBody>
      </p:sp>
      <p:sp>
        <p:nvSpPr>
          <p:cNvPr id="20" name="椭圆 19"/>
          <p:cNvSpPr/>
          <p:nvPr/>
        </p:nvSpPr>
        <p:spPr>
          <a:xfrm>
            <a:off x="6836408" y="4236656"/>
            <a:ext cx="615440" cy="569912"/>
          </a:xfrm>
          <a:prstGeom prst="ellipse">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6</a:t>
            </a:r>
          </a:p>
        </p:txBody>
      </p:sp>
      <p:cxnSp>
        <p:nvCxnSpPr>
          <p:cNvPr id="22" name="直接连接符 21"/>
          <p:cNvCxnSpPr>
            <a:stCxn id="4" idx="6"/>
            <a:endCxn id="5" idx="2"/>
          </p:cNvCxnSpPr>
          <p:nvPr/>
        </p:nvCxnSpPr>
        <p:spPr>
          <a:xfrm>
            <a:off x="2374328" y="1753506"/>
            <a:ext cx="667576" cy="0"/>
          </a:xfrm>
          <a:prstGeom prst="line">
            <a:avLst/>
          </a:prstGeom>
        </p:spPr>
        <p:style>
          <a:lnRef idx="3">
            <a:schemeClr val="dk1"/>
          </a:lnRef>
          <a:fillRef idx="0">
            <a:schemeClr val="dk1"/>
          </a:fillRef>
          <a:effectRef idx="2">
            <a:schemeClr val="dk1"/>
          </a:effectRef>
          <a:fontRef idx="minor">
            <a:schemeClr val="tx1"/>
          </a:fontRef>
        </p:style>
      </p:cxnSp>
      <p:cxnSp>
        <p:nvCxnSpPr>
          <p:cNvPr id="24" name="直接连接符 23"/>
          <p:cNvCxnSpPr>
            <a:stCxn id="5" idx="4"/>
            <a:endCxn id="6" idx="0"/>
          </p:cNvCxnSpPr>
          <p:nvPr/>
        </p:nvCxnSpPr>
        <p:spPr>
          <a:xfrm>
            <a:off x="3326860" y="2038462"/>
            <a:ext cx="0" cy="637746"/>
          </a:xfrm>
          <a:prstGeom prst="line">
            <a:avLst/>
          </a:prstGeom>
        </p:spPr>
        <p:style>
          <a:lnRef idx="3">
            <a:schemeClr val="dk1"/>
          </a:lnRef>
          <a:fillRef idx="0">
            <a:schemeClr val="dk1"/>
          </a:fillRef>
          <a:effectRef idx="2">
            <a:schemeClr val="dk1"/>
          </a:effectRef>
          <a:fontRef idx="minor">
            <a:schemeClr val="tx1"/>
          </a:fontRef>
        </p:style>
      </p:cxnSp>
      <p:cxnSp>
        <p:nvCxnSpPr>
          <p:cNvPr id="25" name="直接连接符 24"/>
          <p:cNvCxnSpPr>
            <a:stCxn id="4" idx="4"/>
            <a:endCxn id="13" idx="0"/>
          </p:cNvCxnSpPr>
          <p:nvPr/>
        </p:nvCxnSpPr>
        <p:spPr>
          <a:xfrm flipH="1">
            <a:off x="2082361" y="2038462"/>
            <a:ext cx="7011" cy="1907616"/>
          </a:xfrm>
          <a:prstGeom prst="line">
            <a:avLst/>
          </a:prstGeom>
        </p:spPr>
        <p:style>
          <a:lnRef idx="3">
            <a:schemeClr val="dk1"/>
          </a:lnRef>
          <a:fillRef idx="0">
            <a:schemeClr val="dk1"/>
          </a:fillRef>
          <a:effectRef idx="2">
            <a:schemeClr val="dk1"/>
          </a:effectRef>
          <a:fontRef idx="minor">
            <a:schemeClr val="tx1"/>
          </a:fontRef>
        </p:style>
      </p:cxnSp>
      <p:cxnSp>
        <p:nvCxnSpPr>
          <p:cNvPr id="28" name="直接连接符 27"/>
          <p:cNvCxnSpPr>
            <a:stCxn id="13" idx="5"/>
            <a:endCxn id="16" idx="1"/>
          </p:cNvCxnSpPr>
          <p:nvPr/>
        </p:nvCxnSpPr>
        <p:spPr>
          <a:xfrm>
            <a:off x="2283855" y="4432528"/>
            <a:ext cx="841167" cy="1020300"/>
          </a:xfrm>
          <a:prstGeom prst="line">
            <a:avLst/>
          </a:prstGeom>
        </p:spPr>
        <p:style>
          <a:lnRef idx="3">
            <a:schemeClr val="dk1"/>
          </a:lnRef>
          <a:fillRef idx="0">
            <a:schemeClr val="dk1"/>
          </a:fillRef>
          <a:effectRef idx="2">
            <a:schemeClr val="dk1"/>
          </a:effectRef>
          <a:fontRef idx="minor">
            <a:schemeClr val="tx1"/>
          </a:fontRef>
        </p:style>
      </p:cxnSp>
      <p:cxnSp>
        <p:nvCxnSpPr>
          <p:cNvPr id="32" name="直接连接符 31"/>
          <p:cNvCxnSpPr>
            <a:stCxn id="13" idx="5"/>
            <a:endCxn id="18" idx="2"/>
          </p:cNvCxnSpPr>
          <p:nvPr/>
        </p:nvCxnSpPr>
        <p:spPr>
          <a:xfrm>
            <a:off x="2283855" y="4432528"/>
            <a:ext cx="3096057" cy="1228716"/>
          </a:xfrm>
          <a:prstGeom prst="line">
            <a:avLst/>
          </a:prstGeom>
        </p:spPr>
        <p:style>
          <a:lnRef idx="3">
            <a:schemeClr val="dk1"/>
          </a:lnRef>
          <a:fillRef idx="0">
            <a:schemeClr val="dk1"/>
          </a:fillRef>
          <a:effectRef idx="2">
            <a:schemeClr val="dk1"/>
          </a:effectRef>
          <a:fontRef idx="minor">
            <a:schemeClr val="tx1"/>
          </a:fontRef>
        </p:style>
      </p:cxnSp>
      <p:cxnSp>
        <p:nvCxnSpPr>
          <p:cNvPr id="35" name="直接连接符 34"/>
          <p:cNvCxnSpPr>
            <a:stCxn id="16" idx="6"/>
            <a:endCxn id="18" idx="2"/>
          </p:cNvCxnSpPr>
          <p:nvPr/>
        </p:nvCxnSpPr>
        <p:spPr>
          <a:xfrm>
            <a:off x="3650333" y="5654322"/>
            <a:ext cx="1729579" cy="6922"/>
          </a:xfrm>
          <a:prstGeom prst="line">
            <a:avLst/>
          </a:prstGeom>
        </p:spPr>
        <p:style>
          <a:lnRef idx="3">
            <a:schemeClr val="dk1"/>
          </a:lnRef>
          <a:fillRef idx="0">
            <a:schemeClr val="dk1"/>
          </a:fillRef>
          <a:effectRef idx="2">
            <a:schemeClr val="dk1"/>
          </a:effectRef>
          <a:fontRef idx="minor">
            <a:schemeClr val="tx1"/>
          </a:fontRef>
        </p:style>
      </p:cxnSp>
      <p:cxnSp>
        <p:nvCxnSpPr>
          <p:cNvPr id="39" name="直接连接符 38"/>
          <p:cNvCxnSpPr>
            <a:stCxn id="14" idx="6"/>
            <a:endCxn id="16" idx="2"/>
          </p:cNvCxnSpPr>
          <p:nvPr/>
        </p:nvCxnSpPr>
        <p:spPr>
          <a:xfrm>
            <a:off x="2412845" y="5654322"/>
            <a:ext cx="622048" cy="0"/>
          </a:xfrm>
          <a:prstGeom prst="line">
            <a:avLst/>
          </a:prstGeom>
        </p:spPr>
        <p:style>
          <a:lnRef idx="3">
            <a:schemeClr val="dk1"/>
          </a:lnRef>
          <a:fillRef idx="0">
            <a:schemeClr val="dk1"/>
          </a:fillRef>
          <a:effectRef idx="2">
            <a:schemeClr val="dk1"/>
          </a:effectRef>
          <a:fontRef idx="minor">
            <a:schemeClr val="tx1"/>
          </a:fontRef>
        </p:style>
      </p:cxnSp>
      <p:cxnSp>
        <p:nvCxnSpPr>
          <p:cNvPr id="42" name="直接连接符 41"/>
          <p:cNvCxnSpPr>
            <a:stCxn id="18" idx="0"/>
            <a:endCxn id="19" idx="4"/>
          </p:cNvCxnSpPr>
          <p:nvPr/>
        </p:nvCxnSpPr>
        <p:spPr>
          <a:xfrm flipV="1">
            <a:off x="5687632" y="4770258"/>
            <a:ext cx="8888" cy="606030"/>
          </a:xfrm>
          <a:prstGeom prst="line">
            <a:avLst/>
          </a:prstGeom>
        </p:spPr>
        <p:style>
          <a:lnRef idx="3">
            <a:schemeClr val="dk1"/>
          </a:lnRef>
          <a:fillRef idx="0">
            <a:schemeClr val="dk1"/>
          </a:fillRef>
          <a:effectRef idx="2">
            <a:schemeClr val="dk1"/>
          </a:effectRef>
          <a:fontRef idx="minor">
            <a:schemeClr val="tx1"/>
          </a:fontRef>
        </p:style>
      </p:cxnSp>
      <p:cxnSp>
        <p:nvCxnSpPr>
          <p:cNvPr id="45" name="直接连接符 44"/>
          <p:cNvCxnSpPr>
            <a:stCxn id="17" idx="2"/>
            <a:endCxn id="18" idx="6"/>
          </p:cNvCxnSpPr>
          <p:nvPr/>
        </p:nvCxnSpPr>
        <p:spPr>
          <a:xfrm flipH="1">
            <a:off x="5995352" y="5647512"/>
            <a:ext cx="863820" cy="13732"/>
          </a:xfrm>
          <a:prstGeom prst="line">
            <a:avLst/>
          </a:prstGeom>
        </p:spPr>
        <p:style>
          <a:lnRef idx="3">
            <a:schemeClr val="dk1"/>
          </a:lnRef>
          <a:fillRef idx="0">
            <a:schemeClr val="dk1"/>
          </a:fillRef>
          <a:effectRef idx="2">
            <a:schemeClr val="dk1"/>
          </a:effectRef>
          <a:fontRef idx="minor">
            <a:schemeClr val="tx1"/>
          </a:fontRef>
        </p:style>
      </p:cxnSp>
      <p:cxnSp>
        <p:nvCxnSpPr>
          <p:cNvPr id="48" name="直接连接符 47"/>
          <p:cNvCxnSpPr>
            <a:stCxn id="10" idx="2"/>
            <a:endCxn id="11" idx="6"/>
          </p:cNvCxnSpPr>
          <p:nvPr/>
        </p:nvCxnSpPr>
        <p:spPr>
          <a:xfrm flipH="1">
            <a:off x="5958712" y="3384026"/>
            <a:ext cx="900460" cy="0"/>
          </a:xfrm>
          <a:prstGeom prst="line">
            <a:avLst/>
          </a:prstGeom>
        </p:spPr>
        <p:style>
          <a:lnRef idx="3">
            <a:schemeClr val="dk1"/>
          </a:lnRef>
          <a:fillRef idx="0">
            <a:schemeClr val="dk1"/>
          </a:fillRef>
          <a:effectRef idx="2">
            <a:schemeClr val="dk1"/>
          </a:effectRef>
          <a:fontRef idx="minor">
            <a:schemeClr val="tx1"/>
          </a:fontRef>
        </p:style>
      </p:cxnSp>
      <p:cxnSp>
        <p:nvCxnSpPr>
          <p:cNvPr id="51" name="直接连接符 50"/>
          <p:cNvCxnSpPr>
            <a:stCxn id="10" idx="4"/>
            <a:endCxn id="20" idx="0"/>
          </p:cNvCxnSpPr>
          <p:nvPr/>
        </p:nvCxnSpPr>
        <p:spPr>
          <a:xfrm>
            <a:off x="7144128" y="3668982"/>
            <a:ext cx="0" cy="567674"/>
          </a:xfrm>
          <a:prstGeom prst="line">
            <a:avLst/>
          </a:prstGeom>
        </p:spPr>
        <p:style>
          <a:lnRef idx="3">
            <a:schemeClr val="dk1"/>
          </a:lnRef>
          <a:fillRef idx="0">
            <a:schemeClr val="dk1"/>
          </a:fillRef>
          <a:effectRef idx="2">
            <a:schemeClr val="dk1"/>
          </a:effectRef>
          <a:fontRef idx="minor">
            <a:schemeClr val="tx1"/>
          </a:fontRef>
        </p:style>
      </p:cxnSp>
      <p:cxnSp>
        <p:nvCxnSpPr>
          <p:cNvPr id="54" name="直接连接符 53"/>
          <p:cNvCxnSpPr>
            <a:stCxn id="7" idx="2"/>
            <a:endCxn id="5" idx="6"/>
          </p:cNvCxnSpPr>
          <p:nvPr/>
        </p:nvCxnSpPr>
        <p:spPr>
          <a:xfrm flipH="1" flipV="1">
            <a:off x="3611816" y="1753506"/>
            <a:ext cx="1748252" cy="3916"/>
          </a:xfrm>
          <a:prstGeom prst="line">
            <a:avLst/>
          </a:prstGeom>
        </p:spPr>
        <p:style>
          <a:lnRef idx="3">
            <a:schemeClr val="dk1"/>
          </a:lnRef>
          <a:fillRef idx="0">
            <a:schemeClr val="dk1"/>
          </a:fillRef>
          <a:effectRef idx="2">
            <a:schemeClr val="dk1"/>
          </a:effectRef>
          <a:fontRef idx="minor">
            <a:schemeClr val="tx1"/>
          </a:fontRef>
        </p:style>
      </p:cxnSp>
      <p:cxnSp>
        <p:nvCxnSpPr>
          <p:cNvPr id="57" name="直接连接符 56"/>
          <p:cNvCxnSpPr>
            <a:stCxn id="8" idx="2"/>
            <a:endCxn id="7" idx="6"/>
          </p:cNvCxnSpPr>
          <p:nvPr/>
        </p:nvCxnSpPr>
        <p:spPr>
          <a:xfrm flipH="1">
            <a:off x="5929980" y="1753506"/>
            <a:ext cx="929192" cy="3916"/>
          </a:xfrm>
          <a:prstGeom prst="line">
            <a:avLst/>
          </a:prstGeom>
        </p:spPr>
        <p:style>
          <a:lnRef idx="3">
            <a:schemeClr val="dk1"/>
          </a:lnRef>
          <a:fillRef idx="0">
            <a:schemeClr val="dk1"/>
          </a:fillRef>
          <a:effectRef idx="2">
            <a:schemeClr val="dk1"/>
          </a:effectRef>
          <a:fontRef idx="minor">
            <a:schemeClr val="tx1"/>
          </a:fontRef>
        </p:style>
      </p:cxnSp>
      <p:cxnSp>
        <p:nvCxnSpPr>
          <p:cNvPr id="61" name="直接连接符 60"/>
          <p:cNvCxnSpPr>
            <a:stCxn id="8" idx="4"/>
            <a:endCxn id="10" idx="0"/>
          </p:cNvCxnSpPr>
          <p:nvPr/>
        </p:nvCxnSpPr>
        <p:spPr>
          <a:xfrm>
            <a:off x="7144128" y="2038462"/>
            <a:ext cx="0" cy="1060608"/>
          </a:xfrm>
          <a:prstGeom prst="line">
            <a:avLst/>
          </a:prstGeom>
        </p:spPr>
        <p:style>
          <a:lnRef idx="3">
            <a:schemeClr val="dk1"/>
          </a:lnRef>
          <a:fillRef idx="0">
            <a:schemeClr val="dk1"/>
          </a:fillRef>
          <a:effectRef idx="2">
            <a:schemeClr val="dk1"/>
          </a:effectRef>
          <a:fontRef idx="minor">
            <a:schemeClr val="tx1"/>
          </a:fontRef>
        </p:style>
      </p:cxnSp>
      <p:cxnSp>
        <p:nvCxnSpPr>
          <p:cNvPr id="66" name="直接连接符 65"/>
          <p:cNvCxnSpPr>
            <a:stCxn id="7" idx="5"/>
            <a:endCxn id="9" idx="1"/>
          </p:cNvCxnSpPr>
          <p:nvPr/>
        </p:nvCxnSpPr>
        <p:spPr>
          <a:xfrm>
            <a:off x="5846518" y="1958916"/>
            <a:ext cx="295920" cy="370987"/>
          </a:xfrm>
          <a:prstGeom prst="line">
            <a:avLst/>
          </a:prstGeom>
        </p:spPr>
        <p:style>
          <a:lnRef idx="3">
            <a:schemeClr val="dk1"/>
          </a:lnRef>
          <a:fillRef idx="0">
            <a:schemeClr val="dk1"/>
          </a:fillRef>
          <a:effectRef idx="2">
            <a:schemeClr val="dk1"/>
          </a:effectRef>
          <a:fontRef idx="minor">
            <a:schemeClr val="tx1"/>
          </a:fontRef>
        </p:style>
      </p:cxnSp>
      <p:cxnSp>
        <p:nvCxnSpPr>
          <p:cNvPr id="70" name="直接连接符 69"/>
          <p:cNvCxnSpPr>
            <a:stCxn id="9" idx="5"/>
            <a:endCxn id="10" idx="1"/>
          </p:cNvCxnSpPr>
          <p:nvPr/>
        </p:nvCxnSpPr>
        <p:spPr>
          <a:xfrm>
            <a:off x="6545426" y="2732891"/>
            <a:ext cx="397208" cy="449641"/>
          </a:xfrm>
          <a:prstGeom prst="line">
            <a:avLst/>
          </a:prstGeom>
        </p:spPr>
        <p:style>
          <a:lnRef idx="3">
            <a:schemeClr val="dk1"/>
          </a:lnRef>
          <a:fillRef idx="0">
            <a:schemeClr val="dk1"/>
          </a:fillRef>
          <a:effectRef idx="2">
            <a:schemeClr val="dk1"/>
          </a:effectRef>
          <a:fontRef idx="minor">
            <a:schemeClr val="tx1"/>
          </a:fontRef>
        </p:style>
      </p:cxnSp>
      <p:cxnSp>
        <p:nvCxnSpPr>
          <p:cNvPr id="88" name="连接符: 曲线 87"/>
          <p:cNvCxnSpPr>
            <a:stCxn id="5" idx="6"/>
            <a:endCxn id="6" idx="6"/>
          </p:cNvCxnSpPr>
          <p:nvPr/>
        </p:nvCxnSpPr>
        <p:spPr>
          <a:xfrm>
            <a:off x="3611816" y="1753506"/>
            <a:ext cx="12700" cy="1207658"/>
          </a:xfrm>
          <a:prstGeom prst="curvedConnector3">
            <a:avLst>
              <a:gd name="adj1" fmla="val 1800000"/>
            </a:avLst>
          </a:prstGeom>
          <a:ln>
            <a:headEnd type="triangle"/>
            <a:tailEnd type="triangle"/>
          </a:ln>
        </p:spPr>
        <p:style>
          <a:lnRef idx="1">
            <a:schemeClr val="accent2"/>
          </a:lnRef>
          <a:fillRef idx="0">
            <a:schemeClr val="accent2"/>
          </a:fillRef>
          <a:effectRef idx="0">
            <a:schemeClr val="accent2"/>
          </a:effectRef>
          <a:fontRef idx="minor">
            <a:schemeClr val="tx1"/>
          </a:fontRef>
        </p:style>
      </p:cxnSp>
      <p:cxnSp>
        <p:nvCxnSpPr>
          <p:cNvPr id="91" name="连接符: 曲线 90"/>
          <p:cNvCxnSpPr>
            <a:stCxn id="7" idx="0"/>
            <a:endCxn id="5" idx="0"/>
          </p:cNvCxnSpPr>
          <p:nvPr/>
        </p:nvCxnSpPr>
        <p:spPr>
          <a:xfrm rot="16200000" flipV="1">
            <a:off x="4483984" y="311426"/>
            <a:ext cx="3916" cy="2318164"/>
          </a:xfrm>
          <a:prstGeom prst="curvedConnector3">
            <a:avLst>
              <a:gd name="adj1" fmla="val 5937589"/>
            </a:avLst>
          </a:prstGeom>
          <a:ln>
            <a:headEnd type="triangle"/>
            <a:tailEnd type="triangle"/>
          </a:ln>
        </p:spPr>
        <p:style>
          <a:lnRef idx="1">
            <a:schemeClr val="accent2"/>
          </a:lnRef>
          <a:fillRef idx="0">
            <a:schemeClr val="accent2"/>
          </a:fillRef>
          <a:effectRef idx="0">
            <a:schemeClr val="accent2"/>
          </a:effectRef>
          <a:fontRef idx="minor">
            <a:schemeClr val="tx1"/>
          </a:fontRef>
        </p:style>
      </p:cxnSp>
      <p:cxnSp>
        <p:nvCxnSpPr>
          <p:cNvPr id="94" name="连接符: 曲线 93"/>
          <p:cNvCxnSpPr>
            <a:stCxn id="8" idx="0"/>
            <a:endCxn id="7" idx="0"/>
          </p:cNvCxnSpPr>
          <p:nvPr/>
        </p:nvCxnSpPr>
        <p:spPr>
          <a:xfrm rot="16200000" flipH="1" flipV="1">
            <a:off x="6392618" y="720956"/>
            <a:ext cx="3916" cy="1499104"/>
          </a:xfrm>
          <a:prstGeom prst="curvedConnector3">
            <a:avLst>
              <a:gd name="adj1" fmla="val -5837589"/>
            </a:avLst>
          </a:prstGeom>
          <a:ln>
            <a:headEnd type="triangle"/>
            <a:tailEnd type="triangle"/>
          </a:ln>
        </p:spPr>
        <p:style>
          <a:lnRef idx="1">
            <a:schemeClr val="accent2"/>
          </a:lnRef>
          <a:fillRef idx="0">
            <a:schemeClr val="accent2"/>
          </a:fillRef>
          <a:effectRef idx="0">
            <a:schemeClr val="accent2"/>
          </a:effectRef>
          <a:fontRef idx="minor">
            <a:schemeClr val="tx1"/>
          </a:fontRef>
        </p:style>
      </p:cxnSp>
      <p:cxnSp>
        <p:nvCxnSpPr>
          <p:cNvPr id="97" name="连接符: 曲线 96"/>
          <p:cNvCxnSpPr>
            <a:stCxn id="10" idx="6"/>
            <a:endCxn id="8" idx="6"/>
          </p:cNvCxnSpPr>
          <p:nvPr/>
        </p:nvCxnSpPr>
        <p:spPr>
          <a:xfrm flipV="1">
            <a:off x="7429084" y="1753506"/>
            <a:ext cx="12700" cy="1630520"/>
          </a:xfrm>
          <a:prstGeom prst="curvedConnector3">
            <a:avLst>
              <a:gd name="adj1" fmla="val 1800000"/>
            </a:avLst>
          </a:prstGeom>
          <a:ln>
            <a:headEnd type="triangle"/>
            <a:tailEnd type="triangle"/>
          </a:ln>
        </p:spPr>
        <p:style>
          <a:lnRef idx="1">
            <a:schemeClr val="accent2"/>
          </a:lnRef>
          <a:fillRef idx="0">
            <a:schemeClr val="accent2"/>
          </a:fillRef>
          <a:effectRef idx="0">
            <a:schemeClr val="accent2"/>
          </a:effectRef>
          <a:fontRef idx="minor">
            <a:schemeClr val="tx1"/>
          </a:fontRef>
        </p:style>
      </p:cxnSp>
      <p:cxnSp>
        <p:nvCxnSpPr>
          <p:cNvPr id="100" name="连接符: 曲线 99"/>
          <p:cNvCxnSpPr>
            <a:stCxn id="7" idx="4"/>
            <a:endCxn id="9" idx="2"/>
          </p:cNvCxnSpPr>
          <p:nvPr/>
        </p:nvCxnSpPr>
        <p:spPr>
          <a:xfrm rot="16200000" flipH="1">
            <a:off x="5607491" y="2079911"/>
            <a:ext cx="489019" cy="413952"/>
          </a:xfrm>
          <a:prstGeom prst="curvedConnector2">
            <a:avLst/>
          </a:prstGeom>
          <a:ln>
            <a:headEnd type="triangle"/>
            <a:tailEnd type="triangle"/>
          </a:ln>
        </p:spPr>
        <p:style>
          <a:lnRef idx="1">
            <a:schemeClr val="accent2"/>
          </a:lnRef>
          <a:fillRef idx="0">
            <a:schemeClr val="accent2"/>
          </a:fillRef>
          <a:effectRef idx="0">
            <a:schemeClr val="accent2"/>
          </a:effectRef>
          <a:fontRef idx="minor">
            <a:schemeClr val="tx1"/>
          </a:fontRef>
        </p:style>
      </p:cxnSp>
      <p:cxnSp>
        <p:nvCxnSpPr>
          <p:cNvPr id="105" name="连接符: 曲线 104"/>
          <p:cNvCxnSpPr>
            <a:stCxn id="10" idx="2"/>
            <a:endCxn id="9" idx="4"/>
          </p:cNvCxnSpPr>
          <p:nvPr/>
        </p:nvCxnSpPr>
        <p:spPr>
          <a:xfrm rot="10800000">
            <a:off x="6343932" y="2816354"/>
            <a:ext cx="515240" cy="567673"/>
          </a:xfrm>
          <a:prstGeom prst="curvedConnector2">
            <a:avLst/>
          </a:prstGeom>
          <a:ln>
            <a:headEnd type="triangle"/>
            <a:tailEnd type="triangle"/>
          </a:ln>
        </p:spPr>
        <p:style>
          <a:lnRef idx="1">
            <a:schemeClr val="accent2"/>
          </a:lnRef>
          <a:fillRef idx="0">
            <a:schemeClr val="accent2"/>
          </a:fillRef>
          <a:effectRef idx="0">
            <a:schemeClr val="accent2"/>
          </a:effectRef>
          <a:fontRef idx="minor">
            <a:schemeClr val="tx1"/>
          </a:fontRef>
        </p:style>
      </p:cxnSp>
      <p:cxnSp>
        <p:nvCxnSpPr>
          <p:cNvPr id="111" name="连接符: 曲线 110"/>
          <p:cNvCxnSpPr>
            <a:stCxn id="13" idx="5"/>
            <a:endCxn id="16" idx="2"/>
          </p:cNvCxnSpPr>
          <p:nvPr/>
        </p:nvCxnSpPr>
        <p:spPr>
          <a:xfrm rot="16200000" flipH="1">
            <a:off x="2048477" y="4667906"/>
            <a:ext cx="1221794" cy="751038"/>
          </a:xfrm>
          <a:prstGeom prst="curvedConnector2">
            <a:avLst/>
          </a:prstGeom>
          <a:ln>
            <a:headEnd type="triangle"/>
            <a:tailEnd type="triangle"/>
          </a:ln>
        </p:spPr>
        <p:style>
          <a:lnRef idx="1">
            <a:schemeClr val="accent2"/>
          </a:lnRef>
          <a:fillRef idx="0">
            <a:schemeClr val="accent2"/>
          </a:fillRef>
          <a:effectRef idx="0">
            <a:schemeClr val="accent2"/>
          </a:effectRef>
          <a:fontRef idx="minor">
            <a:schemeClr val="tx1"/>
          </a:fontRef>
        </p:style>
      </p:cxnSp>
      <p:cxnSp>
        <p:nvCxnSpPr>
          <p:cNvPr id="114" name="连接符: 曲线 113"/>
          <p:cNvCxnSpPr>
            <a:stCxn id="14" idx="4"/>
            <a:endCxn id="16" idx="3"/>
          </p:cNvCxnSpPr>
          <p:nvPr/>
        </p:nvCxnSpPr>
        <p:spPr>
          <a:xfrm rot="5400000" flipH="1" flipV="1">
            <a:off x="2573342" y="5387598"/>
            <a:ext cx="83462" cy="1019897"/>
          </a:xfrm>
          <a:prstGeom prst="curvedConnector3">
            <a:avLst>
              <a:gd name="adj1" fmla="val -273897"/>
            </a:avLst>
          </a:prstGeom>
          <a:ln>
            <a:headEnd type="triangle"/>
            <a:tailEnd type="triangle"/>
          </a:ln>
        </p:spPr>
        <p:style>
          <a:lnRef idx="1">
            <a:schemeClr val="accent2"/>
          </a:lnRef>
          <a:fillRef idx="0">
            <a:schemeClr val="accent2"/>
          </a:fillRef>
          <a:effectRef idx="0">
            <a:schemeClr val="accent2"/>
          </a:effectRef>
          <a:fontRef idx="minor">
            <a:schemeClr val="tx1"/>
          </a:fontRef>
        </p:style>
      </p:cxnSp>
      <p:cxnSp>
        <p:nvCxnSpPr>
          <p:cNvPr id="118" name="连接符: 曲线 117"/>
          <p:cNvCxnSpPr>
            <a:stCxn id="13" idx="6"/>
            <a:endCxn id="18" idx="1"/>
          </p:cNvCxnSpPr>
          <p:nvPr/>
        </p:nvCxnSpPr>
        <p:spPr>
          <a:xfrm>
            <a:off x="2367317" y="4231034"/>
            <a:ext cx="3102724" cy="1228716"/>
          </a:xfrm>
          <a:prstGeom prst="curvedConnector2">
            <a:avLst/>
          </a:prstGeom>
          <a:ln>
            <a:headEnd type="triangle"/>
            <a:tailEnd type="triangle"/>
          </a:ln>
        </p:spPr>
        <p:style>
          <a:lnRef idx="1">
            <a:schemeClr val="accent2"/>
          </a:lnRef>
          <a:fillRef idx="0">
            <a:schemeClr val="accent2"/>
          </a:fillRef>
          <a:effectRef idx="0">
            <a:schemeClr val="accent2"/>
          </a:effectRef>
          <a:fontRef idx="minor">
            <a:schemeClr val="tx1"/>
          </a:fontRef>
        </p:style>
      </p:cxnSp>
      <p:cxnSp>
        <p:nvCxnSpPr>
          <p:cNvPr id="122" name="连接符: 曲线 121"/>
          <p:cNvCxnSpPr>
            <a:stCxn id="18" idx="6"/>
            <a:endCxn id="19" idx="6"/>
          </p:cNvCxnSpPr>
          <p:nvPr/>
        </p:nvCxnSpPr>
        <p:spPr>
          <a:xfrm flipV="1">
            <a:off x="5995352" y="4485302"/>
            <a:ext cx="8888" cy="1175942"/>
          </a:xfrm>
          <a:prstGeom prst="curvedConnector3">
            <a:avLst>
              <a:gd name="adj1" fmla="val 2672007"/>
            </a:avLst>
          </a:prstGeom>
          <a:ln>
            <a:headEnd type="triangle"/>
            <a:tailEnd type="triangle"/>
          </a:ln>
        </p:spPr>
        <p:style>
          <a:lnRef idx="1">
            <a:schemeClr val="accent2"/>
          </a:lnRef>
          <a:fillRef idx="0">
            <a:schemeClr val="accent2"/>
          </a:fillRef>
          <a:effectRef idx="0">
            <a:schemeClr val="accent2"/>
          </a:effectRef>
          <a:fontRef idx="minor">
            <a:schemeClr val="tx1"/>
          </a:fontRef>
        </p:style>
      </p:cxnSp>
      <p:cxnSp>
        <p:nvCxnSpPr>
          <p:cNvPr id="125" name="连接符: 曲线 124"/>
          <p:cNvCxnSpPr>
            <a:stCxn id="11" idx="5"/>
            <a:endCxn id="10" idx="3"/>
          </p:cNvCxnSpPr>
          <p:nvPr/>
        </p:nvCxnSpPr>
        <p:spPr>
          <a:xfrm rot="16200000" flipH="1">
            <a:off x="6408942" y="3051828"/>
            <a:ext cx="12700" cy="1067384"/>
          </a:xfrm>
          <a:prstGeom prst="curvedConnector3">
            <a:avLst>
              <a:gd name="adj1" fmla="val 2457181"/>
            </a:avLst>
          </a:prstGeom>
          <a:ln>
            <a:headEnd type="triangle"/>
            <a:tailEnd type="triangle"/>
          </a:ln>
        </p:spPr>
        <p:style>
          <a:lnRef idx="1">
            <a:schemeClr val="accent2"/>
          </a:lnRef>
          <a:fillRef idx="0">
            <a:schemeClr val="accent2"/>
          </a:fillRef>
          <a:effectRef idx="0">
            <a:schemeClr val="accent2"/>
          </a:effectRef>
          <a:fontRef idx="minor">
            <a:schemeClr val="tx1"/>
          </a:fontRef>
        </p:style>
      </p:cxnSp>
      <p:cxnSp>
        <p:nvCxnSpPr>
          <p:cNvPr id="129" name="连接符: 曲线 128"/>
          <p:cNvCxnSpPr>
            <a:stCxn id="20" idx="6"/>
            <a:endCxn id="10" idx="6"/>
          </p:cNvCxnSpPr>
          <p:nvPr/>
        </p:nvCxnSpPr>
        <p:spPr>
          <a:xfrm flipH="1" flipV="1">
            <a:off x="7429084" y="3384026"/>
            <a:ext cx="22764" cy="1137586"/>
          </a:xfrm>
          <a:prstGeom prst="curvedConnector3">
            <a:avLst>
              <a:gd name="adj1" fmla="val -1004217"/>
            </a:avLst>
          </a:prstGeom>
          <a:ln>
            <a:headEnd type="triangle"/>
            <a:tailEnd type="triangle"/>
          </a:ln>
        </p:spPr>
        <p:style>
          <a:lnRef idx="1">
            <a:schemeClr val="accent2"/>
          </a:lnRef>
          <a:fillRef idx="0">
            <a:schemeClr val="accent2"/>
          </a:fillRef>
          <a:effectRef idx="0">
            <a:schemeClr val="accent2"/>
          </a:effectRef>
          <a:fontRef idx="minor">
            <a:schemeClr val="tx1"/>
          </a:fontRef>
        </p:style>
      </p:cxnSp>
      <p:cxnSp>
        <p:nvCxnSpPr>
          <p:cNvPr id="132" name="连接符: 曲线 131"/>
          <p:cNvCxnSpPr>
            <a:stCxn id="18" idx="5"/>
            <a:endCxn id="17" idx="3"/>
          </p:cNvCxnSpPr>
          <p:nvPr/>
        </p:nvCxnSpPr>
        <p:spPr>
          <a:xfrm rot="5400000" flipH="1" flipV="1">
            <a:off x="6420396" y="5333833"/>
            <a:ext cx="13732" cy="1044078"/>
          </a:xfrm>
          <a:prstGeom prst="curvedConnector3">
            <a:avLst>
              <a:gd name="adj1" fmla="val -2272517"/>
            </a:avLst>
          </a:prstGeom>
          <a:ln>
            <a:headEnd type="triangle"/>
            <a:tailEnd type="triangle"/>
          </a:ln>
        </p:spPr>
        <p:style>
          <a:lnRef idx="1">
            <a:schemeClr val="accent2"/>
          </a:lnRef>
          <a:fillRef idx="0">
            <a:schemeClr val="accent2"/>
          </a:fillRef>
          <a:effectRef idx="0">
            <a:schemeClr val="accent2"/>
          </a:effectRef>
          <a:fontRef idx="minor">
            <a:schemeClr val="tx1"/>
          </a:fontRef>
        </p:style>
      </p:cxnSp>
      <p:cxnSp>
        <p:nvCxnSpPr>
          <p:cNvPr id="136" name="连接符: 曲线 135"/>
          <p:cNvCxnSpPr>
            <a:stCxn id="16" idx="5"/>
            <a:endCxn id="18" idx="3"/>
          </p:cNvCxnSpPr>
          <p:nvPr/>
        </p:nvCxnSpPr>
        <p:spPr>
          <a:xfrm rot="16200000" flipH="1">
            <a:off x="4511661" y="4904358"/>
            <a:ext cx="6922" cy="1909837"/>
          </a:xfrm>
          <a:prstGeom prst="curvedConnector3">
            <a:avLst>
              <a:gd name="adj1" fmla="val 4608264"/>
            </a:avLst>
          </a:prstGeom>
          <a:ln>
            <a:headEnd type="triangle"/>
            <a:tailEnd type="triangle"/>
          </a:ln>
        </p:spPr>
        <p:style>
          <a:lnRef idx="1">
            <a:schemeClr val="accent2"/>
          </a:lnRef>
          <a:fillRef idx="0">
            <a:schemeClr val="accent2"/>
          </a:fillRef>
          <a:effectRef idx="0">
            <a:schemeClr val="accent2"/>
          </a:effectRef>
          <a:fontRef idx="minor">
            <a:schemeClr val="tx1"/>
          </a:fontRef>
        </p:style>
      </p:cxnSp>
      <mc:AlternateContent xmlns:mc="http://schemas.openxmlformats.org/markup-compatibility/2006" xmlns:a14="http://schemas.microsoft.com/office/drawing/2010/main">
        <mc:Choice Requires="a14">
          <p:sp>
            <p:nvSpPr>
              <p:cNvPr id="26" name="矩形 25"/>
              <p:cNvSpPr/>
              <p:nvPr/>
            </p:nvSpPr>
            <p:spPr>
              <a:xfrm>
                <a:off x="8968111" y="3511134"/>
                <a:ext cx="2460753" cy="883370"/>
              </a:xfrm>
              <a:prstGeom prst="rect">
                <a:avLst/>
              </a:prstGeom>
              <a:solidFill>
                <a:srgbClr val="EB705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ltLang="zh-CN" sz="2400" b="0" dirty="0">
                    <a:latin typeface="Cambria Math" panose="02040503050406030204" pitchFamily="18" charset="0"/>
                  </a:rPr>
                  <a:t>Super-step 2</a:t>
                </a:r>
              </a:p>
              <a:p>
                <a:pPr algn="ctr"/>
                <a14:m>
                  <m:oMath xmlns:m="http://schemas.openxmlformats.org/officeDocument/2006/math">
                    <m:r>
                      <a:rPr lang="en-US" altLang="zh-CN" sz="2400" b="0" i="0" smtClean="0">
                        <a:latin typeface="Cambria Math" panose="02040503050406030204" pitchFamily="18" charset="0"/>
                      </a:rPr>
                      <m:t>#</m:t>
                    </m:r>
                    <m:r>
                      <m:rPr>
                        <m:sty m:val="p"/>
                      </m:rPr>
                      <a:rPr lang="en-US" altLang="zh-CN" sz="2400" b="0" i="0" smtClean="0">
                        <a:latin typeface="Cambria Math" panose="02040503050406030204" pitchFamily="18" charset="0"/>
                      </a:rPr>
                      <m:t>Ops</m:t>
                    </m:r>
                    <m:r>
                      <a:rPr lang="en-US" altLang="zh-CN" sz="2400" i="0" smtClean="0">
                        <a:latin typeface="Cambria Math" panose="02040503050406030204" pitchFamily="18" charset="0"/>
                      </a:rPr>
                      <m:t>=</m:t>
                    </m:r>
                  </m:oMath>
                </a14:m>
                <a:r>
                  <a:rPr lang="en-US" altLang="zh-CN" sz="2400" dirty="0">
                    <a:latin typeface="Cambria Math" panose="02040503050406030204" pitchFamily="18" charset="0"/>
                  </a:rPr>
                  <a:t> 28</a:t>
                </a:r>
                <a:endParaRPr lang="en-US" altLang="zh-CN" sz="2400" dirty="0"/>
              </a:p>
            </p:txBody>
          </p:sp>
        </mc:Choice>
        <mc:Fallback xmlns="">
          <p:sp>
            <p:nvSpPr>
              <p:cNvPr id="26" name="矩形 25"/>
              <p:cNvSpPr>
                <a:spLocks noRot="1" noChangeAspect="1" noMove="1" noResize="1" noEditPoints="1" noAdjustHandles="1" noChangeArrowheads="1" noChangeShapeType="1" noTextEdit="1"/>
              </p:cNvSpPr>
              <p:nvPr/>
            </p:nvSpPr>
            <p:spPr>
              <a:xfrm>
                <a:off x="8968111" y="3511134"/>
                <a:ext cx="2460753" cy="883370"/>
              </a:xfrm>
              <a:prstGeom prst="rect">
                <a:avLst/>
              </a:prstGeom>
              <a:blipFill rotWithShape="1">
                <a:blip r:embed="rId3"/>
                <a:stretch>
                  <a:fillRect l="-671" t="-1822" r="-2833" b="-7873"/>
                </a:stretch>
              </a:bli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r>
                  <a:rPr lang="zh-CN" altLang="en-US">
                    <a:noFill/>
                  </a:rPr>
                  <a:t> </a:t>
                </a:r>
              </a:p>
            </p:txBody>
          </p:sp>
        </mc:Fallback>
      </mc:AlternateContent>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PP_MARK_KEY" val="5217470f-5f15-45ce-9454-2b308123b59a"/>
  <p:tag name="COMMONDATA" val="eyJoZGlkIjoiMzQwMWIyZGUzMDVjOTk0Nzk0YTMyMzZiYTAzZWM1ODMifQ=="/>
</p:tagLst>
</file>

<file path=ppt/tags/tag2.xml><?xml version="1.0" encoding="utf-8"?>
<p:tagLst xmlns:a="http://schemas.openxmlformats.org/drawingml/2006/main" xmlns:r="http://schemas.openxmlformats.org/officeDocument/2006/relationships" xmlns:p="http://schemas.openxmlformats.org/presentationml/2006/main">
  <p:tag name="KSO_WM_BEAUTIFY_FLAG" val=""/>
</p:tagLst>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TotalTime>
  <Words>2230</Words>
  <Application>Microsoft Office PowerPoint</Application>
  <PresentationFormat>宽屏</PresentationFormat>
  <Paragraphs>489</Paragraphs>
  <Slides>31</Slides>
  <Notes>23</Notes>
  <HiddenSlides>0</HiddenSlides>
  <MMClips>0</MMClips>
  <ScaleCrop>false</ScaleCrop>
  <HeadingPairs>
    <vt:vector size="6" baseType="variant">
      <vt:variant>
        <vt:lpstr>已用的字体</vt:lpstr>
      </vt:variant>
      <vt:variant>
        <vt:i4>7</vt:i4>
      </vt:variant>
      <vt:variant>
        <vt:lpstr>主题</vt:lpstr>
      </vt:variant>
      <vt:variant>
        <vt:i4>2</vt:i4>
      </vt:variant>
      <vt:variant>
        <vt:lpstr>幻灯片标题</vt:lpstr>
      </vt:variant>
      <vt:variant>
        <vt:i4>31</vt:i4>
      </vt:variant>
    </vt:vector>
  </HeadingPairs>
  <TitlesOfParts>
    <vt:vector size="40" baseType="lpstr">
      <vt:lpstr>等线</vt:lpstr>
      <vt:lpstr>思源黑体 CN</vt:lpstr>
      <vt:lpstr>微软雅黑</vt:lpstr>
      <vt:lpstr>Arial</vt:lpstr>
      <vt:lpstr>Calibri</vt:lpstr>
      <vt:lpstr>Calibri Light</vt:lpstr>
      <vt:lpstr>Cambria Math</vt:lpstr>
      <vt:lpstr>office theme</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Wenchao Bai</dc:creator>
  <cp:lastModifiedBy>Wenchao Bai</cp:lastModifiedBy>
  <cp:revision>601</cp:revision>
  <dcterms:created xsi:type="dcterms:W3CDTF">2023-05-05T06:37:00Z</dcterms:created>
  <dcterms:modified xsi:type="dcterms:W3CDTF">2023-09-02T08:32:51Z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3A4BBD38BD3B4BAEB1A2612990272867_12</vt:lpwstr>
  </property>
  <property fmtid="{D5CDD505-2E9C-101B-9397-08002B2CF9AE}" pid="3" name="KSOProductBuildVer">
    <vt:lpwstr>2052-11.1.0.14309</vt:lpwstr>
  </property>
</Properties>
</file>