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1" r:id="rId4"/>
    <p:sldId id="268" r:id="rId5"/>
    <p:sldId id="266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73" d="100"/>
          <a:sy n="73" d="100"/>
        </p:scale>
        <p:origin x="564" y="66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7:00:38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68 143 6448 0 0,'-5'1'437'0'0,"0"0"0"0"0,0 0 1 0 0,0 0-1 0 0,0-1 0 0 0,0 1 1 0 0,-7-2-1 0 0,10 1-234 0 0,1 0 1 0 0,0 0-1 0 0,0 0 0 0 0,0 0 0 0 0,0 0 1 0 0,0-1-1 0 0,0 1 0 0 0,0 0 1 0 0,0-1-1 0 0,0 1 0 0 0,0-1 0 0 0,0 1 1 0 0,0-1-1 0 0,0 1 0 0 0,1-1 1 0 0,-1 0-1 0 0,0 0 0 0 0,0 1 1 0 0,1-1-1 0 0,-1 0 0 0 0,0 0 0 0 0,1 0 1 0 0,-1 0-1 0 0,0 0 0 0 0,1 1 1 0 0,0-1-1 0 0,-1 0 0 0 0,1 0 0 0 0,-1 0 1 0 0,1-1-1 0 0,0 1 0 0 0,0 0 1 0 0,0 0-1 0 0,0 0 0 0 0,0-1 0 0 0,0 1-86 0 0,0 0 0 0 0,0 0-1 0 0,1 0 1 0 0,-1 0-1 0 0,1 0 1 0 0,-1 0-1 0 0,1 0 1 0 0,0 0-1 0 0,-1 1 1 0 0,1-1-1 0 0,0 0 1 0 0,-1 0-1 0 0,1 1 1 0 0,0-1-1 0 0,0 0 1 0 0,0 1-1 0 0,-1-1 1 0 0,1 1-1 0 0,0-1 1 0 0,0 1-1 0 0,2-1 1 0 0,20-8 730 0 0,-23 9-838 0 0,19-4 405 0 0,0 1 1 0 0,1 1-1 0 0,-1 0 0 0 0,22 2 0 0 0,-6-1 11 0 0,-12 0-189 0 0,58-3 512 0 0,43-3 246 0 0,-8 1-284 0 0,174-11 385 0 0,-86 6-478 0 0,154 15 697 0 0,-283 0-1156 0 0,-3-1 53 0 0,88 3 287 0 0,-54-10 33 0 0,-71 2-266 0 0,-25 2-161 0 0,0 0 0 0 0,0-1-1 0 0,19-4 1 0 0,-6 2-27 0 0,-20 3-70 0 0,-1 0-1 0 0,1-1 0 0 0,-1 1 1 0 0,1 0-1 0 0,0-1 0 0 0,-1 0 1 0 0,0 0-1 0 0,1 0 1 0 0,-1 0-1 0 0,1 0 0 0 0,-1 0 1 0 0,0 0-1 0 0,0-1 1 0 0,0 1-1 0 0,0-1 0 0 0,0 0 1 0 0,3-2-1 0 0,7-4-698 0 0,3-3-4340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7:00:42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67 11600 0 0,'-5'2'310'0'0,"1"0"0"0"0,0-1 0 0 0,-1 0 0 0 0,0 0 0 0 0,1 0 0 0 0,-1 0 0 0 0,0-1 0 0 0,1 1 0 0 0,-9-2 0 0 0,6-4 5349 0 0,22 2-3671 0 0,5 1-1197 0 0,0 1-1 0 0,40 4 0 0 0,-18 0-274 0 0,370 6 1968 0 0,-309-9-2212 0 0,182-2 394 0 0,-91-1-79 0 0,-21 1 32 0 0,-27 3-157 0 0,-52 1-91 0 0,92-10 353 0 0,-144 5-581 0 0,28-4 190 0 0,-63 6-262 0 0,-1 0 1 0 0,1-1-1 0 0,-1 0 0 0 0,1 0 1 0 0,-1 0-1 0 0,0-1 0 0 0,11-7 1 0 0,-16 10-63 0 0,1-1 1 0 0,-1 0-1 0 0,0 0 0 0 0,0-1 1 0 0,-1 1-1 0 0,1 0 1 0 0,0 0-1 0 0,0 0 1 0 0,0-1-1 0 0,-1 1 1 0 0,1-2-1 0 0,0-1 14 0 0,-1 2 19 0 0,0-4-31 0 0,1-2-6949 0 0,1 11 5396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7:00:47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10 5064 0 0,'-9'8'496'0'0,"7"-7"-212"0"0,-1-1 0 0 0,1 1 0 0 0,-1-1 0 0 0,1 0 0 0 0,-1 0 0 0 0,1 0 0 0 0,-1-1 0 0 0,1 1 1 0 0,0 0-1 0 0,-1-1 0 0 0,1 0 0 0 0,-5-1 0 0 0,-19-3 3763 0 0,16 0-2345 0 0,10 5-1621 0 0,0-1 0 0 0,0 1 0 0 0,-1 0 0 0 0,1-1 0 0 0,0 1 0 0 0,-1 0-1 0 0,1 0 1 0 0,0-1 0 0 0,-1 1 0 0 0,1 0 0 0 0,0 0 0 0 0,-1 0 0 0 0,1-1 0 0 0,-1 1 0 0 0,1 0 0 0 0,0 0-1 0 0,-1 0 1 0 0,1 0 0 0 0,-1 0 0 0 0,1 0 0 0 0,0 0 0 0 0,-1 0 0 0 0,1 0 0 0 0,-1 0 0 0 0,-5 3 5551 0 0,15 5-4754 0 0,-2-5-722 0 0,0 0 0 0 0,0 0 0 0 0,1-1 0 0 0,-1-1 0 0 0,1 1 0 0 0,-1-1 0 0 0,1 0 0 0 0,14-1 0 0 0,5-1 226 0 0,31-6 0 0 0,-50 6-302 0 0,67-8 554 0 0,100 2 0 0 0,76 16 338 0 0,-36 16-589 0 0,-72-5-62 0 0,-47-9-91 0 0,20 2 315 0 0,145 0 0 0 0,-123-19 148 0 0,60-1-2 0 0,20 13-339 0 0,-129 6-67 0 0,-12-2 62 0 0,-72-9-318 0 0,0-1 1 0 0,0 0-1 0 0,1 0 0 0 0,-1 0 1 0 0,0-1-1 0 0,0 0 0 0 0,0 0 1 0 0,0 0-1 0 0,0 0 0 0 0,0-1 1 0 0,7-4-1 0 0,6-1-29 0 0,-14 6 0 0 0,-1-1 0 0 0,1 1 0 0 0,0-1 0 0 0,-1 0 0 0 0,0 0 0 0 0,1 0 0 0 0,-1-1 0 0 0,5-3 0 0 0,-8 6 0 0 0,1-2 0 0 0,1 0 0 0 0,0 0 0 0 0,0 0 0 0 0,0 1 0 0 0,0-1 0 0 0,0 1 0 0 0,0-1 0 0 0,0 1 0 0 0,0 0 0 0 0,1 0 0 0 0,-1 0 0 0 0,0 0 0 0 0,1 0 0 0 0,2-1 0 0 0,0 2-12 0 0,-4 0-51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7:00:56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57 141 10136 0 0,'-7'3'283'0'0,"0"-1"0"0"0,0 0 1 0 0,-10 2-1 0 0,8-2-283 0 0,8-2 147 0 0,1 0-1 0 0,0 0 1 0 0,0 0 0 0 0,-1 0-1 0 0,1 0 1 0 0,0 1 0 0 0,0-1-1 0 0,-1 0 1 0 0,1 0 0 0 0,0 0 0 0 0,-1 0-1 0 0,1 0 1 0 0,0 0 0 0 0,0 0-1 0 0,-1 0 1 0 0,1 0 0 0 0,0 0-1 0 0,-1 0 1 0 0,1 0 0 0 0,0 0-1 0 0,0 0 1 0 0,-1 0 0 0 0,1 0-1 0 0,0-1 1 0 0,-1 1 0 0 0,1 0-1 0 0,0 0 1 0 0,0 0 0 0 0,-1 0 0 0 0,1 0-1 0 0,0-1 1 0 0,0 1 0 0 0,7-7 1669 0 0,19-8-821 0 0,-26 15-791 0 0,19-10 196 0 0,-1 1 1 0 0,1 0-1 0 0,0 2 0 0 0,1 0 1 0 0,-1 1-1 0 0,2 1 1 0 0,-1 1-1 0 0,32-2 1 0 0,34 2 380 0 0,159-4 948 0 0,88 11-154 0 0,-272-4-1339 0 0,61 2 216 0 0,138-4-108 0 0,-205 0-447 0 0,53-4 839 0 0,50-1 456 0 0,-81 7-1160 0 0,48 1 165 0 0,-71 1 362 0 0,104 7 261 0 0,-142-7-710 0 0,0-2 1 0 0,0 0-1 0 0,16-3 1 0 0,-15 2-20 0 0,31-5 157 0 0,-29 7-180 0 0,-15 0-56 0 0,0 0-1 0 0,0 0 1 0 0,0 0 0 0 0,0 0 0 0 0,6-1 0 0 0,6-6 33 0 0,-15 7-95 0 0,0-1-1 0 0,0 0 0 0 0,0 0 1 0 0,0 1-1 0 0,0-1 0 0 0,0 0 1 0 0,0 0-1 0 0,-1 0 0 0 0,1 0 1 0 0,0 0-1 0 0,-1 0 0 0 0,1 0 1 0 0,0 0-1 0 0,0-2 0 0 0,4-6-4501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7:01:00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60 8208 0 0,'0'0'741'0'0,"-6"0"-594"0"0,4 0 276 0 0,1 0 1 0 0,-1 0 0 0 0,1 0 0 0 0,-1 0-1 0 0,0 1 1 0 0,1-1 0 0 0,-1 0 0 0 0,1 1-1 0 0,-1-1 1 0 0,1 1 0 0 0,-1-1-1 0 0,1 1 1 0 0,-1 0 0 0 0,-1 1 0 0 0,-11 4 11587 0 0,30-6-11312 0 0,0 1-1 0 0,19 3 1 0 0,-18-2-663 0 0,0-1 0 0 0,25 0 0 0 0,9 0 64 0 0,36 4 276 0 0,-5-5-15 0 0,44 7 134 0 0,76-3 186 0 0,-116-5-609 0 0,-35 2 41 0 0,-25 0-2 0 0,44-3 0 0 0,59-11 49 0 0,-34 0 264 0 0,-7-1-328 0 0,-86 14-96 0 0,0 0 0 0 0,0-1 0 0 0,-1 1 0 0 0,1-1 0 0 0,0 1 0 0 0,0-1 0 0 0,0 0 0 0 0,2-1 0 0 0,5-2 0 0 0,19-14 0 0 0,7 9 0 0 0,-22 9-215 0 0,-11-9 419 0 0,-20-1-1279 0 0,18 10 889 0 0,-1 0-1 0 0,0-1 0 0 0,0 1 0 0 0,1 0 1 0 0,-1 0-1 0 0,0 0 0 0 0,0 0 1 0 0,1 0-1 0 0,-1 0 0 0 0,0 0 1 0 0,0 0-1 0 0,1 0 0 0 0,-1 0 0 0 0,0 0 1 0 0,0 1-1 0 0,1-1 0 0 0,-1 0 1 0 0,0 0-1 0 0,1 1 0 0 0,-1-1 1 0 0,0 0-1 0 0,1 1 0 0 0,-1-1 1 0 0,0 1-1 0 0,-7 6-1964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7:01:12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18 3224 0 0,'0'1'7'0'0,"0"0"9"0"0,0-1 0 0 0,-1 1 1 0 0,1 0-1 0 0,0-1 0 0 0,-1 1 0 0 0,1-1 0 0 0,0 1 0 0 0,-1 0 1 0 0,1-1-1 0 0,-1 1 0 0 0,1-1 0 0 0,-1 1 0 0 0,1-1 0 0 0,-1 1 1 0 0,1-1-1 0 0,-1 0 0 0 0,0 1 0 0 0,1-1 0 0 0,-1 0 0 0 0,0 1 0 0 0,1-1 1 0 0,-1 0-1 0 0,0 0 0 0 0,1 1 0 0 0,-1-1 0 0 0,0 0 0 0 0,0 0 1 0 0,1 0-1 0 0,-2 0 929 0 0,-19-2 5466 0 0,18 2-6956 0 0,-11 0 12065 0 0,20 2-10880 0 0,3 1-414 0 0,-6-2-81 0 0,1 0-1 0 0,0 0 0 0 0,0-1 1 0 0,-1 1-1 0 0,1-1 1 0 0,0 0-1 0 0,4 0 1 0 0,-6 0-134 0 0,0 0 0 0 0,0 0 1 0 0,0 0-1 0 0,0 0 0 0 0,-1 0 1 0 0,1 0-1 0 0,0-1 1 0 0,3 0-1 0 0,-3 0 27 0 0,0 0 0 0 0,-1 1-1 0 0,1 0 1 0 0,0-1 0 0 0,0 1 0 0 0,0 0 0 0 0,0 0-1 0 0,3 0 1 0 0,90-7 841 0 0,1-1-84 0 0,12 3-553 0 0,-7 10 106 0 0,-56-5-273 0 0,-37 0 4 0 0,1 0 0 0 0,-1 0-1 0 0,13-2 1 0 0,11-1-21 0 0,82-4 73 0 0,51 2 691 0 0,55 10-991 0 0,-63-8 254 0 0,86 11 110 0 0,-94-1 77 0 0,-106-4-243 0 0,102 12 14 0 0,-98-9 80 0 0,53-1 0 0 0,-40-3-45 0 0,27 1 58 0 0,74 6 172 0 0,-89-5-308 0 0,-40-2 0 0 0,133 0-24 0 0,64 5-16 0 0,-49 1 251 0 0,-101-6-422 0 0,467 4 774 0 0,-379-7-390 0 0,33-7 296 0 0,-96 13-255 0 0,-72-2-58 0 0,-21-1-584 0 0,1-1 0 0 0,20 0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7:02:29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116 190 11976 0 0,'0'0'576'0'0,"-4"-2"106"0"0,-6-1-628 0 0,-12-4 1930 0 0,-11-2 1067 0 0,6 2 451 0 0,15 5-1188 0 0,12 2-2151 0 0,0 0 0 0 0,0 0 0 0 0,-1 0 1 0 0,1 0-1 0 0,0 0 0 0 0,0 0 0 0 0,-1 0 0 0 0,1 0 0 0 0,0 0 0 0 0,0 0 1 0 0,-1 0-1 0 0,1 0 0 0 0,0 0 0 0 0,0 0 0 0 0,-1 0 0 0 0,1 0 0 0 0,0 0 1 0 0,0 0-1 0 0,-1 0 0 0 0,1 1 0 0 0,0-1 0 0 0,0 0 0 0 0,0 0 0 0 0,-1 0 0 0 0,1 0 1 0 0,0 1-1 0 0,0-1 0 0 0,0 0 0 0 0,-1 0 0 0 0,1 0 0 0 0,0 1 0 0 0,0-1 1 0 0,0 0-1 0 0,0 0 0 0 0,0 1 0 0 0,-1-1 0 0 0,19 12-31 0 0,-8-9-97 0 0,1-1-1 0 0,-1-1 1 0 0,1 1-1 0 0,0-2 0 0 0,0 0 1 0 0,15-1-1 0 0,62-12 637 0 0,24-1-610 0 0,40 13 346 0 0,-89 3-407 0 0,-13 1 0 0 0,76 2 0 0 0,54 4-75 0 0,-152-8-59 0 0,183 2-60 0 0,-47-4 429 0 0,180 19-247 0 0,-215-11 109 0 0,-58-9 1 0 0,-17 0-49 0 0,132-13 216 0 0,-80 4-130 0 0,240-27 445 0 0,-192 20-544 0 0,-83 2-36 0 0,-37 7 0 0 0,-25 6 0 0 0,0-1 0 0 0,-1 0 0 0 0,0 0 0 0 0,0-1 0 0 0,0 0 0 0 0,-1 0 0 0 0,1-1 0 0 0,11-12 0 0 0,-17 16-47 0 0,-1 0 0 0 0,1 1 0 0 0,-1-1-1 0 0,0 0 1 0 0,0 0 0 0 0,0 0 0 0 0,1-3 0 0 0,7-9 291 0 0,-11 9-2339 0 0,-1 10 355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7:02:33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 12528 0 0,'0'0'572'0'0,"9"-7"208"0"0,-4 2-94 0 0,1-1 0 0 0,-2 1 1 0 0,7-9-1 0 0,-8 9-56 0 0,0 1-1 0 0,0 1 1 0 0,0-1 0 0 0,1 0-1 0 0,-1 1 1 0 0,1-1 0 0 0,0 1 0 0 0,0 0-1 0 0,8-5 1 0 0,-10 8-368 0 0,0-1 0 0 0,0 0 0 0 0,-1 1-1 0 0,1-1 1 0 0,0 1 0 0 0,0-1 0 0 0,0 1 0 0 0,3 0 0 0 0,-4 0-178 0 0,-1 0 1 0 0,1 0 0 0 0,-1 0-1 0 0,1 0 1 0 0,0 1-1 0 0,-1-1 1 0 0,1 0 0 0 0,0 0-1 0 0,-1 1 1 0 0,1-1 0 0 0,-1 0-1 0 0,1 1 1 0 0,-1-1-1 0 0,1 0 1 0 0,-1 1 0 0 0,1-1-1 0 0,0 2 1 0 0,0 0 49 0 0,1 0 1 0 0,-1 1-1 0 0,0 0 0 0 0,0-1 1 0 0,-1 1-1 0 0,1-1 0 0 0,0 1 1 0 0,-1 0-1 0 0,1 3 0 0 0,0 4 7 0 0,1 5 79 0 0,-1 1-1 0 0,-1 0 1 0 0,-1 20 0 0 0,-1 6 6 0 0,-8 213 486 0 0,3-139-536 0 0,4-75-157 0 0,1-22 3 0 0,1 35 1 0 0,-2 18-414 0 0,3-72 309 0 0,0 1-1 0 0,0 0 1 0 0,0 0-1 0 0,0 0 0 0 0,0 0 1 0 0,0 0-1 0 0,-1 0 0 0 0,1-1 1 0 0,0 1-1 0 0,-1 0 1 0 0,1 0-1 0 0,0 0 0 0 0,-1-1 1 0 0,1 1-1 0 0,-2 1 0 0 0,2-2-104 0 0,0 1 0 0 0,-1-1 0 0 0,1 0-1 0 0,-1 1 1 0 0,1-1 0 0 0,-1 0 0 0 0,1 0 0 0 0,-1 0-1 0 0,1 1 1 0 0,-1-1 0 0 0,1 0 0 0 0,-1 0-1 0 0,1 0 1 0 0,-1 0 0 0 0,1 0 0 0 0,-1 0 0 0 0,0 0-1 0 0,1 0 1 0 0,-1 0 0 0 0,1 0 0 0 0,-1 0-1 0 0,1 0 1 0 0,-1-1 0 0 0,1 1 0 0 0,-1 0-1 0 0,0-1 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7:02:34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0 358 6448 0 0,'0'0'498'0'0,"14"0"7517"0"0,-8-2-7050 0 0,-1 0-1 0 0,1 0 1 0 0,-1 0 0 0 0,1 0-1 0 0,-1-1 1 0 0,0 0 0 0 0,9-6-1 0 0,-7 3-178 0 0,0 0 0 0 0,-1-1-1 0 0,0 1 1 0 0,8-12 0 0 0,2-5-3 0 0,-1-2 0 0 0,14-34 0 0 0,-9 19 164 0 0,-6 13-580 0 0,-7 10-92 0 0,2 1 0 0 0,0 0 0 0 0,0 1 0 0 0,18-22-1 0 0,-26 36-277 0 0,1 0 0 0 0,-1-1 0 0 0,0 1 0 0 0,0 0 0 0 0,1 0 0 0 0,-1 0-1 0 0,0 0 1 0 0,1 0 0 0 0,-1 0 0 0 0,1 1 0 0 0,-1-1 0 0 0,1 0 0 0 0,-1 1-1 0 0,1-1 1 0 0,0 1 0 0 0,-1 0 0 0 0,4-1 0 0 0,-4 1 3 0 0,1 1 1 0 0,-1-1-1 0 0,1 0 1 0 0,-1 1-1 0 0,1-1 1 0 0,-1 1-1 0 0,0-1 1 0 0,1 1-1 0 0,-1 0 0 0 0,0 0 1 0 0,0-1-1 0 0,1 1 1 0 0,-1 0-1 0 0,0 0 1 0 0,2 2-1 0 0,2 4 18 0 0,0 1 0 0 0,0-1 0 0 0,0 1 0 0 0,-1-1 0 0 0,4 12 0 0 0,-7-16-13 0 0,13 35-7 0 0,14 57 0 0 0,-28-94 1 0 0,4 12-150 0 0,-1-1-1 0 0,11 22 1 0 0,-12-31-54 0 0,-1 1 0 0 0,1-1 0 0 0,1 1 0 0 0,-1-1 0 0 0,0 0 0 0 0,1 0 0 0 0,0 0 1 0 0,0 0-1 0 0,0-1 0 0 0,0 1 0 0 0,0-1 0 0 0,0 1 0 0 0,5 1 0 0 0,1 1-2474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16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Miranda, Fall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8"/>
            <a:ext cx="7886700" cy="3562289"/>
          </a:xfrm>
        </p:spPr>
        <p:txBody>
          <a:bodyPr>
            <a:normAutofit/>
          </a:bodyPr>
          <a:lstStyle/>
          <a:p>
            <a:r>
              <a:rPr lang="en-US" dirty="0"/>
              <a:t>Quiz 16 due Friday @ </a:t>
            </a:r>
            <a:r>
              <a:rPr lang="en-US" dirty="0" err="1"/>
              <a:t>9am</a:t>
            </a:r>
            <a:endParaRPr lang="en-US" dirty="0"/>
          </a:p>
          <a:p>
            <a:r>
              <a:rPr lang="en-US" dirty="0"/>
              <a:t>Survey 6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PA5</a:t>
            </a:r>
            <a:r>
              <a:rPr lang="en-US" dirty="0"/>
              <a:t> due Thursday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Not Wednesday – holiday</a:t>
            </a:r>
          </a:p>
          <a:p>
            <a:r>
              <a:rPr lang="en-US" dirty="0" err="1"/>
              <a:t>PA6</a:t>
            </a:r>
            <a:r>
              <a:rPr lang="en-US" dirty="0"/>
              <a:t> released Thursday</a:t>
            </a:r>
          </a:p>
          <a:p>
            <a:r>
              <a:rPr lang="en-US" dirty="0"/>
              <a:t>Game/Movie Night Social on Friday @ </a:t>
            </a:r>
            <a:r>
              <a:rPr lang="en-US" dirty="0" err="1"/>
              <a:t>7pm</a:t>
            </a:r>
            <a:endParaRPr lang="en-US" dirty="0"/>
          </a:p>
          <a:p>
            <a:r>
              <a:rPr lang="en-US" dirty="0"/>
              <a:t>Practice Map Problems – see schedule</a:t>
            </a:r>
          </a:p>
          <a:p>
            <a:r>
              <a:rPr lang="en-US" dirty="0"/>
              <a:t>Degree Planning EC due Friday @ </a:t>
            </a:r>
            <a:r>
              <a:rPr lang="en-US" dirty="0" err="1"/>
              <a:t>11:59pm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2BE7755-F433-447C-BAD8-EB973242DF7A}"/>
                  </a:ext>
                </a:extLst>
              </p14:cNvPr>
              <p14:cNvContentPartPr/>
              <p14:nvPr/>
            </p14:nvContentPartPr>
            <p14:xfrm>
              <a:off x="2148409" y="1689019"/>
              <a:ext cx="717120" cy="53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2BE7755-F433-447C-BAD8-EB973242DF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39769" y="1680379"/>
                <a:ext cx="73476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DF9EDBB-F0E6-4633-A958-A52C61288BFE}"/>
                  </a:ext>
                </a:extLst>
              </p14:cNvPr>
              <p14:cNvContentPartPr/>
              <p14:nvPr/>
            </p14:nvContentPartPr>
            <p14:xfrm>
              <a:off x="2313289" y="2116339"/>
              <a:ext cx="698400" cy="29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DF9EDBB-F0E6-4633-A958-A52C61288B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04289" y="2107339"/>
                <a:ext cx="7160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97D779B-F24D-4A39-A434-B12EB76319A0}"/>
                  </a:ext>
                </a:extLst>
              </p14:cNvPr>
              <p14:cNvContentPartPr/>
              <p14:nvPr/>
            </p14:nvContentPartPr>
            <p14:xfrm>
              <a:off x="1848169" y="2571739"/>
              <a:ext cx="863280" cy="39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97D779B-F24D-4A39-A434-B12EB76319A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39529" y="2563099"/>
                <a:ext cx="88092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6BDEB73-53B2-4673-A491-FF7DD569BEE3}"/>
                  </a:ext>
                </a:extLst>
              </p14:cNvPr>
              <p14:cNvContentPartPr/>
              <p14:nvPr/>
            </p14:nvContentPartPr>
            <p14:xfrm>
              <a:off x="1823689" y="2549419"/>
              <a:ext cx="832320" cy="56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6BDEB73-53B2-4673-A491-FF7DD569BEE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15049" y="2540419"/>
                <a:ext cx="84996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D658677-C51A-4881-B67A-7F2FC013EC93}"/>
                  </a:ext>
                </a:extLst>
              </p14:cNvPr>
              <p14:cNvContentPartPr/>
              <p14:nvPr/>
            </p14:nvContentPartPr>
            <p14:xfrm>
              <a:off x="842689" y="3321259"/>
              <a:ext cx="483480" cy="360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D658677-C51A-4881-B67A-7F2FC013EC9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3689" y="3312619"/>
                <a:ext cx="50112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573E16B-83E8-4E97-937B-EFAD5D0332B0}"/>
                  </a:ext>
                </a:extLst>
              </p14:cNvPr>
              <p14:cNvContentPartPr/>
              <p14:nvPr/>
            </p14:nvContentPartPr>
            <p14:xfrm>
              <a:off x="4029769" y="3742819"/>
              <a:ext cx="1499400" cy="345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573E16B-83E8-4E97-937B-EFAD5D0332B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20769" y="3734179"/>
                <a:ext cx="151704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595BC91-1195-430F-B0A8-9A8B5EE181E9}"/>
                  </a:ext>
                </a:extLst>
              </p14:cNvPr>
              <p14:cNvContentPartPr/>
              <p14:nvPr/>
            </p14:nvContentPartPr>
            <p14:xfrm>
              <a:off x="3085129" y="4530139"/>
              <a:ext cx="1037520" cy="730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595BC91-1195-430F-B0A8-9A8B5EE181E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76129" y="4521139"/>
                <a:ext cx="1055160" cy="90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9F09534F-B5C6-480A-9F94-237BCDE9DF5E}"/>
              </a:ext>
            </a:extLst>
          </p:cNvPr>
          <p:cNvGrpSpPr/>
          <p:nvPr/>
        </p:nvGrpSpPr>
        <p:grpSpPr>
          <a:xfrm>
            <a:off x="2770129" y="4647139"/>
            <a:ext cx="165600" cy="274320"/>
            <a:chOff x="2770129" y="4647139"/>
            <a:chExt cx="165600" cy="27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E4BC77E-D20B-4116-A987-2FD94EB963F5}"/>
                    </a:ext>
                  </a:extLst>
                </p14:cNvPr>
                <p14:cNvContentPartPr/>
                <p14:nvPr/>
              </p14:nvContentPartPr>
              <p14:xfrm>
                <a:off x="2836729" y="4653259"/>
                <a:ext cx="44280" cy="268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E4BC77E-D20B-4116-A987-2FD94EB963F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27729" y="4644619"/>
                  <a:ext cx="619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EBC6AD6-D7FD-4814-A5D0-ED15DE27C31C}"/>
                    </a:ext>
                  </a:extLst>
                </p14:cNvPr>
                <p14:cNvContentPartPr/>
                <p14:nvPr/>
              </p14:nvContentPartPr>
              <p14:xfrm>
                <a:off x="2770129" y="4647139"/>
                <a:ext cx="165600" cy="129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EBC6AD6-D7FD-4814-A5D0-ED15DE27C31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61129" y="4638139"/>
                  <a:ext cx="183240" cy="146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and </a:t>
            </a:r>
            <a:r>
              <a:rPr lang="en-US" dirty="0" err="1"/>
              <a:t>HashTable</a:t>
            </a:r>
            <a:endParaRPr lang="en-US" dirty="0"/>
          </a:p>
          <a:p>
            <a:r>
              <a:rPr lang="en-US" dirty="0"/>
              <a:t>Questions on Lecture 16?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828C-A5A6-46FC-A783-8C5D7F298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139" y="273844"/>
            <a:ext cx="8245721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Hash Table – draw the pictures (Separate Chaining)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EDADF-74CB-43B9-80A9-DF4BB9F05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3716702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getIndex</a:t>
            </a:r>
            <a:r>
              <a:rPr lang="en-US" dirty="0"/>
              <a:t>(String k) {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k.length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of buckets – 4</a:t>
            </a:r>
          </a:p>
          <a:p>
            <a:pPr marL="342904" lvl="1" indent="0">
              <a:buNone/>
            </a:pPr>
            <a:r>
              <a:rPr lang="en-US" sz="1300" dirty="0"/>
              <a:t>(i.e. the size of the array)</a:t>
            </a:r>
          </a:p>
          <a:p>
            <a:pPr marL="0" indent="0">
              <a:buNone/>
            </a:pPr>
            <a:r>
              <a:rPr lang="en-US" dirty="0" err="1"/>
              <a:t>expandCapacity</a:t>
            </a:r>
            <a:r>
              <a:rPr lang="en-US" dirty="0"/>
              <a:t>() called in set()</a:t>
            </a:r>
          </a:p>
          <a:p>
            <a:pPr marL="0" indent="0">
              <a:buNone/>
            </a:pPr>
            <a:r>
              <a:rPr lang="en-US" dirty="0" err="1"/>
              <a:t>LoadFactor</a:t>
            </a:r>
            <a:r>
              <a:rPr lang="en-US" dirty="0"/>
              <a:t> – 0.75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6993E9-352F-4B62-986C-B23760FE766D}"/>
              </a:ext>
            </a:extLst>
          </p:cNvPr>
          <p:cNvSpPr txBox="1">
            <a:spLocks/>
          </p:cNvSpPr>
          <p:nvPr/>
        </p:nvSpPr>
        <p:spPr>
          <a:xfrm>
            <a:off x="4572000" y="1369219"/>
            <a:ext cx="3716702" cy="3263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71452" indent="-171452" algn="l" defTabSz="685808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set(“Smith”, 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set(“Johnson”, 2);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set(“Williams”, 3);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set(“Brown”, 4);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set(“Jones”, 5);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set(“Garcia”, 6);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set(“Miller”, 7);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set(“Davis”, 8);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set(“Rodriguez”, 9);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</a:t>
            </a:r>
            <a:r>
              <a:rPr lang="en-US"/>
              <a:t>(“Martinez”, </a:t>
            </a:r>
            <a:r>
              <a:rPr lang="en-US" dirty="0"/>
              <a:t>10);</a:t>
            </a:r>
          </a:p>
        </p:txBody>
      </p:sp>
    </p:spTree>
    <p:extLst>
      <p:ext uri="{BB962C8B-B14F-4D97-AF65-F5344CB8AC3E}">
        <p14:creationId xmlns:p14="http://schemas.microsoft.com/office/powerpoint/2010/main" val="61588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16?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3033</TotalTime>
  <Words>192</Words>
  <Application>Microsoft Office PowerPoint</Application>
  <PresentationFormat>On-screen Show (16:9)</PresentationFormat>
  <Paragraphs>35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 Light</vt:lpstr>
      <vt:lpstr>Calibri</vt:lpstr>
      <vt:lpstr>Arial</vt:lpstr>
      <vt:lpstr>Office Theme</vt:lpstr>
      <vt:lpstr>CSE 12 – Basic Data Structures and Object-Oriented Design Lecture 16</vt:lpstr>
      <vt:lpstr>Announcements</vt:lpstr>
      <vt:lpstr>Topics</vt:lpstr>
      <vt:lpstr>Hash Table – draw the pictures (Separate Chaining)</vt:lpstr>
      <vt:lpstr>Questions on Lecture 16?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187</cp:revision>
  <dcterms:modified xsi:type="dcterms:W3CDTF">2020-11-09T17:05:40Z</dcterms:modified>
</cp:coreProperties>
</file>