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5" r:id="rId5"/>
    <p:sldId id="272" r:id="rId6"/>
    <p:sldId id="274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5" y="34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algorithms, </a:t>
            </a:r>
          </a:p>
          <a:p>
            <a:pPr lvl="3"/>
            <a:r>
              <a:rPr lang="en-US" dirty="0"/>
              <a:t>Hash tables/maps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</TotalTime>
  <Words>427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  <vt:lpstr>Questions on Lecture 18?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195</cp:revision>
  <dcterms:modified xsi:type="dcterms:W3CDTF">2020-11-16T03:38:38Z</dcterms:modified>
</cp:coreProperties>
</file>