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7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7368 0 0,'0'0'2368'0'0,"13"0"2994"0"0,74-3-194 0 0,1-1-3957 0 0,-76 4-1106 0 0,-1 0 0 0 0,1-1 1 0 0,-1-1-1 0 0,22-5 0 0 0,-32 7-86 0 0,0-1 0 0 0,0 1-1 0 0,0 0 1 0 0,-1-1 0 0 0,1 1-1 0 0,0-1 1 0 0,0 1-1 0 0,-1-1 1 0 0,1 1 0 0 0,0-1-1 0 0,-1 1 1 0 0,1-1 0 0 0,0 0-1 0 0,-1 1 1 0 0,1-1 0 0 0,-1 0-1 0 0,1 0 1 0 0,-1 1 0 0 0,1-1-1 0 0,-1 0 1 0 0,0 0-1 0 0,1 0 1 0 0,-1 1 0 0 0,0-2-1 0 0,1 0 30 0 0,-1 0 0 0 0,-1 1 0 0 0,1-1 0 0 0,0 0 0 0 0,0 0 0 0 0,-1 1 0 0 0,1-1-1 0 0,-1 1 1 0 0,1-1 0 0 0,-1 0 0 0 0,1 1 0 0 0,-2-2 0 0 0,-1-3 81 0 0,-1 1 0 0 0,1 0 0 0 0,-1 1 0 0 0,0-1 0 0 0,-1 0 0 0 0,-5-4 0 0 0,1 2-26 0 0,1 1 0 0 0,-1 0 0 0 0,-1 0 0 0 0,1 1-1 0 0,-1 0 1 0 0,0 0 0 0 0,0 1 0 0 0,-18-4 0 0 0,92 17 176 0 0,65-1 0 0 0,-127-8-291 0 0,4 0 34 0 0,0 0-1 0 0,0 1 1 0 0,0-1 0 0 0,11 3 0 0 0,-16-2-3 0 0,0-1 0 0 0,-1 0-1 0 0,1 0 1 0 0,0 1 0 0 0,0-1 0 0 0,-1 0 0 0 0,1 1 0 0 0,0-1 0 0 0,-1 1 0 0 0,1-1-1 0 0,-1 1 1 0 0,1-1 0 0 0,0 1 0 0 0,-1-1 0 0 0,1 1 0 0 0,-1-1 0 0 0,1 1-1 0 0,-1 0 1 0 0,0-1 0 0 0,1 1 0 0 0,-1 0 0 0 0,0 0 0 0 0,1-1 0 0 0,-1 1-1 0 0,0 0 1 0 0,0 0 0 0 0,0-1 0 0 0,0 1 0 0 0,1 0 0 0 0,-1 0 0 0 0,0 0-1 0 0,0-1 1 0 0,-1 1 0 0 0,1 0 0 0 0,0 0 0 0 0,0-1 0 0 0,0 1 0 0 0,0 0-1 0 0,-1 0 1 0 0,1-1 0 0 0,0 1 0 0 0,-1 0 0 0 0,1-1 0 0 0,-1 2 0 0 0,-5 8 136 0 0,1 0 1 0 0,-1-1 0 0 0,-1 1-1 0 0,-12 12 1 0 0,-36 33 43 0 0,38-39-175 0 0,4-5 18 0 0,9-8-119 0 0,1 0-1 0 0,0-1 1 0 0,0 1-1 0 0,0 0 1 0 0,-4 6-1 0 0,6-8-483 0 0,35-6-5531 0 0,-20 3 4373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1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16 10136 0 0,'0'0'777'0'0,"-9"-5"3978"0"0,8 4-4677 0 0,1 1 1 0 0,-1-1-1 0 0,1 0 1 0 0,-1 0 0 0 0,0 1-1 0 0,1-1 1 0 0,-1 1 0 0 0,0-1-1 0 0,0 0 1 0 0,0 1 0 0 0,1-1-1 0 0,-1 1 1 0 0,0 0 0 0 0,0-1-1 0 0,0 1 1 0 0,0 0 0 0 0,0-1-1 0 0,1 1 1 0 0,-1 0-1 0 0,0 0 1 0 0,0 0 0 0 0,0 0-1 0 0,0 0 1 0 0,0 0 0 0 0,0 0-1 0 0,0 0 1 0 0,0 0 0 0 0,0 0-1 0 0,0 1 1 0 0,0-1 0 0 0,1 0-1 0 0,-1 1 1 0 0,0-1-1 0 0,0 0 1 0 0,0 1 0 0 0,0-1-1 0 0,1 1 1 0 0,-1 0 0 0 0,-1 0-1 0 0,-5 4 367 0 0,0 1 0 0 0,0-1-1 0 0,-9 11 1 0 0,5-5 2 0 0,-104 91 2416 0 0,91-82-2332 0 0,9-7 34 0 0,-21 15-1 0 0,34-27-536 0 0,1 0 0 0 0,0 0 0 0 0,0 0 0 0 0,0 0 0 0 0,0 0 0 0 0,0 0 0 0 0,0 0 1 0 0,0 0-1 0 0,0 1 0 0 0,1-1 0 0 0,-1 0 0 0 0,0 0 0 0 0,1 1 0 0 0,-1-1 0 0 0,0 3 0 0 0,13-1 968 0 0,16 0-1063 0 0,1-1-1 0 0,45-3 1 0 0,-21 0 73 0 0,1-1 75 0 0,-34 1-47 0 0,0 0-1 0 0,-1 1 0 0 0,39 6 1 0 0,-57-6-30 0 0,0 0-1 0 0,0 0 1 0 0,-1 0 0 0 0,1 1 0 0 0,0-1 0 0 0,0 0-1 0 0,-1 0 1 0 0,1 1 0 0 0,0-1 0 0 0,-1 0-1 0 0,1 1 1 0 0,0-1 0 0 0,-1 1 0 0 0,1-1 0 0 0,0 1-1 0 0,-1-1 1 0 0,1 1 0 0 0,-1-1 0 0 0,1 1 0 0 0,-1 0-1 0 0,1-1 1 0 0,-1 1 0 0 0,1 0 0 0 0,-1-1-1 0 0,0 1 1 0 0,1 0 0 0 0,-1-1 0 0 0,0 1 0 0 0,0 0-1 0 0,0 0 1 0 0,0-1 0 0 0,1 1 0 0 0,-1 0 0 0 0,0 0-1 0 0,0 0 1 0 0,0-1 0 0 0,0 1 0 0 0,-1 0-1 0 0,1 0 1 0 0,0 1 0 0 0,-1 0 8 0 0,0 1 1 0 0,0-1-1 0 0,0 0 0 0 0,0 0 0 0 0,0 0 1 0 0,-1 1-1 0 0,1-1 0 0 0,-1 0 1 0 0,1-1-1 0 0,-1 1 0 0 0,-3 3 1 0 0,-10 6 45 0 0,0 0 0 0 0,-1-2 0 0 0,-28 14 1 0 0,36-19-434 0 0,-1-1 0 0 0,1 0 1 0 0,0-1-1 0 0,-1 0 0 0 0,0 0 1 0 0,1-1-1 0 0,-1 0 1 0 0,0 0-1 0 0,-16-1 0 0 0,18-2-1118 0 0,1-1-46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21 16991 0 0,'-17'-5'1840'0'0,"10"0"-1894"0"0,5 3 464 0 0,0 1 1 0 0,0 0-1 0 0,0 0 1 0 0,0 0-1 0 0,0 0 0 0 0,0 0 1 0 0,-3-1-1 0 0,4 2-344 0 0,0 0 0 0 0,1 0 0 0 0,-1 0-1 0 0,0 0 1 0 0,1 0 0 0 0,-1 0 0 0 0,0 0 0 0 0,1 0-1 0 0,-1 1 1 0 0,1-1 0 0 0,-1 0 0 0 0,0 0 0 0 0,1 1-1 0 0,-1-1 1 0 0,1 0 0 0 0,-1 1 0 0 0,1-1 0 0 0,-1 1-1 0 0,1-1 1 0 0,-1 1 0 0 0,1-1 0 0 0,0 1 0 0 0,-1-1 0 0 0,1 1-1 0 0,-1-1 1 0 0,1 1 0 0 0,0-1 0 0 0,0 1 0 0 0,-1 0-1 0 0,1-1 1 0 0,0 2 0 0 0,-10 26 54 0 0,2 0 0 0 0,1 0 0 0 0,1 1 0 0 0,-2 37 0 0 0,7-59-119 0 0,-14 177 33 0 0,11-111-14 0 0,4-64 9 0 0,0-1 0 0 0,2 14 1 0 0,1 9 140 0 0,-3-30-155 0 0,0-1 0 0 0,0 1 0 0 0,0-1 0 0 0,0 1 0 0 0,0-1 1 0 0,0 1-1 0 0,0-1 0 0 0,0 1 0 0 0,0-1 0 0 0,0 1 0 0 0,0-1 0 0 0,0 1 0 0 0,1-1 0 0 0,-1 1 0 0 0,0-1 0 0 0,0 0 0 0 0,0 1 0 0 0,1-1 0 0 0,-1 1 0 0 0,0-1 0 0 0,1 1 0 0 0,-1-1 0 0 0,0 0 0 0 0,1 1 0 0 0,-1-1 0 0 0,0 0 1 0 0,1 1-1 0 0,-1-1 0 0 0,1 0 0 0 0,-1 1 0 0 0,1-1 0 0 0,-1 0 0 0 0,1 0 0 0 0,-1 0 0 0 0,1 0 0 0 0,-1 1 0 0 0,1-1 0 0 0,-1 0 0 0 0,1 0 0 0 0,-1 0 0 0 0,1 0 0 0 0,-1 0 0 0 0,1 0 0 0 0,-1 0 0 0 0,1 0 0 0 0,-1 0 0 0 0,1 0 1 0 0,-1-1-1 0 0,1 1 0 0 0,-1 0 0 0 0,1 0 0 0 0,-1 0 0 0 0,0-1 0 0 0,1 1 0 0 0,-1 0 0 0 0,1 0 0 0 0,0-1 0 0 0,4-3 67 0 0,1 1-1 0 0,-1 0 1 0 0,7-7 0 0 0,-10 8-114 0 0,24-19 124 0 0,-9 6 32 0 0,1 0 0 0 0,0 2 0 0 0,1 0 0 0 0,29-14 0 0 0,-46 26-85 0 0,0 0 0 0 0,0 0-1 0 0,0 1 1 0 0,0-1 0 0 0,0 0-1 0 0,0 1 1 0 0,0 0 0 0 0,0-1-1 0 0,0 1 1 0 0,0 0 0 0 0,1 0-1 0 0,-1 0 1 0 0,0 1 0 0 0,0-1-1 0 0,0 0 1 0 0,0 1 0 0 0,0 0-1 0 0,0-1 1 0 0,0 1 0 0 0,0 0-1 0 0,0 0 1 0 0,2 1 0 0 0,-3-1-9 0 0,0 0 1 0 0,1 1-1 0 0,-1-1 1 0 0,0 0 0 0 0,0 1-1 0 0,0-1 1 0 0,0 0-1 0 0,0 1 1 0 0,-1-1-1 0 0,1 1 1 0 0,0 0-1 0 0,-1-1 1 0 0,1 1 0 0 0,-1-1-1 0 0,0 1 1 0 0,1 0-1 0 0,-1 0 1 0 0,0-1-1 0 0,0 1 1 0 0,0 0 0 0 0,0-1-1 0 0,0 1 1 0 0,0 0-1 0 0,-1-1 1 0 0,1 1-1 0 0,-1 0 1 0 0,0 2-1 0 0,-2 4 46 0 0,-1 0 0 0 0,1 1 0 0 0,-2-2-1 0 0,1 1 1 0 0,-1 0 0 0 0,0-1 0 0 0,-1 0-1 0 0,1 0 1 0 0,-1-1 0 0 0,-1 0 0 0 0,1 0 0 0 0,-12 8-1 0 0,6-6-135 0 0,0 0 0 0 0,-1-1 0 0 0,0-1 0 0 0,0 0 0 0 0,0 0 0 0 0,-28 6-1 0 0,18-10-386 0 0,22-2 333 0 0,0 0-1 0 0,0 0 0 0 0,0 0 1 0 0,0 0-1 0 0,0-1 1 0 0,0 1-1 0 0,0 0 1 0 0,0-1-1 0 0,0 1 1 0 0,0 0-1 0 0,0-1 0 0 0,0 1 1 0 0,0-1-1 0 0,1 0 1 0 0,-1 1-1 0 0,0-1 1 0 0,0 0-1 0 0,1 1 0 0 0,-2-2 1 0 0,2 2 40 0 0,0-1 0 0 0,0 1 0 0 0,0-1 1 0 0,0 1-1 0 0,-1 0 0 0 0,1-1 0 0 0,0 1 0 0 0,0 0 1 0 0,0-1-1 0 0,0 1 0 0 0,0-1 0 0 0,0 1 0 0 0,1 0 0 0 0,-1-1 1 0 0,0 1-1 0 0,0-1 0 0 0,0 1 0 0 0,0 0 0 0 0,0-1 1 0 0,0 1-1 0 0,1 0 0 0 0,-1-1 0 0 0,0 1 0 0 0,0 0 1 0 0,1 0-1 0 0,-1-1 0 0 0,0 1 0 0 0,0 0 0 0 0,1-1 0 0 0,0 1 1 0 0,10-9-1706 0 0,-9 8 1278 0 0,11-8-1734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20471 0 0,'-22'10'476'0'0,"0"1"-1"0"0,1 1 1 0 0,0 1-1 0 0,-23 19 1 0 0,29-20-17 0 0,1 0 1 0 0,0 1-1 0 0,1 1 0 0 0,0 0 1 0 0,1 1-1 0 0,1 0 1 0 0,0 1-1 0 0,1 0 1 0 0,-14 32-1 0 0,22-44-393 0 0,1 0-1 0 0,0 1 1 0 0,0-1-1 0 0,0 7 1 0 0,0-10-56 0 0,1-1 1 0 0,0 1-1 0 0,0 0 1 0 0,0-1-1 0 0,0 1 0 0 0,0 0 1 0 0,0-1-1 0 0,0 1 1 0 0,0-1-1 0 0,0 1 1 0 0,0 0-1 0 0,0-1 1 0 0,1 1-1 0 0,-1-1 0 0 0,0 1 1 0 0,0 0-1 0 0,0-1 1 0 0,1 1-1 0 0,-1-1 1 0 0,0 1-1 0 0,1-1 1 0 0,-1 1-1 0 0,1-1 0 0 0,-1 1 1 0 0,1-1-1 0 0,-1 1 1 0 0,1-1-1 0 0,-1 0 1 0 0,1 1-1 0 0,-1-1 0 0 0,1 0 1 0 0,-1 1-1 0 0,1-1 1 0 0,-1 0-1 0 0,1 0 1 0 0,0 1-1 0 0,-1-1 1 0 0,1 0-1 0 0,1 0 0 0 0,3 0 8 0 0,1-1-1 0 0,-1 0 0 0 0,0 0 0 0 0,1 0 0 0 0,-1 0 0 0 0,0-1 0 0 0,9-4 0 0 0,36-22 17 0 0,-32 17-42 0 0,69-48-1752 0 0,-51 31-5608 0 0,-35 28 7030 0 0,22-18-7803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68 10136 0 0,'0'0'777'0'0,"8"-11"1380"0"0,-6 9-1590 0 0,-1 0 0 0 0,0-1 1 0 0,0 1-1 0 0,0 0 0 0 0,0-1 0 0 0,0 1 0 0 0,-1 0 0 0 0,1-1 0 0 0,-1 1 0 0 0,1-1 0 0 0,-1 1 0 0 0,0-1 1 0 0,0 1-1 0 0,0-1 0 0 0,0 1 0 0 0,-1-4 0 0 0,0-7 2001 0 0,-13 28-1896 0 0,10-8-580 0 0,-1 0-1 0 0,1 0 1 0 0,0 1-1 0 0,1-1 1 0 0,0 1-1 0 0,0 0 1 0 0,1 0 0 0 0,0 0-1 0 0,-2 11 1 0 0,3-14-38 0 0,1-1 1 0 0,-1 1-1 0 0,1-1 1 0 0,0 1-1 0 0,0-1 1 0 0,1 1 0 0 0,-1-1-1 0 0,1 1 1 0 0,0-1-1 0 0,0 0 1 0 0,0 1-1 0 0,1-1 1 0 0,0 0-1 0 0,0 0 1 0 0,0 0 0 0 0,0 0-1 0 0,0 0 1 0 0,6 7-1 0 0,-6-10-33 0 0,-1 0 1 0 0,0 0-1 0 0,1 0 1 0 0,-1 0-1 0 0,1 0 0 0 0,0-1 1 0 0,-1 1-1 0 0,1 0 0 0 0,0-1 1 0 0,-1 1-1 0 0,1-1 0 0 0,0 1 1 0 0,0-1-1 0 0,-1 0 0 0 0,1 0 1 0 0,0 0-1 0 0,0 0 0 0 0,-1 0 1 0 0,1 0-1 0 0,0 0 0 0 0,0-1 1 0 0,-1 1-1 0 0,1-1 0 0 0,0 1 1 0 0,0-1-1 0 0,-1 0 0 0 0,1 1 1 0 0,-1-1-1 0 0,1 0 0 0 0,1-1 1 0 0,4-3 31 0 0,0 1 0 0 0,-1-2 1 0 0,0 1-1 0 0,12-12 0 0 0,34-51 456 0 0,-47 63-561 0 0,-4 4-280 0 0,8 14-3315 0 0,-8-7 3205 0 0,1 0 0 0 0,-1 0 0 0 0,-1 1-1 0 0,1-1 1 0 0,-1 0 0 0 0,0 0 0 0 0,-1 1 0 0 0,1-1 0 0 0,-1 0 0 0 0,0 0 0 0 0,-4 10 0 0 0,-1 18-825 0 0,5-30 1352 0 0,1 0 0 0 0,-1 0 0 0 0,1 0-1 0 0,0 0 1 0 0,0 0 0 0 0,1 0 0 0 0,-1-1 0 0 0,1 1 0 0 0,1 6 1075 0 0,18-14 1442 0 0,-17 3-2393 0 0,0 0 1 0 0,-1 0-1 0 0,1 0 0 0 0,-1-1 0 0 0,0 1 0 0 0,1-1 0 0 0,-1 0 0 0 0,0 1 0 0 0,0-1 1 0 0,0 0-1 0 0,2-3 0 0 0,20-26 1297 0 0,-21 27-1378 0 0,2-3-59 0 0,0-1 0 0 0,0 2 0 0 0,1-1 0 0 0,0 1 0 0 0,0 0 0 0 0,0 0 0 0 0,1 0 0 0 0,9-5 0 0 0,35-24-6124 0 0,-38 26-2086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60 12176 0 0,'-1'-3'605'0'0,"-1"-6"-288"0"0,0-16-13 0 0,1 2 7108 0 0,-2 44-5867 0 0,0 171-914 0 0,4-111-270 0 0,15 270 170 0 0,-15-346-509 0 0,1 1 0 0 0,-1-1 0 0 0,1 0-1 0 0,0 0 1 0 0,3 7 0 0 0,-5-11-117 0 0,1 0 0 0 0,-1 0 0 0 0,1-1 0 0 0,-1 1 0 0 0,1 0 0 0 0,0 0 0 0 0,-1-1-1 0 0,1 1 1 0 0,0 0 0 0 0,-1-1 0 0 0,1 1 0 0 0,0 0 0 0 0,0-1 0 0 0,0 1 0 0 0,1 0 0 0 0,-1-1-146 0 0,0 0 0 0 0,-1 0 0 0 0,1 0 0 0 0,0 0 0 0 0,-1 0 0 0 0,1-1 0 0 0,-1 1 0 0 0,1 0 0 0 0,0 0 0 0 0,-1 0 0 0 0,1-1 0 0 0,0 1 0 0 0,-1 0 0 0 0,1-1 0 0 0,-1 1 0 0 0,1-1 0 0 0,-1 1 0 0 0,1 0 0 0 0,-1-1 0 0 0,1 1 0 0 0,-1-1 0 0 0,1 1 0 0 0,-1-1 0 0 0,0 0 0 0 0,1 1 0 0 0,-1-2 0 0 0,8-9-6640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14 109 9672 0 0,'-11'-10'874'0'0,"9"7"-718"0"0,2 3-125 0 0,0 0 1 0 0,0-1-1 0 0,0 1 0 0 0,-1 0 0 0 0,1 0 0 0 0,0-1 0 0 0,0 1 0 0 0,0 0 0 0 0,0 0 1 0 0,0 0-1 0 0,0-1 0 0 0,0 1 0 0 0,0 0 0 0 0,0 0 0 0 0,0-1 0 0 0,1 1 0 0 0,-1 0 0 0 0,0 0 1 0 0,0 0-1 0 0,0-1 0 0 0,0 1 0 0 0,0 0 0 0 0,0 0 0 0 0,0 0 0 0 0,1-1 0 0 0,-1 1 1 0 0,0 0-1 0 0,0 0 0 0 0,0-1 0 0 0,3 0 801 0 0,29-24 5510 0 0,4 3-3371 0 0,-24 15-2727 0 0,0 1 0 0 0,1 1 0 0 0,0 0 0 0 0,0 0 0 0 0,0 2 0 0 0,1-1 0 0 0,15-1 0 0 0,-26 5-240 0 0,0 0 1 0 0,1 0-1 0 0,-1 0 1 0 0,0 0-1 0 0,0 0 1 0 0,0 1-1 0 0,1-1 0 0 0,-1 1 1 0 0,0 0-1 0 0,0 0 1 0 0,0 0-1 0 0,0 1 1 0 0,5 2-1 0 0,-6-2-11 0 0,0-1-1 0 0,0 1 1 0 0,-1-1-1 0 0,1 1 1 0 0,0 0-1 0 0,-1 0 1 0 0,1 0-1 0 0,-1 0 1 0 0,0 0-1 0 0,0 0 0 0 0,0 0 1 0 0,0 1-1 0 0,0-1 1 0 0,0 0-1 0 0,0 1 1 0 0,-1-1-1 0 0,1 0 1 0 0,-1 1-1 0 0,0 3 1 0 0,1 12 61 0 0,-2 0 1 0 0,0-1 0 0 0,-1 1-1 0 0,-1 0 1 0 0,-1-1 0 0 0,0 1-1 0 0,-1-1 1 0 0,-1 0 0 0 0,-12 25-1 0 0,3-3-42 0 0,15-38-25 0 0,0-1 0 0 0,0 0 0 0 0,0 1 0 0 0,0-1 0 0 0,0 1 0 0 0,0-1 0 0 0,0 1-1 0 0,0-1 1 0 0,0 1 0 0 0,0-1 0 0 0,0 1 0 0 0,0-1 0 0 0,0 1 0 0 0,1-1 0 0 0,-1 1 0 0 0,0-1 0 0 0,0 1 0 0 0,0-1-1 0 0,1 1 1 0 0,-1-1 0 0 0,0 0 0 0 0,1 1 0 0 0,-1-1 0 0 0,0 1 0 0 0,1-1 0 0 0,-1 0 0 0 0,0 1 0 0 0,1-1-1 0 0,-1 0 1 0 0,1 0 0 0 0,-1 1 0 0 0,0-1 0 0 0,1 0 0 0 0,0 0 0 0 0,19 9-64 0 0,-17-8 171 0 0,5 1-89 0 0,1 0 1 0 0,0-1-1 0 0,-1 0 1 0 0,1 0-1 0 0,0-1 1 0 0,14-1-1 0 0,-10 1-75 0 0,25 1-1 0 0,-22 1 266 0 0,0 0 216 0 0,-1 0 0 0 0,18 6-1 0 0,-29-7-358 0 0,-1 0-1 0 0,0 0 1 0 0,1 0-1 0 0,-1 1 1 0 0,0 0 0 0 0,0-1-1 0 0,0 1 1 0 0,0 0-1 0 0,0 1 1 0 0,0-1-1 0 0,0 0 1 0 0,-1 1 0 0 0,1 0-1 0 0,-1-1 1 0 0,2 4-1 0 0,-2-3-28 0 0,-1 0 0 0 0,0 1 0 0 0,0-1 0 0 0,0 0 1 0 0,0 1-1 0 0,0-1 0 0 0,-1 0 0 0 0,0 1 0 0 0,1-1 0 0 0,-1 1 0 0 0,-1-1 0 0 0,1 1 0 0 0,0-1 0 0 0,-1 0 0 0 0,0 1 0 0 0,1-1 0 0 0,-2 0 0 0 0,-1 7 0 0 0,-4 3 64 0 0,1 1 0 0 0,-17 23 1 0 0,22-36-84 0 0,-37 49 186 0 0,-1-1-1 0 0,-83 77 0 0 0,103-107-486 0 0,-1-1 0 0 0,0-2 0 0 0,-1 0 0 0 0,-43 24 0 0 0,49-34-494 0 0,15-6 703 0 0,0 1-1 0 0,-1-1 1 0 0,1 0-1 0 0,-1 0 0 0 0,1 0 1 0 0,-1 1-1 0 0,1-1 1 0 0,0 0-1 0 0,-1 0 1 0 0,1 0-1 0 0,-1 0 0 0 0,1 0 1 0 0,-1 0-1 0 0,1 0 1 0 0,-1 0-1 0 0,1 0 1 0 0,0 0-1 0 0,-1 0 0 0 0,1 0 1 0 0,-1 0-1 0 0,1-1 1 0 0,-1 1-1 0 0,1 0 0 0 0,0 0 1 0 0,-1 0-1 0 0,1-1 1 0 0,-1 1-1 0 0,1 0 1 0 0,-1-1-1 0 0,1-6-1762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13824 0 0,'14'3'2368'0'0,"-11"4"-1825"0"0,-1 0 1 0 0,0 0 0 0 0,-1 0-1 0 0,0 0 1 0 0,0 1 0 0 0,0-1 0 0 0,-1 0-1 0 0,0 0 1 0 0,-1 1 0 0 0,-1 11 0 0 0,-4 9 2 0 0,-12 38 0 0 0,6-26-324 0 0,-7 55-918 0 0,16-74-1817 0 0,4-32 705 0 0,-2-4-15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16208 0 0,'0'-5'351'0'0,"0"0"81"0"0,0 3 568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13880 0 0,'-16'7'1409'0'0,"-35"7"1"0"0,31-9 448 0 0,-32 12 0 0 0,47-15-1664 0 0,0 1 0 0 0,1-1 1 0 0,-1 1-1 0 0,0 0 0 0 0,1 0 0 0 0,0 0 1 0 0,-1 1-1 0 0,1 0 0 0 0,1-1 0 0 0,-1 1 1 0 0,-3 5-1 0 0,5-6-164 0 0,1-1-1 0 0,-1 1 1 0 0,1 0 0 0 0,0-1-1 0 0,0 1 1 0 0,0 0 0 0 0,0 0-1 0 0,0 0 1 0 0,1 0-1 0 0,-1 0 1 0 0,1 0 0 0 0,0 0-1 0 0,0 0 1 0 0,0 0 0 0 0,0 1-1 0 0,1-1 1 0 0,-1 0 0 0 0,1 0-1 0 0,-1 0 1 0 0,1-1 0 0 0,0 1-1 0 0,1 0 1 0 0,-1 0 0 0 0,3 5-1 0 0,-3-6-10 0 0,1 0-1 0 0,-1 0 1 0 0,1 1-1 0 0,-1-1 1 0 0,1 0-1 0 0,0 0 1 0 0,0-1-1 0 0,0 1 0 0 0,0 0 1 0 0,0-1-1 0 0,0 1 1 0 0,1-1-1 0 0,-1 1 1 0 0,0-1-1 0 0,1 0 1 0 0,-1 0-1 0 0,1 0 1 0 0,-1-1-1 0 0,1 1 0 0 0,-1 0 1 0 0,1-1-1 0 0,0 0 1 0 0,-1 0-1 0 0,1 0 1 0 0,3 0-1 0 0,0 0 80 0 0,0-1 0 0 0,0 1 0 0 0,0-1 0 0 0,0-1 1 0 0,-1 1-1 0 0,1-1 0 0 0,8-4 0 0 0,37-21 464 0 0,-16 7-77 0 0,-20 9-117 0 0,13-6 562 0 0,-27 16-903 0 0,1 1 1 0 0,-1-1 0 0 0,0 1-1 0 0,0-1 1 0 0,1 1 0 0 0,-1 0 0 0 0,0-1-1 0 0,1 1 1 0 0,-1 0 0 0 0,1 0-1 0 0,-1 0 1 0 0,0 0 0 0 0,1 0 0 0 0,-1 0-1 0 0,0 0 1 0 0,1 0 0 0 0,-1 1-1 0 0,2 0 1 0 0,-2-1-28 0 0,0 1 0 0 0,0 0-1 0 0,0 0 1 0 0,-1-1 0 0 0,1 1-1 0 0,0 0 1 0 0,0 0 0 0 0,-1 0-1 0 0,1 0 1 0 0,-1 0 0 0 0,1 0-1 0 0,-1 0 1 0 0,1 0 0 0 0,-1 0-1 0 0,1 0 1 0 0,-1 0 0 0 0,0 0-1 0 0,0 1 1 0 0,0-1 0 0 0,1 0-1 0 0,-1 0 1 0 0,0 0 0 0 0,0 0-1 0 0,-1 0 1 0 0,1 0 0 0 0,0 3-1 0 0,-2 4 8 0 0,0 0-1 0 0,-4 13 0 0 0,3-11 21 0 0,-3 6 173 0 0,0 0-1 0 0,0 0 0 0 0,-18 29 0 0 0,-33 40 106 0 0,18-29-292 0 0,21-30-7 0 0,0 0 0 0 0,-23 23 0 0 0,28-36-658 0 0,-1 0 0 0 0,0-1 0 0 0,-1 0 0 0 0,-27 16 0 0 0,14-12-5695 0 0,2-3-1919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1 887 8288 0 0,'0'0'4302'0'0,"8"12"-2966"0"0,-5-10-1075 0 0,0 0-1 0 0,0-1 1 0 0,0 0-1 0 0,0 0 1 0 0,0 0-1 0 0,0 0 1 0 0,0 0-1 0 0,1-1 1 0 0,-1 1-1 0 0,0-1 1 0 0,7 0-1 0 0,11 2 406 0 0,103 31 1559 0 0,-86-22-829 0 0,76 15 0 0 0,-102-25-1156 0 0,1 0-1 0 0,0-1 1 0 0,-1-1-1 0 0,24-3 1 0 0,-29 3-91 0 0,0 0 1 0 0,-1-1-1 0 0,1 0 0 0 0,-1 0 0 0 0,0-1 1 0 0,0 0-1 0 0,0 0 0 0 0,0 0 1 0 0,0-1-1 0 0,8-7 0 0 0,-12 10-67 0 0,0-1 0 0 0,-1 0 0 0 0,1 1 0 0 0,-1-1 0 0 0,1 0 0 0 0,-1 0 0 0 0,0 0 0 0 0,0 0 0 0 0,0 0 0 0 0,0-1 0 0 0,0 1 0 0 0,0 0 0 0 0,-1 0 0 0 0,1-1 0 0 0,0-4 0 0 0,-1 4-9 0 0,0-1 0 0 0,-1 0 0 0 0,1 0-1 0 0,-1 0 1 0 0,0 0 0 0 0,0 1 0 0 0,0-1 0 0 0,-3-7 0 0 0,-3-3 91 0 0,-1 1 0 0 0,-1-1 0 0 0,-18-21-1 0 0,18 25 13 0 0,-70-89 297 0 0,70 85-407 0 0,1-1-1 0 0,0 0 1 0 0,1-1-1 0 0,1 0 1 0 0,-6-21 0 0 0,6 18 45 0 0,3 9-66 0 0,0-1 0 0 0,1 0 0 0 0,1 0 0 0 0,0 1-1 0 0,0-1 1 0 0,2-12 0 0 0,9-65-48 0 0,-6 66 39 0 0,1 1 0 0 0,0-1 0 0 0,2 1 0 0 0,1 0 0 0 0,17-33 0 0 0,-15 35-10 0 0,2 1 0 0 0,0 0-1 0 0,0 1 1 0 0,2 0 0 0 0,0 1-1 0 0,28-24 1 0 0,-33 32-13 0 0,0 1 0 0 0,1 0 0 0 0,0 1 0 0 0,0 0-1 0 0,1 1 1 0 0,-1 0 0 0 0,1 0 0 0 0,0 1 0 0 0,0 1 0 0 0,1 0 0 0 0,-1 0-1 0 0,1 1 1 0 0,22-1 0 0 0,-24 3-43 0 0,1 0 0 0 0,-1 1 0 0 0,0 0 0 0 0,0 1 0 0 0,0 0 0 0 0,0 0 0 0 0,0 1 0 0 0,-1 1 0 0 0,1-1 0 0 0,-1 2 0 0 0,14 7 0 0 0,-7-2 30 0 0,0 1 0 0 0,0 1 0 0 0,-2 1 0 0 0,1 0 0 0 0,15 18 0 0 0,-11-9-28 0 0,-1 0 0 0 0,18 31 0 0 0,-31-45 21 0 0,-1-1 0 0 0,0 1 0 0 0,-1 0 0 0 0,0 1 0 0 0,0-1 0 0 0,0 0 0 0 0,-1 1 0 0 0,-1-1 0 0 0,1 1 0 0 0,-2 0 0 0 0,1 16 0 0 0,-2-12 19 0 0,0 0-1 0 0,-1-1 1 0 0,0 1-1 0 0,-1 0 1 0 0,-7 20-1 0 0,-2-5 118 0 0,-1 6-169 0 0,-2-1 0 0 0,-1 0 1 0 0,-25 37-1 0 0,24-45 149 0 0,-2-1 0 0 0,0-1 0 0 0,-37 35 0 0 0,-18 13-56 0 0,71-68-69 0 0,-1 0 0 0 0,1 1 0 0 0,0 0 0 0 0,1 0 0 0 0,-1 0 0 0 0,-3 6 0 0 0,6-9 15 0 0,-1 0 0 0 0,1 0 0 0 0,0 0 0 0 0,-1 0 0 0 0,1 0-1 0 0,0 0 1 0 0,0 0 0 0 0,-1 0 0 0 0,1 0 0 0 0,0 0 0 0 0,0 0 0 0 0,0 0 0 0 0,0 0 0 0 0,0 0-1 0 0,1 0 1 0 0,-1 0 0 0 0,0 0 0 0 0,0 0 0 0 0,1 0 0 0 0,-1 0 0 0 0,0 0 0 0 0,1-1 0 0 0,-1 1-1 0 0,1 0 1 0 0,-1 0 0 0 0,1 0 0 0 0,0 0 0 0 0,-1-1 0 0 0,1 1 0 0 0,0 0 0 0 0,-1-1 0 0 0,1 1-1 0 0,0 0 1 0 0,0-1 0 0 0,1 1 0 0 0,3 2 45 0 0,0-1 1 0 0,0 0-1 0 0,0 0 0 0 0,0-1 0 0 0,0 0 0 0 0,0 0 1 0 0,1 0-1 0 0,-1 0 0 0 0,0-1 0 0 0,1 0 0 0 0,8-1 1 0 0,6-2 468 0 0,36-9 1 0 0,-12 2-440 0 0,-3 2-135 0 0,-18 3-161 0 0,0 1 0 0 0,0 0 0 0 0,1 2 1 0 0,-1 1-1 0 0,37 3 0 0 0,-21 4-1745 0 0,-22 0 390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11976 0 0,'0'-43'4152'0'0,"6"55"-54"0"0,-3-2-3394 0 0,0 1-1 0 0,-1 1 1 0 0,0 10-1 0 0,2 7-168 0 0,8 93 755 0 0,-8-58-924 0 0,1 144 338 0 0,2 23-400 0 0,-6-225-230 0 0,0 1 1 0 0,1 0-1 0 0,3 11 0 0 0,-4-17-202 0 0,-1 1 0 0 0,1-1 0 0 0,-1 0 0 0 0,1 0 0 0 0,-1 0 0 0 0,1 0 0 0 0,0-1 1 0 0,-1 1-1 0 0,1 0 0 0 0,0 0 0 0 0,0 0 0 0 0,0 0 0 0 0,1 0 0 0 0,-1-1-143 0 0,-1 1 0 0 0,1-1 0 0 0,-1 0 0 0 0,1 0 0 0 0,0 0 0 0 0,-1 0 0 0 0,1 0 0 0 0,0 0 1 0 0,-1 0-1 0 0,1 0 0 0 0,-1 0 0 0 0,1 0 0 0 0,0 0 0 0 0,-1 0 0 0 0,1-1 0 0 0,-1 1 0 0 0,1 0 0 0 0,0 0 0 0 0,-1-1 1 0 0,1 1-1 0 0,-1 0 0 0 0,1-1 0 0 0,-1 1 0 0 0,1 0 0 0 0,-1-1 0 0 0,1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2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53 11976 0 0,'0'0'4607'0'0,"-4"15"-3431"0"0,5-6-620 0 0,0-1-1 0 0,3 16 0 0 0,-2-16-535 0 0,0 1-1 0 0,0 15 0 0 0,-1-10 76 0 0,0-1-1 0 0,1 0 1 0 0,1 1-1 0 0,0-1 1 0 0,1-1-1 0 0,10 25 1 0 0,-13-35-12 0 0,0 0 0 0 0,0 0 0 0 0,0 0 0 0 0,0 0 0 0 0,1 0 0 0 0,-1 0 0 0 0,1 0-1 0 0,-1 0 1 0 0,1-1 0 0 0,0 1 0 0 0,-1-1 0 0 0,1 1 0 0 0,0-1 0 0 0,0 0 0 0 0,0 1 0 0 0,0-1 0 0 0,1 0 0 0 0,-1-1 0 0 0,0 1 0 0 0,0 0 0 0 0,0-1 0 0 0,1 1 0 0 0,-1-1 0 0 0,0 1 0 0 0,1-1 0 0 0,2 0 0 0 0,-2 0-33 0 0,-1-1 1 0 0,0 1-1 0 0,0-1 1 0 0,0 1-1 0 0,0-1 1 0 0,0 0-1 0 0,0 1 0 0 0,0-1 1 0 0,0 0-1 0 0,0 0 1 0 0,0-1-1 0 0,0 1 1 0 0,0 0-1 0 0,-1-1 1 0 0,1 1-1 0 0,0-1 0 0 0,-1 1 1 0 0,3-4-1 0 0,2-4 156 0 0,-1 0 0 0 0,8-17 0 0 0,15-48 454 0 0,-19 47-538 0 0,4-17 165 0 0,-9 29-24 0 0,0 0-1 0 0,1 0 1 0 0,1 1 0 0 0,7-14-1 0 0,-12 27-59 0 0,6 17 300 0 0,-3 4-446 0 0,-1 1 0 0 0,-1 0 0 0 0,-1-1 1 0 0,-1 1-1 0 0,-2 22 0 0 0,0 12 131 0 0,2-44-175 0 0,0-3 1 0 0,-1-1 0 0 0,2 1 0 0 0,-1-1 0 0 0,1 1 0 0 0,0-1 0 0 0,0 0 0 0 0,1 0 0 0 0,5 14 0 0 0,-7-20-75 0 0,1 0 1 0 0,0 0-1 0 0,-1 0 1 0 0,1-1-1 0 0,0 1 0 0 0,0 0 1 0 0,0 0-1 0 0,0 0 0 0 0,0 0 1 0 0,-1-1-1 0 0,2 1 0 0 0,-1 0 1 0 0,0-1-1 0 0,0 1 0 0 0,0-1 1 0 0,0 0-1 0 0,0 1 0 0 0,0-1 1 0 0,0 0-1 0 0,1 1 0 0 0,-1-1 1 0 0,0 0-1 0 0,0 0 0 0 0,0 0 1 0 0,1 0-1 0 0,-1 0 0 0 0,0 0 1 0 0,0 0-1 0 0,2-1 0 0 0,1 0-194 0 0,-1 0-1 0 0,0 0 0 0 0,0 0 1 0 0,0 0-1 0 0,0-1 1 0 0,0 1-1 0 0,0-1 0 0 0,0 0 1 0 0,3-3-1 0 0,4-7-1216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10592 0 0,'-1'-4'10004'0'0,"2"1"-9658"0"0,1 1-60 0 0,-1-1 0 0 0,1 1 0 0 0,0-1 0 0 0,0 1 0 0 0,0 0-1 0 0,0 0 1 0 0,0 0 0 0 0,0 0 0 0 0,1 0 0 0 0,-1 0 0 0 0,3-1 0 0 0,32-14 937 0 0,-17 9-564 0 0,-11 4-521 0 0,-1 0 1 0 0,1 1-1 0 0,0 0 0 0 0,1 0 0 0 0,-1 1 1 0 0,0 0-1 0 0,14 0 0 0 0,-20 2-126 0 0,-1 0 0 0 0,0 0 0 0 0,0 0 0 0 0,1 1 0 0 0,-1-1 1 0 0,0 1-1 0 0,1-1 0 0 0,-1 1 0 0 0,0 0 0 0 0,0 0 0 0 0,0 0 0 0 0,0 0 0 0 0,0 0 0 0 0,4 3 0 0 0,-5-2-12 0 0,1 0-1 0 0,-1 0 0 0 0,1 0 0 0 0,-1 0 0 0 0,0 0 0 0 0,0 0 1 0 0,0 0-1 0 0,0 1 0 0 0,0-1 0 0 0,0 0 0 0 0,-1 1 0 0 0,1-1 0 0 0,-1 0 1 0 0,1 1-1 0 0,-1-1 0 0 0,0 1 0 0 0,0 2 0 0 0,-1 4 3 0 0,-1-1-1 0 0,1 0 1 0 0,-2 1 0 0 0,1-1-1 0 0,-6 13 1 0 0,2-5 41 0 0,2-8-35 0 0,1 1-1 0 0,0 1 1 0 0,0-1-1 0 0,1 0 1 0 0,0 1-1 0 0,1-1 1 0 0,0 1-1 0 0,1 0 1 0 0,1 14-1 0 0,-1-22-7 0 0,1-1 0 0 0,-1 1 0 0 0,1-1 0 0 0,0 1-1 0 0,-1-1 1 0 0,1 0 0 0 0,0 1 0 0 0,0-1 0 0 0,0 0 0 0 0,0 0 0 0 0,0 0 0 0 0,0 0-1 0 0,1 0 1 0 0,-1 0 0 0 0,0 0 0 0 0,1 0 0 0 0,-1 0 0 0 0,0 0 0 0 0,1-1-1 0 0,1 2 1 0 0,34 8 51 0 0,-30-8-15 0 0,8 2 68 0 0,-1 0 1 0 0,15 7-1 0 0,-22-8-61 0 0,-1 0 1 0 0,-1 0-1 0 0,1 0 1 0 0,0 1-1 0 0,-1 0 0 0 0,1 0 1 0 0,4 5-1 0 0,-8-6-30 0 0,0-1 0 0 0,0 1 0 0 0,0 0 1 0 0,-1 0-1 0 0,1 0 0 0 0,-1 0 0 0 0,0 0 0 0 0,0 0 0 0 0,0 0 0 0 0,0 1 0 0 0,0-1 0 0 0,-1 0 0 0 0,1 1 1 0 0,-1-1-1 0 0,0 0 0 0 0,0 1 0 0 0,0-1 0 0 0,-1 0 0 0 0,1 1 0 0 0,-1-1 0 0 0,1 0 0 0 0,-3 5 0 0 0,-1 4 18 0 0,-1 1-1 0 0,-1-1 1 0 0,0 0-1 0 0,-8 12 0 0 0,-5 5-8 0 0,-1 0-1 0 0,-1-1 0 0 0,-2-1 0 0 0,-51 46 0 0 0,70-69-240 0 0,0-1-1 0 0,0 0 1 0 0,0 0 0 0 0,0 0 0 0 0,0-1-1 0 0,-1 1 1 0 0,1-1 0 0 0,-1 0 0 0 0,0 0 0 0 0,0-1-1 0 0,-6 2 1 0 0,4-5-1165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19351 0 0,'-5'2'2062'0'0,"-1"2"-1799"0"0,1 0 1 0 0,-1 1-1 0 0,1 0 0 0 0,0 0 1 0 0,1 1-1 0 0,-1-1 1 0 0,1 1-1 0 0,0 0 0 0 0,0 0 1 0 0,1 0-1 0 0,0 1 1 0 0,0-1-1 0 0,-3 12 1 0 0,-29 106 324 0 0,20-65-558 0 0,-8 40-151 0 0,23-95-45 0 0,-1-2-13 0 0,1-1-1 0 0,-1 1 1 0 0,1 0-1 0 0,0 0 1 0 0,0-1-1 0 0,0 1 1 0 0,0 0-1 0 0,0-1 1 0 0,0 1-1 0 0,0 0 1 0 0,1-1-1 0 0,-1 1 1 0 0,2 3-1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43 19031 0 0,'-3'-9'416'0'0,"3"0"96"0"0,-5 2 8 0 0,5-2 16 0 0,-3 4-432 0 0,0 3-104 0 0,1 0 0 0 0,-2 6-792 0 0,1 5 336 0 0,3 3-4903 0 0,7 1-977 0 0</inkml:trace>
  <inkml:trace contextRef="#ctx0" brushRef="#br0" timeOffset="1">401 282 8288 0 0,'0'0'638'0'0,"-12"8"-111"0"0,-48 10 9460 0 0,40-14-7650 0 0,-27 12 0 0 0,38-13-2036 0 0,0 1 52 0 0,0-1 1 0 0,0 1-1 0 0,0 0 0 0 0,1 1 1 0 0,0 0-1 0 0,0 1 0 0 0,-12 10 1 0 0,19-16-331 0 0,1 0 0 0 0,0 0 0 0 0,-1 1 0 0 0,1-1 0 0 0,0 0 0 0 0,0 0 0 0 0,-1 1 0 0 0,1-1 0 0 0,0 0 0 0 0,0 0 0 0 0,0 1 0 0 0,-1-1 0 0 0,1 0 0 0 0,0 0 0 0 0,0 1 0 0 0,0-1 0 0 0,0 0 0 0 0,0 1 0 0 0,-1-1 0 0 0,1 0-1 0 0,0 1 1 0 0,0-1 0 0 0,0 0 0 0 0,0 1 0 0 0,0-1 0 0 0,0 0 0 0 0,0 1 0 0 0,0-1 0 0 0,0 1 0 0 0,1-1 0 0 0,-1 0 0 0 0,0 0 0 0 0,0 1 0 0 0,0-1 0 0 0,0 0 0 0 0,0 1 0 0 0,0-1 0 0 0,1 0 0 0 0,-1 1 0 0 0,0-1 0 0 0,2 1 5 0 0,-1-1 0 0 0,0 1 0 0 0,0 0 0 0 0,1-1-1 0 0,-1 0 1 0 0,0 1 0 0 0,1-1 0 0 0,-1 0 0 0 0,0 0 0 0 0,3 1 0 0 0,36-3 176 0 0,-1-7 6 0 0,-23 5-63 0 0,27-3 0 0 0,-27 5-72 0 0,-4 0-4 0 0,0 1 1 0 0,13 1-1 0 0,-22 0-51 0 0,0 1 0 0 0,0-1 0 0 0,0 0-1 0 0,0 1 1 0 0,0 0 0 0 0,0 0 0 0 0,0 0 0 0 0,0 0 0 0 0,0 0-1 0 0,0 1 1 0 0,-1-1 0 0 0,1 1 0 0 0,2 2 0 0 0,-4-3-12 0 0,0 0 0 0 0,0 0 0 0 0,-1 0 0 0 0,1 1 0 0 0,0-1 1 0 0,-1 0-1 0 0,1 1 0 0 0,-1-1 0 0 0,1 0 0 0 0,-1 1 0 0 0,0-1 0 0 0,0 1 1 0 0,0-1-1 0 0,0 0 0 0 0,0 1 0 0 0,0-1 0 0 0,0 1 0 0 0,0 1 0 0 0,-7 26 95 0 0,-1-12-63 0 0,-1-1 1 0 0,0 0-1 0 0,-1-1 1 0 0,-24 28-1 0 0,20-25-38 0 0,-7 8-86 0 0,-1-1 0 0 0,-1 0-1 0 0,-1-2 1 0 0,-49 36 0 0 0,39-37-971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32 8752 0 0,'-16'-3'1209'0'0,"-26"-9"-1"0"0,34 8-303 0 0,-1 1-1 0 0,0 1 1 0 0,1 0-1 0 0,-1 0 1 0 0,0 0-1 0 0,0 1 1 0 0,0 1-1 0 0,0 0 1 0 0,-15 1-1 0 0,10 2-558 0 0,-1 1 0 0 0,1 0 0 0 0,0 2 0 0 0,1-1 0 0 0,-1 1 0 0 0,-20 14 0 0 0,12-6-118 0 0,1 2 0 0 0,-37 34-1 0 0,45-37-54 0 0,1 1 0 0 0,0 1 0 0 0,1 0 0 0 0,1 0 0 0 0,0 1 0 0 0,2 1 0 0 0,-1 0 0 0 0,2 0 0 0 0,0 0 0 0 0,-6 28 0 0 0,6-14-39 0 0,1 0 0 0 0,2 0 0 0 0,1 0 1 0 0,2 0-1 0 0,3 49 0 0 0,0-61 115 0 0,0 0-1 0 0,2 0 1 0 0,0 0-1 0 0,9 24 1 0 0,-11-36-164 0 0,1 0 1 0 0,-1-1-1 0 0,2 1 1 0 0,-1-1 0 0 0,1 0-1 0 0,0 0 1 0 0,0 0-1 0 0,0 0 1 0 0,1-1 0 0 0,0 0-1 0 0,0 0 1 0 0,0 0-1 0 0,1-1 1 0 0,0 1 0 0 0,7 3-1 0 0,-9-6-46 0 0,0-1 1 0 0,0 1-1 0 0,0-1 0 0 0,0 0 1 0 0,0 0-1 0 0,1-1 1 0 0,-1 1-1 0 0,0-1 0 0 0,0 0 1 0 0,1 0-1 0 0,-1 0 0 0 0,0-1 1 0 0,0 0-1 0 0,0 0 0 0 0,0 0 1 0 0,0 0-1 0 0,1 0 0 0 0,6-4 1 0 0,4-3 63 0 0,-1 0 0 0 0,-1-1 0 0 0,20-17 0 0 0,14-14 3 0 0,-1-3 0 0 0,-3-1-1 0 0,-1-3 1 0 0,-3-1 0 0 0,-2-1 0 0 0,-2-3 0 0 0,-2-1-1 0 0,27-59 1 0 0,-45 79-368 0 0,16-49 1 0 0,-25 61-1877 0 0,6-36-1 0 0,-11 28-7349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6912 0 0,'0'0'9699'0'0,"6"-13"-6096"0"0,1 2-1693 0 0,14-18 1731 0 0,-20 27-3489 0 0,1 0 1 0 0,0 0 0 0 0,0 0 0 0 0,0 1-1 0 0,0-1 1 0 0,0 1 0 0 0,0-1 0 0 0,0 1 0 0 0,1 0-1 0 0,-1 0 1 0 0,4-2 0 0 0,-4 3-152 0 0,0 0-1 0 0,0-1 1 0 0,0 1 0 0 0,0 0 0 0 0,1 0-1 0 0,-1 0 1 0 0,0 0 0 0 0,0 0 0 0 0,1 0-1 0 0,-1 1 1 0 0,0-1 0 0 0,0 1 0 0 0,0 0-1 0 0,0 0 1 0 0,0-1 0 0 0,0 1 0 0 0,0 1 0 0 0,0-1-1 0 0,0 0 1 0 0,0 0 0 0 0,-1 1 0 0 0,1-1-1 0 0,0 1 1 0 0,-1-1 0 0 0,1 1 0 0 0,1 2-1 0 0,-1-2 0 0 0,0 1-1 0 0,1-1 1 0 0,-1 0 0 0 0,1 0-1 0 0,0 0 1 0 0,3 2-1 0 0,-1-2 1 0 0,1 0 0 0 0,-1 0 0 0 0,1-1 0 0 0,0 0 0 0 0,0 0 0 0 0,0 0 0 0 0,-1 0 0 0 0,1-1 0 0 0,0 0 0 0 0,0-1 0 0 0,0 1 0 0 0,0-1 0 0 0,-1 0 0 0 0,1 0 0 0 0,0-1 0 0 0,-1 0 0 0 0,8-3 0 0 0,5-2 0 0 0,-1 1 0 0 0,1 1 0 0 0,0 1 0 0 0,31-4 0 0 0,-27 5-86 0 0,-17 3-20 0 0,0-1 0 0 0,-1 0-1 0 0,1 1 1 0 0,0 0 0 0 0,0 0 0 0 0,8 2 0 0 0,-11-2-279 0 0,0 1 0 0 0,1-1 0 0 0,-1 0 0 0 0,0 0 0 0 0,1 0 0 0 0,-1 0 0 0 0,0 0 0 0 0,4-1 0 0 0,6-2-8144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10136 0 0,'5'-10'1080'0'0,"19"-3"948"0"0,13-2 5126 0 0,4-3-1594 0 0,-11 4-4537 0 0,72-41 315 0 0,-98 53-1459 0 0,15-11-678 0 0,-11 3-2807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19351 0 0,'-1'2'439'0'0,"-7"13"-111"0"0,0 0 1 0 0,2 0-1 0 0,0 1 0 0 0,1 0 0 0 0,0 0 1 0 0,-3 27-1 0 0,-4 105 1519 0 0,14-4-428 0 0,1-82-1222 0 0,8 170-181 0 0,-13 236-16 0 0,-12-151 0 0 0,1-29 0 0 0,5-155 4 0 0,-6 256 1298 0 0,16-330-1026 0 0,19 271 1258 0 0,-18-313-1475 0 0,1 0 0 0 0,1 0 0 0 0,0-1 0 0 0,1 0 0 0 0,14 27 0 0 0,-5-17-51 0 0,1-1 1 0 0,28 34 0 0 0,-36-50-26 0 0,1 0 0 0 0,-1-1 0 0 0,1 0 0 0 0,1-1 1 0 0,-1 0-1 0 0,1 0 0 0 0,16 7 0 0 0,-7-5-663 0 0,1-1 1 0 0,0 0-1 0 0,27 5 1 0 0,-22-7-500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117 104 13360 0 0,'-12'0'385'0'0,"0"0"0"0"0,-1 1 0 0 0,-12 3 1 0 0,-4 6 1948 0 0,25-8-1020 0 0,0 0-1 0 0,0 1 1 0 0,0-1 0 0 0,-5 5-1 0 0,9-7-1261 0 0,0 0 0 0 0,0 0 0 0 0,0 1 0 0 0,0-1-1 0 0,0 0 1 0 0,0 0 0 0 0,-1 0 0 0 0,1 0 0 0 0,0 0 0 0 0,0 0 0 0 0,0 0-1 0 0,0 0 1 0 0,0 0 0 0 0,0 1 0 0 0,0-1 0 0 0,0 0 0 0 0,0 0-1 0 0,0 0 1 0 0,0 0 0 0 0,0 0 0 0 0,0 0 0 0 0,0 0 0 0 0,0 1-1 0 0,0-1 1 0 0,0 0 0 0 0,0 0 0 0 0,0 0 0 0 0,0 0 0 0 0,0 0-1 0 0,0 0 1 0 0,0 0 0 0 0,0 1 0 0 0,0-1 0 0 0,0 0 0 0 0,0 0-1 0 0,1 0 1 0 0,-1 0 0 0 0,0 0 0 0 0,0 0 0 0 0,0 0 0 0 0,0 0-1 0 0,0 0 1 0 0,0 0 0 0 0,0 0 0 0 0,0 1 0 0 0,0-1 0 0 0,1 0 0 0 0,-1 0-1 0 0,0 0 1 0 0,0 0 0 0 0,0 0 0 0 0,0 0 0 0 0,0 0 0 0 0,0 0-1 0 0,0 0 1 0 0,0 0 0 0 0,1 0 0 0 0,-1 0 0 0 0,0 0 0 0 0,0 0-1 0 0,14 2 913 0 0,17-1-362 0 0,-31-1-598 0 0,286-23 2288 0 0,-120 6-1408 0 0,157-26-370 0 0,-92 8-168 0 0,23 16-150 0 0,-249 18-196 0 0,-2-1-35 0 0,-2 2-145 0 0,-12-2-5981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53 16639 0 0,'-12'-4'382'0'0,"9"3"54"0"0,6-12 562 0 0,-2 12-1028 0 0,-1-1 0 0 0,0 1 0 0 0,0-1 0 0 0,1 0 0 0 0,-1 1-1 0 0,1-1 1 0 0,-1 1 0 0 0,1-1 0 0 0,1-2 0 0 0,2-4 1150 0 0,-2-1 3944 0 0,6 30-4644 0 0,-4-1-375 0 0,-2 1 1 0 0,0 0 0 0 0,-2 25-1 0 0,-7 64 26 0 0,3-67-40 0 0,-22 171 116 0 0,-2-75 46 0 0,6-30-13 0 0,-5 2-173 0 0,15-63 435 0 0,4-22 243 0 0,7-24-610 0 0,0 0-1 0 0,1-1 0 0 0,-1 1 0 0 0,0 0 0 0 0,0 0 0 0 0,0-1 0 0 0,-1 1 0 0 0,1-1 0 0 0,0 1 1 0 0,-1-1-1 0 0,-1 2 0 0 0,3-2-74 0 0,-1-1 1 0 0,1 0-1 0 0,-1 0 0 0 0,1 0 1 0 0,-1 0-1 0 0,1 0 1 0 0,-1 0-1 0 0,1 0 0 0 0,0 0 1 0 0,-1 0-1 0 0,1 0 0 0 0,-1 0 1 0 0,1 0-1 0 0,-1 0 1 0 0,1 0-1 0 0,-1 0 0 0 0,1 0 1 0 0,0-1-1 0 0,-1 1 0 0 0,1 0 1 0 0,-1 0-1 0 0,1 0 1 0 0,0-1-1 0 0,-1 1 0 0 0,1 0 1 0 0,0-1-1 0 0,-1 1 1 0 0,1 0-1 0 0,0-1 0 0 0,-1 1 1 0 0,1 0-1 0 0,0-1 0 0 0,0 1 1 0 0,0 0-1 0 0,-1-1 1 0 0,1 1-1 0 0,0-1 0 0 0,-8-17-1 0 0,2-3 213 0 0,2 0 0 0 0,1 0 0 0 0,0-1 0 0 0,1 1 0 0 0,3-40 0 0 0,-1 28 7 0 0,0 19-88 0 0,1-1 0 0 0,0 1 0 0 0,1-1 0 0 0,0 1 0 0 0,1 0 0 0 0,8-22 0 0 0,-11 35-120 0 0,1 0 1 0 0,-1 0-1 0 0,0 0 0 0 0,0 1 0 0 0,1-1 1 0 0,-1 0-1 0 0,0 1 0 0 0,1-1 0 0 0,-1 0 1 0 0,1 0-1 0 0,-1 1 0 0 0,1-1 0 0 0,-1 1 1 0 0,1-1-1 0 0,-1 1 0 0 0,1-1 0 0 0,0 1 1 0 0,-1-1-1 0 0,1 1 0 0 0,0-1 0 0 0,-1 1 1 0 0,1 0-1 0 0,0-1 0 0 0,0 1 0 0 0,-1 0 1 0 0,1 0-1 0 0,1-1 0 0 0,0 2-4 0 0,-1-1 0 0 0,0 0 0 0 0,0 1-1 0 0,0-1 1 0 0,0 1 0 0 0,0 0 0 0 0,0-1 0 0 0,0 1-1 0 0,0 0 1 0 0,0 0 0 0 0,0 0 0 0 0,0-1 0 0 0,-1 1-1 0 0,1 0 1 0 0,1 2 0 0 0,4 7-9 0 0,-1-1-1 0 0,9 21 1 0 0,-13-27 9 0 0,6 18-38 0 0,0 0 0 0 0,5 35 0 0 0,1 1-396 0 0,-9-40 300 0 0,-2-9 123 0 0,0 0-1 0 0,0 0 0 0 0,1 0 0 0 0,0 0 0 0 0,6 11 0 0 0,-9-19 10 0 0,1 1 0 0 0,-1-1-1 0 0,0 1 1 0 0,1-1 0 0 0,-1 0-1 0 0,0 1 1 0 0,1-1 0 0 0,-1 0 0 0 0,1 1-1 0 0,-1-1 1 0 0,0 0 0 0 0,1 1-1 0 0,-1-1 1 0 0,1 0 0 0 0,-1 0 0 0 0,1 1-1 0 0,-1-1 1 0 0,1 0 0 0 0,-1 0-1 0 0,1 0 1 0 0,-1 0 0 0 0,1 0-1 0 0,-1 0 1 0 0,1 0 0 0 0,-1 0 0 0 0,1 0-1 0 0,0 0 1 0 0,1 0 18 0 0,-1-1 1 0 0,0 1-1 0 0,1-1 0 0 0,-1 0 1 0 0,0 1-1 0 0,1-1 0 0 0,-1 0 1 0 0,0 0-1 0 0,0 0 0 0 0,1-1 0 0 0,4-4 110 0 0,-1 0-1 0 0,9-13 0 0 0,-13 18-129 0 0,13-25-46 0 0,21-45 0 0 0,-22 42-64 0 0,7-17-663 0 0,-10 23-1640 0 0,0 0-3325 0 0,3-7-3484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5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66 4144 0 0,'5'-3'6251'0'0,"-5"3"-6052"0"0,-1-3 518 0 0,-2-3 891 0 0,0 0-1 0 0,0 0 1 0 0,-5-8-1 0 0,7 12-1372 0 0,-1 1 1 0 0,1-1-1 0 0,-1 0 0 0 0,0 0 1 0 0,0 1-1 0 0,1-1 0 0 0,-1 1 1 0 0,0 0-1 0 0,0-1 0 0 0,0 1 0 0 0,-1 0 1 0 0,1 0-1 0 0,-4-1 0 0 0,-5 0 137 0 0,0 0 0 0 0,0 0-1 0 0,0 2 1 0 0,0-1-1 0 0,0 1 1 0 0,0 1-1 0 0,0 0 1 0 0,0 0 0 0 0,0 1-1 0 0,0 1 1 0 0,-16 5-1 0 0,3 1-165 0 0,0 1-1 0 0,0 1 1 0 0,-40 27 0 0 0,45-26-180 0 0,0 1 1 0 0,1 1 0 0 0,1 0-1 0 0,0 2 1 0 0,1-1 0 0 0,1 2-1 0 0,0 0 1 0 0,1 1 0 0 0,1 0-1 0 0,-12 25 1 0 0,10-13 80 0 0,2 1 1 0 0,1 0-1 0 0,1 1 0 0 0,2 0 1 0 0,-9 59-1 0 0,15-65 74 0 0,1 0 0 0 0,1 1 0 0 0,1-1 0 0 0,2 1 0 0 0,0-1 0 0 0,2 1 0 0 0,12 43 0 0 0,-13-58-84 0 0,1-1 0 0 0,0 1 0 0 0,1-1 1 0 0,1 0-1 0 0,0-1 0 0 0,0 1 0 0 0,8 9 0 0 0,-10-16-52 0 0,-1 0-1 0 0,1 0 0 0 0,1 0 0 0 0,-1 0 0 0 0,1 0 1 0 0,-1-1-1 0 0,1 0 0 0 0,0 0 0 0 0,0-1 1 0 0,1 1-1 0 0,-1-1 0 0 0,0 0 0 0 0,1 0 0 0 0,-1-1 1 0 0,1 1-1 0 0,7 0 0 0 0,-4-2 1 0 0,0 0 0 0 0,0-1 0 0 0,-1 0 0 0 0,1 0 0 0 0,0 0-1 0 0,-1-1 1 0 0,1-1 0 0 0,-1 1 0 0 0,0-2 0 0 0,1 1 0 0 0,-1-1 0 0 0,-1 0 0 0 0,1 0 0 0 0,-1-1-1 0 0,10-8 1 0 0,5-5 51 0 0,-1-1 0 0 0,-1-1 0 0 0,25-32-1 0 0,-20 19-51 0 0,-1 0 0 0 0,-2-2 0 0 0,-1 0 0 0 0,-2-1-1 0 0,-2-1 1 0 0,16-48 0 0 0,-17 39-190 0 0,-1-2 1 0 0,-3 1-1 0 0,9-69 0 0 0,-9-2-3609 0 0,-10 86-3059 0 0,-6 4-2017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2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18079 0 0,'0'0'1384'0'0,"0"9"-800"0"0,-1 16-377 0 0,-2 0-1 0 0,0 0 0 0 0,-9 31 1 0 0,6-32 63 0 0,4-7-90 0 0,0-1 0 0 0,1 1 0 0 0,1 0 0 0 0,0 0-1 0 0,2 0 1 0 0,4 21 0 0 0,-6-35-123 0 0,0-1-1 0 0,1 1 1 0 0,0-1-1 0 0,-1 1 1 0 0,1-1 0 0 0,0 0-1 0 0,0 1 1 0 0,1-1 0 0 0,-1 0-1 0 0,0 0 1 0 0,1 0 0 0 0,-1 0-1 0 0,1 0 1 0 0,0 0-1 0 0,2 2 1 0 0,-2-3-63 0 0,-1 0 0 0 0,1 0-1 0 0,0 0 1 0 0,0-1 0 0 0,0 1 0 0 0,0 0-1 0 0,0-1 1 0 0,0 1 0 0 0,0-1 0 0 0,0 0-1 0 0,0 1 1 0 0,0-1 0 0 0,0 0 0 0 0,0 0-1 0 0,0-1 1 0 0,0 1 0 0 0,0 0 0 0 0,0-1 0 0 0,3 0-1 0 0,61-22 768 0 0,-48 16-361 0 0,-1 0 0 0 0,1 1 0 0 0,0 1 0 0 0,1 1-1 0 0,-1 1 1 0 0,24-1 0 0 0,-41 3-342 0 0,1 1 1 0 0,0 0-1 0 0,0 1 0 0 0,-1-1 1 0 0,1 0-1 0 0,0 0 0 0 0,-1 1 1 0 0,1-1-1 0 0,0 1 0 0 0,-1 0 1 0 0,1-1-1 0 0,0 1 0 0 0,-1 0 1 0 0,1 0-1 0 0,-1 0 0 0 0,3 2 0 0 0,-3-2-37 0 0,-1 0 0 0 0,1 0 0 0 0,-1 0 0 0 0,1 0 1 0 0,-1 0-1 0 0,1 0 0 0 0,-1 0 0 0 0,0 0 0 0 0,1 0 0 0 0,-1 0 0 0 0,0 0 0 0 0,0 0 0 0 0,0 0 0 0 0,0 0 0 0 0,0 1 0 0 0,0-1 0 0 0,0 0 0 0 0,0 0 0 0 0,0 0 0 0 0,0 0 0 0 0,-1 0 0 0 0,1 0 0 0 0,-1 0 0 0 0,1 0 0 0 0,0 0 0 0 0,-2 2 0 0 0,-6 13 87 0 0,-1 1 0 0 0,-1-1 1 0 0,0 0-1 0 0,-1-1 0 0 0,-1 0 0 0 0,-24 23 1 0 0,27-30-245 0 0,-1 0 1 0 0,0 0 0 0 0,0-2 0 0 0,-1 1-1 0 0,1-1 1 0 0,-2 0 0 0 0,1-1 0 0 0,-1-1-1 0 0,1 0 1 0 0,-1 0 0 0 0,-15 2-1 0 0,19-5-115 0 0,4 0-1080 0 0,0 0 1 0 0,0-1 0 0 0,0 1-1 0 0,0-1 1 0 0,-7-1-1 0 0,-4-3-6943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5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7 18887 0 0,'0'0'1456'0'0,"-9"-5"-644"0"0,6 4-438 0 0,0 1 0 0 0,0 0 0 0 0,0 0 0 0 0,0 0 0 0 0,0 0 0 0 0,0 0 0 0 0,0 1 0 0 0,0-1 0 0 0,0 1 0 0 0,0 0 0 0 0,0 0 1 0 0,-3 2-1 0 0,0-1-188 0 0,1 1 0 0 0,0 0 1 0 0,0 1-1 0 0,1-1 0 0 0,-9 9 1 0 0,2 0-224 0 0,0 1-1 0 0,1 1 1 0 0,-13 20 0 0 0,-21 44 321 0 0,3 2 0 0 0,-39 111 0 0 0,63-142 23 0 0,2 0-1 0 0,2 1 1 0 0,3 1-1 0 0,-7 74 0 0 0,14-86-152 0 0,3 0-1 0 0,0 0 1 0 0,3 0-1 0 0,1-1 1 0 0,2 1-1 0 0,17 58 1 0 0,-19-82-120 0 0,2-1 0 0 0,0 1 0 0 0,0-1 0 0 0,1 0 0 0 0,1-1 0 0 0,1 0 1 0 0,10 14-1 0 0,-14-22-26 0 0,0 1 1 0 0,0-1-1 0 0,0 0 1 0 0,1-1-1 0 0,-1 1 1 0 0,1-1-1 0 0,0 0 1 0 0,1 0 0 0 0,-1-1-1 0 0,1 0 1 0 0,-1 0-1 0 0,1 0 1 0 0,0-1-1 0 0,0 0 1 0 0,0-1-1 0 0,0 1 1 0 0,9-1-1 0 0,-12 0-43 0 0,1-2 1 0 0,0 1-1 0 0,0 0 0 0 0,0-1 0 0 0,0 0 0 0 0,-1 0 0 0 0,1-1 0 0 0,0 1 0 0 0,-1-1 0 0 0,1 0 0 0 0,-1 0 0 0 0,0 0 0 0 0,0-1 0 0 0,6-4 0 0 0,-4 2-491 0 0,-1 0-1 0 0,1 0 0 0 0,-1-1 0 0 0,0 0 0 0 0,-1 0 1 0 0,1 0-1 0 0,-1 0 0 0 0,5-11 0 0 0,3-9-8864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5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0 533 13360 0 0,'0'0'10765'0'0,"4"-14"-8031"0"0,34-79 793 0 0,11-50-2677 0 0,-41 114-775 0 0,13-51 56 0 0,-21 80-130 0 0,0 0 0 0 0,0 0 0 0 0,0 0 0 0 0,0 0 0 0 0,0 1 0 0 0,0-1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1 0 0,0 0-1 0 0,0 0 0 0 0,0 0 0 0 0,1 0 0 0 0,-1 0 0 0 0,0 0 0 0 0,0 0 0 0 0,0-1 0 0 0,2 8-17 0 0,1 27-55 0 0,2 0-1 0 0,1-1 0 0 0,20 63 1 0 0,-25-93 84 0 0,0 1 1 0 0,1-1 0 0 0,0 1-1 0 0,0-1 1 0 0,0 0-1 0 0,0 0 1 0 0,1 0 0 0 0,-1 0-1 0 0,1 0 1 0 0,0 0 0 0 0,0-1-1 0 0,0 0 1 0 0,0 1 0 0 0,0-1-1 0 0,0 0 1 0 0,0 0-1 0 0,1-1 1 0 0,-1 1 0 0 0,1-1-1 0 0,-1 0 1 0 0,1 1 0 0 0,0-2-1 0 0,0 1 1 0 0,-1 0-1 0 0,1-1 1 0 0,0 0 0 0 0,0 0-1 0 0,0 0 1 0 0,-1 0 0 0 0,1 0-1 0 0,0-1 1 0 0,0 0-1 0 0,-1 1 1 0 0,1-2 0 0 0,0 1-1 0 0,-1 0 1 0 0,1-1 0 0 0,-1 1-1 0 0,0-1 1 0 0,1 0-1 0 0,-1 0 1 0 0,0-1 0 0 0,0 1-1 0 0,4-5 1 0 0,1-2 44 0 0,0-1-1 0 0,-1 0 1 0 0,0 0-1 0 0,-1-1 1 0 0,0 0 0 0 0,-1 0-1 0 0,6-19 1 0 0,0-7-41 0 0,6-41 1 0 0,-7 31-93 0 0,-5 20-999 0 0,2-27-1 0 0,-5 19-6931 0 0,-1 7-1499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23039 0 0,'0'0'1126'0'0,"14"5"255"0"0,-9-4-1219 0 0,1 0 0 0 0,-1 0 0 0 0,1-1 0 0 0,0 0 0 0 0,-1 0 0 0 0,1 0 0 0 0,0-1 0 0 0,-1 0 1 0 0,1 0-1 0 0,-1-1 0 0 0,7-1 0 0 0,-7 1 38 0 0,0 0-1 0 0,0 1 1 0 0,0 0 0 0 0,0 0 0 0 0,0 0 0 0 0,1 1-1 0 0,-1 0 1 0 0,0 0 0 0 0,0 0 0 0 0,1 0 0 0 0,7 3-1 0 0,-13-3-190 0 0,1 1 0 0 0,0-1 0 0 0,-1 0-1 0 0,1 1 1 0 0,0 0 0 0 0,-1-1-1 0 0,1 1 1 0 0,-1-1 0 0 0,1 1 0 0 0,-1 0-1 0 0,1-1 1 0 0,-1 1 0 0 0,1 0 0 0 0,-1 0-1 0 0,0-1 1 0 0,1 1 0 0 0,-1 0-1 0 0,0 0 1 0 0,0 0 0 0 0,0-1 0 0 0,0 1-1 0 0,1 1 1 0 0,-1 18 56 0 0,-2-10-37 0 0,1 1 0 0 0,1 0 0 0 0,1 11 0 0 0,-1-18-15 0 0,0 0 0 0 0,1-1 0 0 0,0 1 1 0 0,0 0-1 0 0,0-1 0 0 0,0 1 0 0 0,0-1 0 0 0,0 1 0 0 0,1-1 0 0 0,0 1 0 0 0,0-1 0 0 0,3 4 0 0 0,-4-6-79 0 0,0 1 0 0 0,0-1-1 0 0,1 0 1 0 0,-1 0-1 0 0,0 0 1 0 0,1 0-1 0 0,-1 0 1 0 0,0 0 0 0 0,1 0-1 0 0,-1-1 1 0 0,1 1-1 0 0,0 0 1 0 0,-1-1 0 0 0,1 0-1 0 0,-1 1 1 0 0,1-1-1 0 0,0 0 1 0 0,-1 0-1 0 0,1 1 1 0 0,0-1 0 0 0,-1-1-1 0 0,1 1 1 0 0,0 0-1 0 0,-1 0 1 0 0,1-1-1 0 0,0 1 1 0 0,-1 0 0 0 0,1-1-1 0 0,-1 0 1 0 0,1 1-1 0 0,-1-1 1 0 0,1 0 0 0 0,-1 0-1 0 0,1 0 1 0 0,-1 0-1 0 0,0 0 1 0 0,1 0-1 0 0,-1 0 1 0 0,0-1 0 0 0,0 1-1 0 0,0 0 1 0 0,0-1-1 0 0,0 1 1 0 0,0 0 0 0 0,-1-1-1 0 0,1 1 1 0 0,0-1-1 0 0,0-2 1 0 0,3-6-1821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5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14280 0 0,'0'0'1102'0'0,"6"7"-392"0"0,25 33 7833 0 0,-11-7-6209 0 0,18 40 0 0 0,-26-47-2046 0 0,-1 0 0 0 0,-2 1 0 0 0,-1 0 1 0 0,-1 1-1 0 0,-1 0 0 0 0,-1 0 0 0 0,-2 0 0 0 0,-1 1 0 0 0,-2 42 0 0 0,-4-23-208 0 0,-1-1 0 0 0,-3 0 0 0 0,-2 0-1 0 0,-30 84 1 0 0,18-68-118 0 0,-72 188-1185 0 0,82-225-39 0 0,-16 25 0 0 0,12-23-889 0 0,10-14 255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1271 13392 0 0,'0'0'612'0'0,"0"1"-15"0"0,0 5-382 0 0,0 0 3610 0 0,-1-9-3322 0 0,1 1-1 0 0,-1-1 1 0 0,0 1 0 0 0,0-1 0 0 0,0 1 0 0 0,0 0 0 0 0,0 0 0 0 0,-3-4 0 0 0,-5-10 396 0 0,-18-64 948 0 0,-29-158-1 0 0,21 78-1314 0 0,-35-122-176 0 0,55 226-308 0 0,2-1 0 0 0,-10-113 0 0 0,23 158-24 0 0,0 0 0 0 0,0-1 0 0 0,2 1 0 0 0,-1 0 0 0 0,1 0 0 0 0,7-20 0 0 0,-8 27-15 0 0,1 0 0 0 0,0 0 0 0 0,1 1-1 0 0,-1-1 1 0 0,1 0 0 0 0,0 1 0 0 0,0 0 0 0 0,0 0 0 0 0,1 0 0 0 0,-1 0-1 0 0,1 0 1 0 0,0 1 0 0 0,0-1 0 0 0,1 1 0 0 0,-1 0 0 0 0,0 1-1 0 0,1-1 1 0 0,5-1 0 0 0,3-1-9 0 0,1 1 0 0 0,-1 1 0 0 0,1 0 0 0 0,0 1 0 0 0,0 1 0 0 0,0 0 0 0 0,16 1 0 0 0,99 14 0 0 0,-108-11-141 0 0,-1 1 0 0 0,0 1 0 0 0,0 1 0 0 0,-1 0-1 0 0,1 2 1 0 0,24 13 0 0 0,-37-18 66 0 0,-1 1-1 0 0,0 0 1 0 0,0 1-1 0 0,0 0 1 0 0,0-1-1 0 0,-1 2 1 0 0,0-1 0 0 0,0 1-1 0 0,0-1 1 0 0,-1 2-1 0 0,0-1 1 0 0,0 0-1 0 0,0 1 1 0 0,-1-1-1 0 0,0 1 1 0 0,0 0-1 0 0,-1 0 1 0 0,0 0 0 0 0,0 1-1 0 0,-1-1 1 0 0,1 8-1 0 0,-2 17-1337 0 0,-7 1-54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4 146 16583 0 0,'-1'1'93'0'0,"1"0"-1"0"0,-1 1 0 0 0,1-1 0 0 0,0 0 0 0 0,-1 1 0 0 0,1-1 0 0 0,0 0 0 0 0,0 1 0 0 0,0-1 0 0 0,0 1 0 0 0,0-1 0 0 0,0 0 0 0 0,0 1 0 0 0,0-1 0 0 0,1 0 0 0 0,-1 1 0 0 0,1-1 0 0 0,0 3 0 0 0,0-2 46 0 0,1 0 0 0 0,-1 0-1 0 0,1 0 1 0 0,-1 0 0 0 0,1-1-1 0 0,0 1 1 0 0,0 0-1 0 0,-1-1 1 0 0,1 1 0 0 0,3 0-1 0 0,1 2 191 0 0,0-1-1 0 0,1 0 1 0 0,-1 0 0 0 0,1-1-1 0 0,0 0 1 0 0,10 2-1 0 0,7-1 12 0 0,0-1-1 0 0,0-1 0 0 0,45-4 1 0 0,73-20 1103 0 0,40-19-685 0 0,-135 27-2373 0 0,89-39 1 0 0,-51 12-137 0 0,-8 0-22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0 18487 0 0,'-8'4'200'0'0,"1"1"0"0"0,0 0 0 0 0,0 0 0 0 0,1 0 0 0 0,0 1 0 0 0,0 0 0 0 0,0 0 0 0 0,0 0 0 0 0,-7 12 0 0 0,-16 35 248 0 0,-32 82 0 0 0,36-78-16 0 0,-131 365 1196 0 0,117-264-1577 0 0,35-132-44 0 0,1-1-1 0 0,1 1 1 0 0,2-1 0 0 0,2 35-1 0 0,-1-52 0 0 0,0 0 0 0 0,1-1 0 0 0,0 1 0 0 0,0 0 0 0 0,1-1-1 0 0,0 0 1 0 0,0 1 0 0 0,8 12 0 0 0,-8-17-42 0 0,-1 1 0 0 0,1-1-1 0 0,-1 0 1 0 0,1 0 0 0 0,0 0 0 0 0,0 0 0 0 0,1 0 0 0 0,-1-1-1 0 0,0 1 1 0 0,1-1 0 0 0,0 0 0 0 0,-1 0 0 0 0,1-1-1 0 0,0 1 1 0 0,0-1 0 0 0,0 1 0 0 0,0-1 0 0 0,6 0 0 0 0,13 0-1546 0 0</inkml:trace>
  <inkml:trace contextRef="#ctx0" brushRef="#br0" timeOffset="1">375 891 7832 0 0,'7'-3'5406'0'0,"-3"-5"-2234"0"0,-3 7-2075 0 0,25-33 6148 0 0,0 0-5514 0 0,-17 21-1213 0 0,1 1 0 0 0,0 1-1 0 0,0-1 1 0 0,1 2 0 0 0,20-17 0 0 0,-30 27-516 0 0,-1 0-1 0 0,1-1 1 0 0,-1 1 0 0 0,1-1 0 0 0,-1 1-1 0 0,1 0 1 0 0,0 0 0 0 0,-1-1 0 0 0,1 1 0 0 0,0 0-1 0 0,-1 0 1 0 0,1 0 0 0 0,-1-1 0 0 0,1 1 0 0 0,0 0-1 0 0,-1 0 1 0 0,1 0 0 0 0,0 0 0 0 0,-1 0 0 0 0,1 1-1 0 0,0-1 1 0 0,-1 0 0 0 0,1 0 0 0 0,0 0-1 0 0,-1 0 1 0 0,1 1 0 0 0,-1-1 0 0 0,1 0 0 0 0,0 1-1 0 0,-1-1 1 0 0,1 0 0 0 0,-1 1 0 0 0,1-1 0 0 0,-1 1-1 0 0,1 0 1 0 0,1 0-1 0 0,0 1-1 0 0,0 0 0 0 0,0 1 0 0 0,0-1 0 0 0,0 1 0 0 0,0-1 0 0 0,-1 1 0 0 0,1 0 0 0 0,-1-1 0 0 0,1 1 0 0 0,-1 0 0 0 0,1 5 0 0 0,8 36 0 0 0,-8-32 0 0 0,1 2 11 0 0,0 0 0 0 0,0 0 0 0 0,1 0 1 0 0,1 0-1 0 0,12 23 0 0 0,-17-35-5 0 0,1-1 0 0 0,0 1 0 0 0,0-1 1 0 0,0 1-1 0 0,0-1 0 0 0,0 0 0 0 0,0 1 1 0 0,0-1-1 0 0,1 0 0 0 0,-1 0 0 0 0,0 0 1 0 0,1 0-1 0 0,-1 0 0 0 0,1 0 0 0 0,-1 0 1 0 0,1 0-1 0 0,-1-1 0 0 0,1 1 0 0 0,0-1 0 0 0,-1 1 1 0 0,1-1-1 0 0,0 1 0 0 0,-1-1 0 0 0,1 0 1 0 0,0 0-1 0 0,0 0 0 0 0,-1 0 0 0 0,4-1 1 0 0,-1 0 5 0 0,-1 0 0 0 0,1 0 1 0 0,-1-1-1 0 0,1 0 0 0 0,-1 0 1 0 0,0 0-1 0 0,1 0 1 0 0,-1 0-1 0 0,0-1 0 0 0,0 1 1 0 0,4-6-1 0 0,5-8-398 0 0,0 0 1 0 0,-2 0-1 0 0,0-1 0 0 0,0 0 0 0 0,-2-1 0 0 0,8-22 1 0 0,7-13-2972 0 0,-9 21-2726 0 0,-2-3-1652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3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16903 0 0,'3'-8'348'0'0,"-2"4"-136"0"0,1 1 0 0 0,-1 0 0 0 0,0 0 0 0 0,1-1 0 0 0,0 1 0 0 0,3-4 0 0 0,-5 6-3 0 0,1 0 0 0 0,0 0 0 0 0,0-1 0 0 0,0 1 0 0 0,0 0 0 0 0,0 0 0 0 0,1 0 0 0 0,-1 0-1 0 0,0 0 1 0 0,0 0 0 0 0,1 0 0 0 0,-1 1 0 0 0,0-1 0 0 0,1 0 0 0 0,-1 1 0 0 0,1-1 0 0 0,-1 1-1 0 0,1-1 1 0 0,-1 1 0 0 0,1 0 0 0 0,-1 0 0 0 0,1-1 0 0 0,-1 1 0 0 0,1 0 0 0 0,0 0 0 0 0,-1 1-1 0 0,1-1 1 0 0,-1 0 0 0 0,1 1 0 0 0,-1-1 0 0 0,1 0 0 0 0,-1 1 0 0 0,3 1 0 0 0,0 0 90 0 0,1 0 0 0 0,-1 1 0 0 0,0 0 1 0 0,0 0-1 0 0,0 0 0 0 0,0 0 1 0 0,-1 1-1 0 0,4 4 0 0 0,5 7-192 0 0,-1 0 1 0 0,-1 0-1 0 0,0 1 0 0 0,-1 1 0 0 0,-1 0 0 0 0,-1 0 1 0 0,0 0-1 0 0,-1 1 0 0 0,-1 0 0 0 0,-1 0 0 0 0,0 0 0 0 0,-1 1 1 0 0,-1-1-1 0 0,-1 29 0 0 0,-5 19-60 0 0,-2-1-1 0 0,-18 79 1 0 0,21-130-37 0 0,-4 21-161 0 0,-1 0 1 0 0,-2-1 0 0 0,-26 60-1 0 0,30-84-721 0 0,0 0 0 0 0,-8 10 0 0 0,0-1-688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348 233 15200 0 0,'0'0'1172'0'0,"4"-18"319"0"0,-14-13-1343 0 0,8 26-202 0 0,0 0 1 0 0,0 0-1 0 0,1 0 1 0 0,0 0 0 0 0,0 0-1 0 0,-1-8 1 0 0,0-10 1331 0 0,2 19-896 0 0,-1-1-1 0 0,1 0 1 0 0,0 1 0 0 0,0-1 0 0 0,0 0-1 0 0,1 0 1 0 0,1-4 0 0 0,-1 1 617 0 0,1 0 1 0 0,-1 0 0 0 0,0-17-1 0 0,-1 24-870 0 0,0-1-1 0 0,0 1 0 0 0,0-1 1 0 0,0 1-1 0 0,-1-1 1 0 0,1 0-1 0 0,0 1 1 0 0,-1-1-1 0 0,1 1 0 0 0,-2-3 1 0 0,1 3-73 0 0,1 1-1 0 0,-1-1 1 0 0,1 1 0 0 0,0-1 0 0 0,-1 1 0 0 0,1-1 0 0 0,-1 1 0 0 0,0-1 0 0 0,1 1-1 0 0,-1-1 1 0 0,1 1 0 0 0,-1 0 0 0 0,0 0 0 0 0,1-1 0 0 0,-1 1 0 0 0,1 0 0 0 0,-1 0-1 0 0,-1-1 1 0 0,0 1-5 0 0,0 1 1 0 0,0-1-1 0 0,0 0 0 0 0,-1 1 0 0 0,1-1 0 0 0,0 1 0 0 0,0-1 0 0 0,0 1 1 0 0,0 0-1 0 0,0 0 0 0 0,0 0 0 0 0,0 0 0 0 0,1 0 0 0 0,-4 3 0 0 0,-29 22 5 0 0,1 1-1 0 0,2 2 0 0 0,-36 41 0 0 0,50-50-37 0 0,2 0 0 0 0,1 0 1 0 0,0 1-1 0 0,2 1 0 0 0,0 0 1 0 0,2 1-1 0 0,-8 24 0 0 0,16-41-7 0 0,0 0-1 0 0,1 0 0 0 0,-1-1 1 0 0,1 1-1 0 0,1 0 1 0 0,-1 12-1 0 0,1-16-5 0 0,0-1-1 0 0,1 1 1 0 0,-1-1 0 0 0,0 1-1 0 0,1-1 1 0 0,-1 0 0 0 0,1 1-1 0 0,-1-1 1 0 0,1 0 0 0 0,0 1-1 0 0,0-1 1 0 0,-1 0 0 0 0,1 0-1 0 0,0 0 1 0 0,0 0 0 0 0,0 0-1 0 0,0 0 1 0 0,0 0 0 0 0,1 0-1 0 0,-1 0 1 0 0,0 0 0 0 0,0-1-1 0 0,1 1 1 0 0,-1 0-1 0 0,0-1 1 0 0,1 1 0 0 0,-1-1-1 0 0,0 1 1 0 0,1-1 0 0 0,-1 0-1 0 0,1 0 1 0 0,-1 0 0 0 0,1 0-1 0 0,1 0 1 0 0,14 0 139 0 0,1-1 0 0 0,0-1 0 0 0,-1-1-1 0 0,22-5 1 0 0,-20 3 9 0 0,153-45 864 0 0,-8 1-1035 0 0,-139 43-195 0 0,1 2-1 0 0,-1 0 1 0 0,1 2-1 0 0,38 1 1 0 0,-60 1 90 0 0,21 2-794 0 0,-24-2 716 0 0,0 0 0 0 0,0 0-1 0 0,-1 0 1 0 0,1 1 0 0 0,0-1 0 0 0,0 0-1 0 0,0 1 1 0 0,0-1 0 0 0,0 0-1 0 0,0 1 1 0 0,-1-1 0 0 0,1 1 0 0 0,0-1-1 0 0,0 1 1 0 0,-1-1 0 0 0,1 1 0 0 0,0 0-1 0 0,-1-1 1 0 0,1 1 0 0 0,0 1 0 0 0,0 3-1573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95 23039 0 0,'-7'5'691'0'0,"0"-1"-222"0"0,-1 0-1 0 0,1 0 1 0 0,1 1 0 0 0,-1 0-1 0 0,1 1 1 0 0,0-1-1 0 0,0 1 1 0 0,0 1 0 0 0,-7 10 1263 0 0,45-17 134 0 0,28-10-1783 0 0,69-21 1 0 0,-23 4-86 0 0,8-8 2 0 0,-23 6 0 0 0,-54 15 0 0 0,-32 11 0 0 0,0 1 0 0 0,1-1 0 0 0,-1 1 0 0 0,1 1 0 0 0,-1-1 0 0 0,1 1 0 0 0,-1 0 0 0 0,9 0 0 0 0,-20 1 0 0 0,1 4 0 0 0,-4 14 0 0 0,2-8 0 0 0,7-9-145 0 0,-1 0 0 0 0,0 0 0 0 0,0 1 0 0 0,1-1 0 0 0,-1 0 1 0 0,1 0-1 0 0,-1 1 0 0 0,1-1 0 0 0,-1 0 0 0 0,1 1 0 0 0,0-1 0 0 0,0 0 0 0 0,-1 1 0 0 0,1-1 0 0 0,0 0 0 0 0,0 1 0 0 0,1-1 1 0 0,-1 1-1 0 0,0-1 0 0 0,0 0 0 0 0,1 1 0 0 0,-1-1 0 0 0,0 0 0 0 0,1 0 0 0 0,0 1 0 0 0,-1-1 0 0 0,1 0 0 0 0,1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2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11976 0 0,'0'0'1082'0'0,"6"14"-868"0"0,-6-13 0 0 0,0 0 0 0 0,1 0 0 0 0,-1-1 1 0 0,1 1-1 0 0,-1 0 0 0 0,1 0 1 0 0,-1 0-1 0 0,1 0 0 0 0,0 0 0 0 0,-1-1 1 0 0,1 1-1 0 0,0 0 0 0 0,0-1 1 0 0,0 1-1 0 0,-1 0 0 0 0,1-1 0 0 0,0 1 1 0 0,0-1-1 0 0,0 1 0 0 0,0-1 0 0 0,0 0 1 0 0,0 1-1 0 0,0-1 0 0 0,0 0 1 0 0,0 0-1 0 0,0 0 0 0 0,0 1 0 0 0,0-1 1 0 0,0 0-1 0 0,0-1 0 0 0,0 1 1 0 0,0 0-1 0 0,0 0 0 0 0,0 0 0 0 0,0 0 1 0 0,0-1-1 0 0,0 1 0 0 0,0-1 0 0 0,0 1 1 0 0,0-1-1 0 0,2 0 0 0 0,1-2-39 0 0,0 1 0 0 0,0-1 0 0 0,-1 0-1 0 0,1 0 1 0 0,0-1 0 0 0,-1 1 0 0 0,0-1 0 0 0,0 0-1 0 0,0 1 1 0 0,3-7 0 0 0,4-8 660 0 0,9-21 1 0 0,-13 26-403 0 0,6-16 264 0 0,1 0-319 0 0,20-33 0 0 0,-33 62-378 0 0,0 0 1 0 0,0 0-1 0 0,0 0 0 0 0,0 0 0 0 0,0 0 1 0 0,0 0-1 0 0,0 0 0 0 0,0 0 0 0 0,0 0 1 0 0,0 0-1 0 0,0 0 0 0 0,0 0 0 0 0,0 0 1 0 0,0 0-1 0 0,0 0 0 0 0,0 0 0 0 0,0 0 0 0 0,0 0 1 0 0,0 0-1 0 0,1 1 0 0 0,-1-1 0 0 0,0 0 1 0 0,0 0-1 0 0,0 0 0 0 0,0 0 0 0 0,0 0 1 0 0,0 0-1 0 0,0 0 0 0 0,0 0 0 0 0,0 0 1 0 0,0 0-1 0 0,0 0 0 0 0,0 0 0 0 0,0 0 1 0 0,0 0-1 0 0,0 0 0 0 0,0 0 0 0 0,0 0 1 0 0,0 0-1 0 0,0 0 0 0 0,0 0 0 0 0,0 0 0 0 0,0 0 1 0 0,0 0-1 0 0,0 0 0 0 0,0 0 0 0 0,1 0 1 0 0,-1 0-1 0 0,0 0 0 0 0,0 0 0 0 0,0 0 1 0 0,0 0-1 0 0,0 0 0 0 0,0 0 0 0 0,0 0 1 0 0,0 0-1 0 0,0 0 0 0 0,0 8-32 0 0,-2 10-27 0 0,-26 146 184 0 0,27-160-125 0 0,1 0 0 0 0,-1 0 0 0 0,1 0 0 0 0,0 0 0 0 0,0 0 0 0 0,0 0 0 0 0,1-1 0 0 0,-1 1 0 0 0,1 0 0 0 0,0 0 0 0 0,2 6 0 0 0,-3-10 0 0 0,1 1 0 0 0,-1-1 0 0 0,0 1 0 0 0,1-1 0 0 0,-1 1 0 0 0,1-1 0 0 0,-1 0 1 0 0,1 1-1 0 0,-1-1 0 0 0,1 0 0 0 0,-1 1 0 0 0,1-1 0 0 0,-1 0 0 0 0,1 0 0 0 0,-1 1 0 0 0,1-1 0 0 0,-1 0 0 0 0,1 0 0 0 0,0 0 0 0 0,-1 0 0 0 0,1 0 0 0 0,-1 0 0 0 0,1 0 0 0 0,0 0 0 0 0,-1 0 0 0 0,1 0 0 0 0,-1 0 1 0 0,1 0-1 0 0,-1 0 0 0 0,1 0 0 0 0,0-1 0 0 0,-1 1 0 0 0,1 0 0 0 0,-1 0 0 0 0,1-1 0 0 0,0 0 0 0 0,18-12-82 0 0,-12 5 95 0 0,0 0-1 0 0,-1-1 1 0 0,0 0 0 0 0,0 0-1 0 0,0 0 1 0 0,-2-1 0 0 0,7-15-1 0 0,-7 17-5 0 0,0 0-1 0 0,1 0 0 0 0,0 0 0 0 0,0 1 0 0 0,0 0 1 0 0,10-10-1 0 0,2-2 149 0 0,-9 9-20 0 0,0 1-1 0 0,15-12 1 0 0,-19 17-45 0 0,1 0 0 0 0,0 1 0 0 0,-1 0 0 0 0,1 0 0 0 0,1 0 0 0 0,-1 0 0 0 0,9-2 0 0 0,-12 5-74 0 0,-1-1 0 0 0,0 1 0 0 0,1-1 0 0 0,-1 1 0 0 0,1 0 0 0 0,0 0 0 0 0,-1 0 0 0 0,1 0 0 0 0,-1 0-1 0 0,1 0 1 0 0,-1 0 0 0 0,1 0 0 0 0,-1 1 0 0 0,1-1 0 0 0,-1 0 0 0 0,1 1 0 0 0,-1 0 0 0 0,0-1 0 0 0,1 1 0 0 0,-1 0 0 0 0,0-1 0 0 0,1 1 0 0 0,-1 0-1 0 0,0 0 1 0 0,0 0 0 0 0,0 0 0 0 0,0 0 0 0 0,0 1 0 0 0,0-1 0 0 0,0 0 0 0 0,0 0 0 0 0,0 1 0 0 0,0 1 0 0 0,2 4-68 0 0,-1 0 0 0 0,0 0 0 0 0,0 0 0 0 0,0 0 0 0 0,0 13 0 0 0,-2-15-58 0 0,4 37-2742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495 268 9616 0 0,'0'-1'39'0'0,"0"0"1"0"0,-1 0 0 0 0,1 0-1 0 0,0 1 1 0 0,0-1-1 0 0,0 0 1 0 0,0 0 0 0 0,-1 0-1 0 0,1 0 1 0 0,0 0-1 0 0,1 0 1 0 0,-1 0 0 0 0,0 0-1 0 0,0 0 1 0 0,0 0-1 0 0,0 1 1 0 0,1-1 0 0 0,0-2-1 0 0,2-10 249 0 0,-3-1 820 0 0,1 1 1 0 0,1 0 0 0 0,0-1 0 0 0,6-17 0 0 0,-7 27-870 0 0,-1 0 1 0 0,1 0-1 0 0,-1 0 1 0 0,0 0-1 0 0,0 0 1 0 0,0 0-1 0 0,-1-5 1 0 0,-1-10 947 0 0,-3-21 922 0 0,2 25-1130 0 0,2 13-824 0 0,0-1-1 0 0,0 1 0 0 0,-1-1 0 0 0,1 1 1 0 0,-1 0-1 0 0,0 0 0 0 0,1-1 0 0 0,-1 1 0 0 0,0 0 1 0 0,0 1-1 0 0,-1-1 0 0 0,1 0 0 0 0,0 0 1 0 0,-1 1-1 0 0,1 0 0 0 0,-1-1 0 0 0,1 1 1 0 0,-1 0-1 0 0,1 0 0 0 0,-1 0 0 0 0,-5 0 1 0 0,1 1-77 0 0,1 0 0 0 0,-1 1 1 0 0,0-1-1 0 0,1 2 0 0 0,-1-1 1 0 0,1 1-1 0 0,-1 0 0 0 0,1 0 1 0 0,0 1-1 0 0,0-1 1 0 0,0 1-1 0 0,0 1 0 0 0,0-1 1 0 0,-6 6-1 0 0,-10 9 32 0 0,1 0 0 0 0,-21 24 0 0 0,23-22 23 0 0,-56 57 203 0 0,68-69-280 0 0,-1-1-1 0 0,1 1 0 0 0,1 0 1 0 0,-1 1-1 0 0,2 0 0 0 0,-1 0 1 0 0,1 0-1 0 0,0 1 1 0 0,1-1-1 0 0,0 1 0 0 0,1 0 1 0 0,-4 17-1 0 0,4-10 45 0 0,0-7-22 0 0,1-1-1 0 0,1 1 1 0 0,0-1 0 0 0,0 13 0 0 0,1-20-58 0 0,0 0-1 0 0,0 0 1 0 0,0 0 0 0 0,1 0-1 0 0,-1 0 1 0 0,1-1 0 0 0,-1 1-1 0 0,1 0 1 0 0,-1 0 0 0 0,1-1 0 0 0,0 1-1 0 0,0 0 1 0 0,0-1 0 0 0,0 1-1 0 0,0 0 1 0 0,0-1 0 0 0,1 0-1 0 0,-1 1 1 0 0,0-1 0 0 0,1 0-1 0 0,-1 1 1 0 0,1-1 0 0 0,-1 0-1 0 0,1 0 1 0 0,0 0 0 0 0,-1-1-1 0 0,4 2 1 0 0,-2-1-14 0 0,0-1 0 0 0,1 1 0 0 0,-1-1 0 0 0,0 0 0 0 0,1 0 0 0 0,-1 0 0 0 0,0 0 0 0 0,1 0 0 0 0,-1-1 0 0 0,0 0 0 0 0,1 1 0 0 0,-1-1 0 0 0,0-1 0 0 0,0 1 0 0 0,0 0 0 0 0,4-3 0 0 0,0 0 0 0 0,0 0-1 0 0,-1-1 1 0 0,1 0 0 0 0,-1 0-1 0 0,8-9 1 0 0,20-23 46 0 0,-20 20-18 0 0,0 1 0 0 0,1 0 0 0 0,23-17 0 0 0,-35 31-3 0 0,1-1 0 0 0,0 1 0 0 0,0-1 0 0 0,0 1 0 0 0,1 0 0 0 0,-1 1 0 0 0,0-1 0 0 0,1 1 0 0 0,-1 0 0 0 0,1 0 0 0 0,0 0 0 0 0,-1 0 0 0 0,1 1 0 0 0,5 0 0 0 0,-7 0 20 0 0,0 1-1 0 0,0-1 1 0 0,0 1 0 0 0,0 0 0 0 0,0 0 0 0 0,0 0 0 0 0,-1 0 0 0 0,1 1 0 0 0,0-1 0 0 0,-1 1 0 0 0,1-1 0 0 0,-1 1 0 0 0,1 0 0 0 0,-1 0 0 0 0,0 0 0 0 0,0 1-1 0 0,0-1 1 0 0,0 0 0 0 0,0 1 0 0 0,0-1 0 0 0,-1 1 0 0 0,3 5 0 0 0,0 0-41 0 0,-1 1 1 0 0,-1-1-1 0 0,1 1 1 0 0,-2 0-1 0 0,1-1 0 0 0,-1 1 1 0 0,0 0-1 0 0,-1 0 1 0 0,0 0-1 0 0,-1 0 0 0 0,1 0 1 0 0,-2 0-1 0 0,1 0 1 0 0,-5 11-1 0 0,0 1 0 0 0,-2 0 1 0 0,0-1-1 0 0,-1 1 1 0 0,-19 29-1 0 0,13-26-90 0 0,0-2-1 0 0,-2 0 1 0 0,0-1-1 0 0,-1 0 1 0 0,-1-2-1 0 0,-30 24 1 0 0,38-35 7 0 0,0 0 0 0 0,-1-1 0 0 0,0-1 0 0 0,0 0 1 0 0,0 0-1 0 0,-17 4 0 0 0,19-7 24 0 0,1-1 0 0 0,-1 0 0 0 0,0-1 0 0 0,0 0-1 0 0,0 0 1 0 0,0-1 0 0 0,0-1 0 0 0,0 1 0 0 0,-14-4 0 0 0,21 3-141 0 0,0 1 1 0 0,1-1-1 0 0,-1 0 0 0 0,0 0 1 0 0,0 0-1 0 0,1-1 1 0 0,-1 1-1 0 0,0-1 0 0 0,-2-2 1 0 0,3 3-685 0 0,0-1 0 0 0,1 0 0 0 0,-1 1 0 0 0,1-1 0 0 0,-1 0 0 0 0,1 0 0 0 0,0 0 0 0 0,-2-3 0 0 0,-5-14-7903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6 10592 0 0,'-1'-1'57'0'0,"0"0"0"0"0,1 1 1 0 0,-1 0-1 0 0,0-1 1 0 0,0 1-1 0 0,1-1 0 0 0,-1 1 1 0 0,0 0-1 0 0,0 0 1 0 0,0-1-1 0 0,1 1 0 0 0,-1 0 1 0 0,0 0-1 0 0,0 0 0 0 0,0 0 1 0 0,0 0-1 0 0,0 0 1 0 0,1 0-1 0 0,-1 0 0 0 0,0 0 1 0 0,0 1-1 0 0,0-1 1 0 0,1 0-1 0 0,-1 0 0 0 0,0 1 1 0 0,0-1-1 0 0,0 1 0 0 0,-25 11 2506 0 0,9 0-1562 0 0,-1 0 1 0 0,2 1-1 0 0,0 0 1 0 0,0 2-1 0 0,-22 27 1 0 0,-57 89 618 0 0,73-94-981 0 0,1 1 0 0 0,2 0 1 0 0,1 2-1 0 0,3 0 0 0 0,1 1 0 0 0,-11 57 1 0 0,19-69-305 0 0,2 0 0 0 0,1 1 1 0 0,1-1-1 0 0,2 33 1 0 0,1-57-307 0 0,-1 0 0 0 0,1 0-1 0 0,0 0 1 0 0,0 0 0 0 0,1 1 0 0 0,-1-2 0 0 0,1 1 0 0 0,0 0 0 0 0,1 0-1 0 0,-1-1 1 0 0,1 1 0 0 0,0-1 0 0 0,0 0 0 0 0,0 0 0 0 0,1 0 0 0 0,-1 0-1 0 0,1 0 1 0 0,7 5 0 0 0,-5-5-28 0 0,1 0 1 0 0,0-1-1 0 0,0 0 0 0 0,0 0 0 0 0,0 0 0 0 0,0-1 1 0 0,1 0-1 0 0,-1 0 0 0 0,0-1 0 0 0,1 0 0 0 0,0 0 1 0 0,8-1-1 0 0,-4-1-174 0 0,0 0 0 0 0,-1 0 1 0 0,1-1-1 0 0,20-7 0 0 0,18-10-7586 0 0,-16 3-1052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13 353 15232 0 0,'0'0'1378'0'0,"-9"-12"953"0"0,8 9-1913 0 0,1 0 1 0 0,-1 0 0 0 0,0 0 0 0 0,1 1-1 0 0,0-1 1 0 0,0 0 0 0 0,0 0-1 0 0,0 0 1 0 0,0 0 0 0 0,0 0-1 0 0,1 0 1 0 0,-1 0 0 0 0,2-4-1 0 0,1-2 266 0 0,0 0 0 0 0,8-16 0 0 0,41-86 2092 0 0,-31 64-2743 0 0,-4-10-33 0 0,-15 66 0 0 0,-1 8 0 0 0,-1 2-2 0 0,1-1 0 0 0,0 1 0 0 0,6 26 0 0 0,-6-40 8 0 0,1 1 1 0 0,-1-1-1 0 0,1 0 1 0 0,0 0-1 0 0,1 1 1 0 0,-1-1-1 0 0,1-1 1 0 0,0 1-1 0 0,0 0 1 0 0,0-1-1 0 0,1 1 1 0 0,-1-1 0 0 0,1 0-1 0 0,0 0 1 0 0,9 6-1 0 0,-11-9 14 0 0,1 1 0 0 0,-1-1 0 0 0,1 0 0 0 0,-1-1 0 0 0,1 1 0 0 0,0 0 0 0 0,-1-1 0 0 0,1 1 0 0 0,0-1 0 0 0,-1 0 0 0 0,1 0 0 0 0,0 0 0 0 0,-1 0 0 0 0,1 0 0 0 0,0-1 0 0 0,-1 1 0 0 0,1-1 0 0 0,-1 0 0 0 0,1 1 1 0 0,-1-1-1 0 0,1-1 0 0 0,-1 1 0 0 0,1 0 0 0 0,1-2 0 0 0,4-2 1 0 0,0-1 0 0 0,-1 0 0 0 0,1 0 1 0 0,-2-1-1 0 0,9-9 0 0 0,67-84-1107 0 0,-68 80-916 0 0,17-32 0 0 0,-17 27 320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11056 0 0,'3'8'499'0'0,"0"-1"-1"0"0,1 0 1 0 0,0 0 0 0 0,0-1 0 0 0,10 13 0 0 0,-3-4 2705 0 0,11 18 2345 0 0,10 19-1994 0 0,-10-15-2161 0 0,-14-26-1097 0 0,-1 1 1 0 0,-1-1 0 0 0,0 1-1 0 0,0 1 1 0 0,3 13-1 0 0,-5-9-196 0 0,-1-1 0 0 0,-1 1 0 0 0,0-1 0 0 0,-1 19 0 0 0,-8 65 47 0 0,4-76-122 0 0,-2 13-9 0 0,-3 1-1 0 0,-1-1 1 0 0,-22 56 0 0 0,26-77-281 0 0,-2 0 0 0 0,0 0 1 0 0,-1-1-1 0 0,0 0 0 0 0,-2-1 1 0 0,1 1-1 0 0,-2-2 0 0 0,0 1 0 0 0,0-2 1 0 0,-1 0-1 0 0,-1 0 0 0 0,0-1 1 0 0,-20 13-1 0 0,-3-3-1479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7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16208 0 0,'-21'28'743'0'0,"20"-27"-694"0"0,0 0 0 0 0,0 0 0 0 0,-1 1 0 0 0,1-1-1 0 0,0 0 1 0 0,-1 0 0 0 0,1-1 0 0 0,-1 1-1 0 0,1 0 1 0 0,-1 0 0 0 0,1-1 0 0 0,-1 1-1 0 0,0-1 1 0 0,1 1 0 0 0,-1-1 0 0 0,0 0-1 0 0,1 0 1 0 0,-1 0 0 0 0,0 0 0 0 0,-2 0-1 0 0,-13 2-56 0 0,10 1 416 0 0,1 1 0 0 0,-1-1-1 0 0,1 1 1 0 0,0 1 0 0 0,0-1-1 0 0,1 1 1 0 0,-1 0 0 0 0,1 0-1 0 0,0 1 1 0 0,1-1 0 0 0,-7 11-1 0 0,7-10-180 0 0,1 0-1 0 0,0 0 1 0 0,0 0 0 0 0,0 1-1 0 0,1-1 1 0 0,0 1-1 0 0,0 0 1 0 0,1-1 0 0 0,0 1-1 0 0,0 0 1 0 0,1 0-1 0 0,-1 0 1 0 0,2 0-1 0 0,1 14 1 0 0,-2-17-194 0 0,1 1 0 0 0,1 0 0 0 0,-1-1 0 0 0,1 1 0 0 0,-1-1 0 0 0,1 1 0 0 0,1-1 0 0 0,-1 0 0 0 0,1 0 0 0 0,-1 0 0 0 0,1 0 0 0 0,0 0 1 0 0,0-1-1 0 0,1 1 0 0 0,-1-1 0 0 0,1 0 0 0 0,0 0 0 0 0,0 0 0 0 0,0 0 0 0 0,0-1 0 0 0,0 0 0 0 0,5 3 0 0 0,-3-3-165 0 0,0 0 0 0 0,0 0 0 0 0,0-1-1 0 0,0 0 1 0 0,1 0 0 0 0,-1 0 0 0 0,0-1 0 0 0,0 0 0 0 0,1 0 0 0 0,-1 0 0 0 0,0-1-1 0 0,0 0 1 0 0,1 0 0 0 0,-1-1 0 0 0,0 0 0 0 0,0 0 0 0 0,-1 0 0 0 0,1-1 0 0 0,0 1 0 0 0,-1-1-1 0 0,8-6 1 0 0,7-4-1612 0 0,0-4-72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 7368 0 0,'-15'-7'13334'0'0,"12"13"-12510"0"0,2 0-511 0 0,0 0-1 0 0,0 0 1 0 0,1 0 0 0 0,-1 7 0 0 0,0 5 20 0 0,1-3 29 0 0,1 23-1 0 0,1-2-12 0 0,5 93 876 0 0,-6-118-1126 0 0,5 29 208 0 0,-4-27-181 0 0,2 26 0 0 0,-4-38-71 0 0,-3-9-54 0 0,1-3-201 0 0,-1 1 0 0 0,0-1-1 0 0,-1 1 1 0 0,0 0 0 0 0,-11-18 0 0 0,-33-45-369 0 0,39 61 646 0 0,-8-12 692 0 0,15 23-682 0 0,17 10 702 0 0,-11-5-608 0 0,3 0-8 0 0,-1 0 1 0 0,0 1-1 0 0,0-1 0 0 0,6 8 0 0 0,-10-10-182 0 0,-1-1-1 0 0,0 1 1 0 0,1-1-1 0 0,-1 1 1 0 0,0 0-1 0 0,0-1 1 0 0,0 1-1 0 0,0 0 0 0 0,0 0 1 0 0,-1 0-1 0 0,1 0 1 0 0,-1 0-1 0 0,1 0 1 0 0,-1 0-1 0 0,0 0 1 0 0,1 0-1 0 0,-1 0 0 0 0,0 0 1 0 0,0 0-1 0 0,-1 0 1 0 0,1 2-1 0 0,-1-2 43 0 0,0 1 0 0 0,0-1 0 0 0,-1 0 0 0 0,1 0 1 0 0,0 0-1 0 0,-1 0 0 0 0,0 0 0 0 0,1 0 0 0 0,-1 0 0 0 0,0-1 0 0 0,0 1 0 0 0,0-1 0 0 0,0 1 0 0 0,0-1 0 0 0,0 0 0 0 0,0 1 0 0 0,-5 0 1 0 0,-2 2 136 0 0,0-1 1 0 0,0 0 0 0 0,-11 2 0 0 0,-30 4 869 0 0,137-29-432 0 0,26-6-1264 0 0,0 3-3977 0 0,-71 13 2891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5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67 14744 0 0,'-4'-4'297'0'0,"1"0"1"0"0,-1-1 0 0 0,1 1-1 0 0,1-1 1 0 0,-1 0 0 0 0,-2-6-1 0 0,-11-18 1810 0 0,16 30-2021 0 0,-1-1 0 0 0,0 1 1 0 0,1-1-1 0 0,-1 1 0 0 0,1 0 0 0 0,-1-1 0 0 0,0 1 1 0 0,1 0-1 0 0,-1-1 0 0 0,1 1 0 0 0,0 0 0 0 0,-1 0 1 0 0,1-1-1 0 0,-1 1 0 0 0,1 0 0 0 0,0 1 0 0 0,-5 17 88 0 0,2 0-1 0 0,0 0 0 0 0,1 30 0 0 0,0-21-154 0 0,-5 195 73 0 0,-14 144 24 0 0,18-344-15 0 0,-1 0-1 0 0,0 0 1 0 0,-2-1-1 0 0,-13 35 1 0 0,17-54-44 0 0,1 0 0 0 0,-1-1 0 0 0,0 1 0 0 0,1 0 0 0 0,-1 0 1 0 0,0-1-1 0 0,-1 1 0 0 0,1-1 0 0 0,0 0 0 0 0,-1 1 0 0 0,1-1 0 0 0,-5 2 0 0 0,5-3 12 0 0,0 0 0 0 0,0 0 1 0 0,0-1-1 0 0,0 1 0 0 0,0-1 0 0 0,-1 1 0 0 0,1-1 0 0 0,0 0 1 0 0,0 0-1 0 0,0 0 0 0 0,0 0 0 0 0,-1 0 0 0 0,1 0 0 0 0,0-1 0 0 0,0 1 1 0 0,0-1-1 0 0,0 0 0 0 0,0 1 0 0 0,-3-3 0 0 0,0 0 125 0 0,0 0 0 0 0,0-1 0 0 0,1 0 0 0 0,-1 0 0 0 0,1 0 1 0 0,0 0-1 0 0,-5-7 0 0 0,-3-4 141 0 0,3 4-117 0 0,0-1 0 0 0,2 0 0 0 0,-1 0 0 0 0,1-1 0 0 0,-9-26 0 0 0,4-1 166 0 0,29 77-399 0 0,25 50-86 0 0,-34-73 84 0 0,1 0 0 0 0,0 0 0 0 0,19 21 0 0 0,-26-33 17 0 0,0 0 0 0 0,0 1 0 0 0,1-1 0 0 0,-1 0 0 0 0,1-1 0 0 0,-1 1 0 0 0,1 0 0 0 0,0-1 0 0 0,-1 1 0 0 0,1-1 0 0 0,0 0 0 0 0,0 0 0 0 0,0 0 0 0 0,0-1 0 0 0,0 1 0 0 0,0-1 0 0 0,0 1 0 0 0,0-1 0 0 0,0 0 0 0 0,1 0 0 0 0,4-1 0 0 0,-2 0 0 0 0,-1-1 0 0 0,0 0 0 0 0,0 0 0 0 0,0 0 0 0 0,0 0 0 0 0,0-1 0 0 0,-1 0 0 0 0,1 0 0 0 0,-1 0 0 0 0,1 0 0 0 0,4-6 0 0 0,72-75 0 0 0,-69 74-418 0 0,0 0 0 0 0,1 1-1 0 0,0 0 1 0 0,1 0 0 0 0,16-6 0 0 0,-3 0-298 0 0,-4 3-459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1 721 21191 0 0,'-1'-1'5056'0'0,"2"-3"-4549"0"0,63-129 4371 0 0,-15 36-4790 0 0,0-11 258 0 0,42-142 0 0 0,-86 235-340 0 0,1-3 28 0 0,6-33 1 0 0,-6 18-35 0 0,-3 22 0 0 0,-4 17 0 0 0,-26 233-393 0 0,24-203 346 0 0,-2 26 4 0 0,3 0 1 0 0,11 118-1 0 0,-9-176 45 0 0,2 10-11 0 0,0-1 0 0 0,6 19-1 0 0,-7-29 4 0 0,0 0 0 0 0,0 0-1 0 0,0 0 1 0 0,1 0-1 0 0,-1 0 1 0 0,1 0 0 0 0,0-1-1 0 0,0 1 1 0 0,0 0-1 0 0,0-1 1 0 0,0 0 0 0 0,0 1-1 0 0,1-1 1 0 0,-1 0-1 0 0,5 2 1 0 0,-6-3 14 0 0,1-1 0 0 0,-1 1 0 0 0,0-1 1 0 0,0 0-1 0 0,1 1 0 0 0,-1-1 0 0 0,0 0 0 0 0,0 0 0 0 0,1 0 1 0 0,-1 0-1 0 0,0 0 0 0 0,0-1 0 0 0,1 1 0 0 0,-1 0 0 0 0,0 0 1 0 0,0-1-1 0 0,0 1 0 0 0,1-1 0 0 0,-1 1 0 0 0,0-1 0 0 0,0 0 1 0 0,0 1-1 0 0,1-2 0 0 0,3-1 43 0 0,-1-1-1 0 0,1 0 1 0 0,6-7 0 0 0,8-12-11 0 0,0-1 0 0 0,-1-1 0 0 0,-2 0 1 0 0,20-41-1 0 0,37-116-460 0 0,-55 132 688 0 0,30-95-481 0 0,-44 131-431 0 0,0 0 0 0 0,2 1 1 0 0,8-16-1 0 0,-6 14-1280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4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91 22255 0 0,'-12'3'493'0'0,"0"1"0"0"0,0 0 0 0 0,0 1-1 0 0,1 0 1 0 0,0 1 0 0 0,-15 10-1 0 0,7-3 623 0 0,1 1-1 0 0,-27 26 0 0 0,44-38-1023 0 0,-1-1-1 0 0,1 1 1 0 0,-1 0 0 0 0,1 0 0 0 0,-1 0-1 0 0,1 1 1 0 0,0-1 0 0 0,0 0-1 0 0,-1 3 1 0 0,2-4-60 0 0,0 0 0 0 0,-1 0-1 0 0,1 0 1 0 0,0 0 0 0 0,0 0 0 0 0,0 0 0 0 0,0 0 0 0 0,0 0-1 0 0,0 0 1 0 0,0 0 0 0 0,0 0 0 0 0,0 0 0 0 0,0 0-1 0 0,1 0 1 0 0,-1 0 0 0 0,0 0 0 0 0,1 0 0 0 0,-1-1 0 0 0,1 1-1 0 0,-1 0 1 0 0,1 0 0 0 0,-1 0 0 0 0,2 1 0 0 0,0-2-1 0 0,-1 0 0 0 0,1 1 0 0 0,0-1 0 0 0,0 0 0 0 0,0 0 0 0 0,-1 0 0 0 0,1 0 0 0 0,0 0 0 0 0,0 0 0 0 0,0-1 0 0 0,-1 1 0 0 0,1-1 0 0 0,2 0 0 0 0,-3 1 6 0 0,6-2-3 0 0,-1 0 1 0 0,0 0 0 0 0,0-1 0 0 0,0 1-1 0 0,0-1 1 0 0,0-1 0 0 0,-1 1 0 0 0,1-1-1 0 0,-1 0 1 0 0,8-8 0 0 0,1-3 18 0 0,-1-1 0 0 0,13-19 1 0 0,-20 27-28 0 0,-2 1-179 0 0,1 1 0 0 0,-1-1 0 0 0,-1 0 0 0 0,1 0 0 0 0,-1-1 0 0 0,0 1 0 0 0,-1-1 0 0 0,0 1 0 0 0,0-1 0 0 0,-1 0 0 0 0,1 0 0 0 0,-2 1 0 0 0,1-11 0 0 0,-4 1-970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5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1 683 14832 0 0,'328'-18'1552'0'0,"-248"16"-1465"0"0,786-47 585 0 0,-2-35-197 0 0,-13 0-11 0 0,6 25 65 0 0,3 16 109 0 0,72-5-320 0 0,1623-133 220 0 0,-1462 94-1249 0 0,-885 72-3977 0 0,0 2-1626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3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 17791 0 0,'0'-3'5463'0'0,"-8"6"-4280"0"0,6-2-1090 0 0,1 0 1 0 0,-1 1 0 0 0,1-1 0 0 0,-1 1 0 0 0,1-1 0 0 0,-1 1 0 0 0,1-1 0 0 0,0 1 0 0 0,0-1-1 0 0,0 1 1 0 0,-2 3 0 0 0,-8 24-127 0 0,8-21 70 0 0,0 0-37 0 0,1 1 0 0 0,0-1 0 0 0,-1 12 0 0 0,-3 15 0 0 0,-1 6-44 0 0,5-23-741 0 0,2 0-2544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0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4314 835 6824 0 0,'-8'-17'280'0'0,"-2"0"1"0"0,0 1-1 0 0,-1 0 0 0 0,-1 1 1 0 0,0 0-1 0 0,-17-16 0 0 0,-4 1 398 0 0,23 22-467 0 0,0-1 0 0 0,1 0 0 0 0,0-1 1 0 0,-13-17-1 0 0,12 14 77 0 0,-1 1 0 0 0,0 0 0 0 0,-1 1 1 0 0,0 0-1 0 0,-23-15 0 0 0,22 16-92 0 0,-32-24 406 0 0,-83-61 366 0 0,93 72-842 0 0,-67-34 1 0 0,11 13-63 0 0,15 7 18 0 0,-95-33 0 0 0,99 46-82 0 0,-10-4 0 0 0,-88-18 0 0 0,44 22 30 0 0,-190-11 1 0 0,252 32-16 0 0,0 4 1 0 0,0 2 0 0 0,0 3 0 0 0,-123 28 0 0 0,-91 62 108 0 0,232-76-178 0 0,1 3 1 0 0,-71 47 0 0 0,29-15-63 0 0,-151 91-120 0 0,12 19 233 0 0,35 17-51 0 0,89-80 55 0 0,21-21 208 0 0,4 4 1 0 0,4 3 0 0 0,4 3 0 0 0,-90 157 0 0 0,137-209-75 0 0,-100 190 377 0 0,98-176-486 0 0,-70 162-326 0 0,18 5 539 0 0,64-167-289 0 0,1 1 1 0 0,3 0-1 0 0,2 0 0 0 0,2 0 1 0 0,3 1-1 0 0,2-1 0 0 0,12 79 1 0 0,-6-96 147 0 0,1-1 1 0 0,21 57-1 0 0,38 64 87 0 0,-52-127-184 0 0,45 86-96 0 0,35 46-123 0 0,72 113 32 0 0,-79-147 62 0 0,-59-91 120 0 0,1-2 1 0 0,44 39-1 0 0,-34-35-7 0 0,-7-6 15 0 0,64 47 1 0 0,-74-64 104 0 0,1-1 0 0 0,1 0 0 0 0,0-2 0 0 0,28 10 0 0 0,14 0 271 0 0,0-4-1 0 0,1-2 0 0 0,1-3 1 0 0,91 6-1 0 0,-16-12-140 0 0,154-11 1 0 0,185-48 10 0 0,-6-39-45 0 0,-122-5-109 0 0,-12-30 50 0 0,-249 83-108 0 0,-2-5 0 0 0,-2-3 0 0 0,-2-5 0 0 0,153-124 0 0 0,-175 120 126 0 0,-2-3 1 0 0,-4-2 0 0 0,102-141-1 0 0,-119 140 26 0 0,-3-3 1 0 0,-4-1-1 0 0,-2-1 0 0 0,-4-2 0 0 0,-2-1 0 0 0,33-144 0 0 0,-40 112 197 0 0,-5-2-1 0 0,-5 0 1 0 0,-4 0 0 0 0,-10-156-1 0 0,-6 152-364 0 0,-5 0 0 0 0,-5 1 0 0 0,-5 2 0 0 0,-56-159 0 0 0,48 187-1318 0 0,-4 3-3993 0 0,-3 1-1835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1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93 17503 0 0,'-1'-1'69'0'0,"1"1"-1"0"0,-1-1 1 0 0,1 0-1 0 0,-1 0 0 0 0,1 0 1 0 0,0 0-1 0 0,0 0 1 0 0,-1 0-1 0 0,1 0 0 0 0,0 0 1 0 0,0 1-1 0 0,0-1 1 0 0,0 0-1 0 0,0 0 0 0 0,0 0 1 0 0,0 0-1 0 0,0 0 1 0 0,0 0-1 0 0,1 0 0 0 0,-1 0 1 0 0,0 0-1 0 0,0 0 1 0 0,1 0-1 0 0,0-1 0 0 0,13-22 282 0 0,5 7 1881 0 0,-16 14-1634 0 0,0 0 1 0 0,0 0-1 0 0,0 0 0 0 0,0-1 1 0 0,0 1-1 0 0,3-6 0 0 0,-3 22 147 0 0,-3 3-641 0 0,0-1-1 0 0,-1 1 1 0 0,-1-1-1 0 0,0 1 1 0 0,-1-1-1 0 0,-7 22 1 0 0,-3 20 51 0 0,-37 248-154 0 0,42-226 0 0 0,2 152 0 0 0,6-224-42 0 0,0-5-47 0 0,-1 0 0 0 0,1 0 1 0 0,0 0-1 0 0,0 0 0 0 0,1-1 0 0 0,-1 1 1 0 0,0 0-1 0 0,1 0 0 0 0,-1 0 0 0 0,1 0 0 0 0,-1-1 1 0 0,1 1-1 0 0,0 0 0 0 0,0-1 0 0 0,1 4 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1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22463 0 0,'0'0'514'0'0,"8"-12"1226"0"0,90-119 1642 0 0,-76 107-2921 0 0,0 1-1 0 0,1 1 0 0 0,29-20 0 0 0,-47 38-478 0 0,0 0-1 0 0,0 1 1 0 0,1 0-1 0 0,-1 0 0 0 0,1 0 1 0 0,10-3-1 0 0,-14 5 28 0 0,0 1 0 0 0,0 0 0 0 0,0 0 1 0 0,0-1-1 0 0,0 1 0 0 0,0 0 0 0 0,0 0 0 0 0,0 1 0 0 0,0-1 1 0 0,0 0-1 0 0,0 1 0 0 0,0-1 0 0 0,0 1 0 0 0,0 0 0 0 0,0 0 1 0 0,0-1-1 0 0,0 1 0 0 0,-1 0 0 0 0,1 1 0 0 0,0-1 0 0 0,-1 0 1 0 0,1 0-1 0 0,-1 1 0 0 0,2 1 0 0 0,3 5-65 0 0,-1-1 0 0 0,0 1 0 0 0,0 1 0 0 0,-1-1 0 0 0,0 0 0 0 0,0 1 0 0 0,-1 0 0 0 0,0 0 0 0 0,-1 0 0 0 0,2 13 0 0 0,5 15-808 0 0,-7-30 85 0 0,1 1 1 0 0,0 0-1 0 0,1-1 1 0 0,6 12-1 0 0,-4-10-968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1192 4144 0 0,'0'0'191'0'0,"0"1"-11"0"0,-1-1-104 0 0,1 0 0 0 0,0 0 1 0 0,-1 0-1 0 0,1 0 1 0 0,0 0-1 0 0,-1-1 1 0 0,1 1-1 0 0,0 0 1 0 0,-1 0-1 0 0,1 0 1 0 0,0 0-1 0 0,0 0 1 0 0,-1 0-1 0 0,1 0 0 0 0,0-1 1 0 0,-1 1-1 0 0,1 0 1 0 0,0 0-1 0 0,0 0 1 0 0,0-1-1 0 0,-1 1 1 0 0,1 0-1 0 0,0 0 1 0 0,0-1-1 0 0,0 1 1 0 0,-1 0-1 0 0,1-1 1 0 0,0 1-1 0 0,0 0 0 0 0,0 0 1 0 0,0-1-1 0 0,0 1 1 0 0,0 0-1 0 0,0-1 1 0 0,0 1-1 0 0,0-1 1 0 0,-1 0 455 0 0,-13-34 9473 0 0,2-2-5351 0 0,-12-78-3600 0 0,19 89 252 0 0,-23-141 358 0 0,13 92-1155 0 0,-22-87 370 0 0,-14-41-209 0 0,43 158-516 0 0,1 1 0 0 0,-2-75 0 0 0,9 111-126 0 0,1-1 0 0 0,-1 1-1 0 0,1 0 1 0 0,1 0 0 0 0,-1-1 0 0 0,2 1-1 0 0,-1 0 1 0 0,6-12 0 0 0,-6 16-13 0 0,1 0-1 0 0,-1-1 1 0 0,1 1 0 0 0,0 1 0 0 0,0-1-1 0 0,1 0 1 0 0,-1 1 0 0 0,1-1-1 0 0,0 1 1 0 0,0 0 0 0 0,0 0 0 0 0,0 1-1 0 0,0-1 1 0 0,0 1 0 0 0,9-3-1 0 0,-2 1-8 0 0,1 1-1 0 0,-1 1 0 0 0,1 0 0 0 0,-1 1 1 0 0,1 0-1 0 0,0 1 0 0 0,-1 0 0 0 0,1 1 1 0 0,0 0-1 0 0,15 4 0 0 0,0 1-1 0 0,0 1 1 0 0,0 2-1 0 0,29 14 0 0 0,-41-16-4 0 0,0 1 0 0 0,-1 0 0 0 0,0 1 0 0 0,20 16 0 0 0,-27-19 0 0 0,0 0 0 0 0,-1 1 0 0 0,1 0 0 0 0,-2 0 0 0 0,1 0 0 0 0,-1 0 0 0 0,0 1 0 0 0,-1 0 0 0 0,7 15 0 0 0,-7-12-171 0 0,-1 0 0 0 0,0 1 0 0 0,0-1 0 0 0,-2 1 0 0 0,2 18 0 0 0,-3-22-1246 0 0,-1 0-1 0 0,1-1 0 0 0,-1 1 1 0 0,-1 0-1 0 0,-3 10 0 0 0,-5 11-7241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19063 0 0,'1'2'103'0'0,"-1"0"-1"0"0,1-1 1 0 0,0 1-1 0 0,0 0 1 0 0,0-1-1 0 0,0 1 1 0 0,0 0-1 0 0,1-1 1 0 0,-1 0-1 0 0,0 1 1 0 0,1-1-1 0 0,-1 0 1 0 0,1 0-1 0 0,-1 1 1 0 0,1-1-1 0 0,0-1 1 0 0,0 1 0 0 0,-1 0-1 0 0,1 0 1 0 0,0-1-1 0 0,3 2 1 0 0,6 0-147 0 0,-1 0 0 0 0,19 2 1 0 0,-22-4 282 0 0,42 4 550 0 0,86-4-1 0 0,-104-3-964 0 0,-1-1 0 0 0,1-1-1 0 0,57-19 1 0 0,-44 8-5198 0 0,-1-1-1895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 11976 0 0,'-5'3'175'0'0,"0"1"-1"0"0,1 0 1 0 0,-1 0 0 0 0,1 1 0 0 0,0-1 0 0 0,0 1 0 0 0,0 0 0 0 0,1 0-1 0 0,-4 6 1 0 0,-3 9 1346 0 0,-9 25 0 0 0,14-32-348 0 0,-51 138 3864 0 0,-10 83-2770 0 0,48-148-1692 0 0,3 2 0 0 0,-4 138-1 0 0,18-181-360 0 0,3-1 1 0 0,2 1-1 0 0,1-1 0 0 0,3 0 0 0 0,16 52 0 0 0,-21-85-152 0 0,1-1-1 0 0,0 1 1 0 0,0-1-1 0 0,2-1 1 0 0,-1 1-1 0 0,1-1 1 0 0,0 0-1 0 0,10 11 1 0 0,-12-16-235 0 0,0 0-1 0 0,-1-1 1 0 0,1 0 0 0 0,1 0 0 0 0,-1 0 0 0 0,0-1-1 0 0,1 1 1 0 0,7 2 0 0 0,-8-4-463 0 0,0 1 0 0 0,0-1 1 0 0,0-1-1 0 0,0 1 0 0 0,0-1 0 0 0,0 1 1 0 0,1-1-1 0 0,-1 0 0 0 0,0-1 1 0 0,0 1-1 0 0,6-2 0 0 0,16-7-7806 0 0</inkml:trace>
  <inkml:trace contextRef="#ctx0" brushRef="#br0" timeOffset="1">446 1029 20591 0 0,'0'0'943'0'0,"-4"-14"346"0"0,6-1-408 0 0,-1 0 0 0 0,2 1 0 0 0,0-1 0 0 0,8-23-1 0 0,3-17 688 0 0,-6 20-1125 0 0,4-26 413 0 0,-9 41-366 0 0,1 0 0 0 0,10-28 0 0 0,-7 26-343 0 0,2 49-147 0 0,-7-15 0 0 0,13 66 0 0 0,-12-67 0 0 0,0-1 0 0 0,0 0 0 0 0,1-1 0 0 0,1 1 0 0 0,8 13 0 0 0,-12-21-18 0 0,0 0-1 0 0,1-1 1 0 0,-1 1 0 0 0,1 0 0 0 0,-1-1-1 0 0,1 1 1 0 0,-1-1 0 0 0,1 1-1 0 0,0-1 1 0 0,0 0 0 0 0,0 1-1 0 0,0-1 1 0 0,0 0 0 0 0,0 0 0 0 0,0-1-1 0 0,0 1 1 0 0,0 0 0 0 0,1-1-1 0 0,-1 1 1 0 0,0-1 0 0 0,0 0-1 0 0,0 0 1 0 0,1 0 0 0 0,-1 0 0 0 0,0 0-1 0 0,0 0 1 0 0,1-1 0 0 0,-1 1-1 0 0,0-1 1 0 0,0 1 0 0 0,0-1-1 0 0,0 0 1 0 0,0 0 0 0 0,1 0 0 0 0,-2 0-1 0 0,1 0 1 0 0,0 0 0 0 0,0-1-1 0 0,0 1 1 0 0,-1 0 0 0 0,1-1 0 0 0,0 0-1 0 0,-1 1 1 0 0,1-1 0 0 0,-1 0-1 0 0,1-2 1 0 0,7-12-1726 0 0,8-26-1 0 0,-4 3-6004 0 0,-4 9-720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11520 0 0,'4'-16'808'0'0,"0"2"-368"0"0,-4 13-200 0 0,0 1 0 0 0,0-1 0 0 0,1 0 0 0 0,-1 1 0 0 0,0-1 0 0 0,0 1 0 0 0,1-1 0 0 0,-1 1 0 0 0,0-1 0 0 0,1 1 0 0 0,-1-1 0 0 0,0 1 1 0 0,1-1-1 0 0,-1 1 0 0 0,1-1 0 0 0,-1 1 0 0 0,1-1 0 0 0,-1 1 0 0 0,1 0 0 0 0,-1-1 0 0 0,1 1 0 0 0,-1 0 0 0 0,1 0 0 0 0,0-1 0 0 0,-1 1 0 0 0,1 0 0 0 0,-1 0 1 0 0,1 0-1 0 0,0 0 0 0 0,10 0 5040 0 0,-6 1-5009 0 0,0 0-36 0 0,1 1 1 0 0,-1 0 0 0 0,0 1 0 0 0,0-1 0 0 0,0 1-1 0 0,0 0 1 0 0,0 0 0 0 0,-1 1 0 0 0,1-1-1 0 0,-1 1 1 0 0,0 0 0 0 0,0 0 0 0 0,-1 0 0 0 0,1 1-1 0 0,4 6 1 0 0,0 3-1 0 0,1 1 0 0 0,-2 0 0 0 0,0 0 0 0 0,5 17 0 0 0,-5-9-99 0 0,-1 1-1 0 0,-1 0 1 0 0,-1 0-1 0 0,0 29 1 0 0,-4 99 205 0 0,0-134-310 0 0,-5 40 49 0 0,-21 104 1 0 0,26-160-81 0 0,-6 22-576 0 0,-1 0 0 0 0,0 0 0 0 0,-2-1 0 0 0,-14 27-1 0 0,3-12-3057 0 0,-40 55 0 0 0,40-65-5632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19351 0 0,'9'0'2018'0'0,"77"-2"824"0"0,61 2 545 0 0,-139 1-3381 0 0,-1-1 0 0 0,0 1-1 0 0,13 4 1 0 0,-17-4-337 0 0,0 0 1 0 0,0 0-1 0 0,-1 1 0 0 0,1-1 0 0 0,0 1 0 0 0,-1-1 0 0 0,1 1 1 0 0,-1 0-1 0 0,0 0 0 0 0,0 0 0 0 0,0 0 0 0 0,2 2 1 0 0</inkml:trace>
  <inkml:trace contextRef="#ctx0" brushRef="#br0" timeOffset="1">119 150 19351 0 0,'0'0'1472'0'0,"0"5"-928"0"0,2 0-440 0 0,4 3-104 0 0,6-6 0 0 0,-2 1 0 0 0,8-1 160 0 0,4-4 16 0 0,6-1 0 0 0,3-2 0 0 0,3-5-176 0 0,3-2-96 0 0,2-1 16 0 0,-5 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1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12 182 18719 0 0,'-1'-1'80'0'0,"0"1"-1"0"0,0-1 1 0 0,0 0-1 0 0,0 0 0 0 0,0 0 1 0 0,1 0-1 0 0,-1 0 1 0 0,0 0-1 0 0,1 0 0 0 0,-1 0 1 0 0,1 0-1 0 0,-1 0 1 0 0,1 0-1 0 0,-1 0 0 0 0,1-1 1 0 0,0 1-1 0 0,0 0 1 0 0,-1 0-1 0 0,1 0 0 0 0,0-1 1 0 0,0 1-1 0 0,0 0 1 0 0,0 0-1 0 0,0 0 0 0 0,1-1 1 0 0,-1 1-1 0 0,0 0 1 0 0,1 0-1 0 0,-1 0 0 0 0,0 0 1 0 0,1 0-1 0 0,-1-1 1 0 0,1 1-1 0 0,0 0 0 0 0,-1 0 1 0 0,2-1-1 0 0,3-4 271 0 0,0 1 0 0 0,1-1 0 0 0,-1 1 0 0 0,12-8-1 0 0,-6 4 160 0 0,8-5 91 0 0,0 1-1 0 0,1 1 0 0 0,0 1 1 0 0,1 1-1 0 0,40-15 0 0 0,-54 22-519 0 0,0 1 1 0 0,1 0-1 0 0,-1 1 0 0 0,0 0 1 0 0,1 0-1 0 0,-1 0 0 0 0,0 1 1 0 0,1 0-1 0 0,-1 0 0 0 0,1 1 1 0 0,7 1-1 0 0,-12-1-55 0 0,0 0-1 0 0,0 0 0 0 0,-1 0 1 0 0,1 0-1 0 0,0 0 1 0 0,0 0-1 0 0,0 1 0 0 0,-1 0 1 0 0,1-1-1 0 0,-1 1 1 0 0,1 0-1 0 0,-1 0 0 0 0,0 0 1 0 0,0 0-1 0 0,0 1 1 0 0,0-1-1 0 0,0 1 1 0 0,-1-1-1 0 0,1 1 0 0 0,0-1 1 0 0,-1 1-1 0 0,0 0 1 0 0,0 0-1 0 0,0 0 0 0 0,0 0 1 0 0,0 0-1 0 0,-1 0 1 0 0,1 5-1 0 0,0 0-19 0 0,-1 1-1 0 0,-1-1 1 0 0,1 1-1 0 0,-1-1 0 0 0,-1 1 1 0 0,-4 14-1 0 0,-22 47 45 0 0,26-65-46 0 0,-2 3 15 0 0,0 0 1 0 0,-1-1-1 0 0,0 0 0 0 0,-6 7 1 0 0,-14 20 281 0 0,25-33-300 0 0,0-1 0 0 0,0 0 1 0 0,0 0-1 0 0,0 0 0 0 0,0 1 1 0 0,0-1-1 0 0,0 0 0 0 0,0 0 1 0 0,1 0-1 0 0,-1 1 0 0 0,0-1 1 0 0,0 0-1 0 0,0 0 0 0 0,0 0 1 0 0,0 0-1 0 0,0 1 0 0 0,0-1 1 0 0,1 0-1 0 0,-1 0 0 0 0,0 0 1 0 0,0 0-1 0 0,0 0 0 0 0,0 1 1 0 0,1-1-1 0 0,-1 0 0 0 0,0 0 0 0 0,0 0 1 0 0,0 0-1 0 0,1 0 0 0 0,-1 0 1 0 0,0 0-1 0 0,0 0 0 0 0,0 0 1 0 0,1 0-1 0 0,-1 0 0 0 0,0 0 1 0 0,0 0-1 0 0,0 0 0 0 0,1 0 1 0 0,-1 0-1 0 0,0 0 0 0 0,0 0 1 0 0,0 0-1 0 0,1 0 0 0 0,-1 0 1 0 0,10-1-16 0 0,-10 1 15 0 0,89-12 130 0 0,-57 6 245 0 0,0 2-1 0 0,0 1 1 0 0,39 2 0 0 0,-69 1-349 0 0,0 0-1 0 0,0 0 0 0 0,0 1 1 0 0,0-1-1 0 0,0 1 1 0 0,0-1-1 0 0,0 1 1 0 0,0 0-1 0 0,0-1 1 0 0,0 1-1 0 0,-1 0 1 0 0,1 0-1 0 0,0 1 1 0 0,2 1-1 0 0,-3-2-24 0 0,-1-1 1 0 0,1 1-1 0 0,-1 0 0 0 0,1 0 1 0 0,-1 0-1 0 0,1 0 1 0 0,-1 0-1 0 0,1 0 0 0 0,-1 0 1 0 0,0 1-1 0 0,0-1 0 0 0,1 0 1 0 0,-1 0-1 0 0,0 0 0 0 0,0 0 1 0 0,0 0-1 0 0,0 0 0 0 0,0 0 1 0 0,-1 0-1 0 0,1 1 1 0 0,0-1-1 0 0,0 0 0 0 0,-1 0 1 0 0,1 0-1 0 0,0 0 0 0 0,-1 0 1 0 0,0 1-1 0 0,-8 14 79 0 0,-1-1 1 0 0,-1-1-1 0 0,0 0 0 0 0,0 0 0 0 0,-27 23 0 0 0,-14 17 99 0 0,23-19-128 0 0,-12 14-332 0 0,-66 63-1 0 0,104-109 126 0 0,1-1-31 0 0,1-1-1 0 0,0 0 0 0 0,0 0 0 0 0,0 0 0 0 0,-1 0 0 0 0,1 0 0 0 0,0 0 0 0 0,-1 0 0 0 0,1-1 0 0 0,-1 1 0 0 0,1 0 0 0 0,-3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 20879 0 0,'0'0'1892'0'0,"5"0"-1433"0"0,-1-2-235 0 0,-1 1 0 0 0,0 0 0 0 0,0-1 0 0 0,0 1 0 0 0,0-1 0 0 0,0 0 0 0 0,0 0 0 0 0,0 0 0 0 0,0 0 0 0 0,-1-1 0 0 0,1 1 0 0 0,-1-1 0 0 0,4-4 0 0 0,3-7 1154 0 0,13-24 1 0 0,-7 12-610 0 0,109-179 1461 0 0,-119 196-2269 0 0,0 0 4 0 0,-1 1 0 0 0,1 0 0 0 0,1-1 0 0 0,0 2 0 0 0,0-1-1 0 0,1 1 1 0 0,-1 0 0 0 0,12-9 0 0 0,-17 16 35 0 0,0-1 1 0 0,0 1-1 0 0,0 0 0 0 0,0-1 0 0 0,0 1 1 0 0,0 0-1 0 0,0 0 0 0 0,0-1 1 0 0,0 1-1 0 0,0 0 0 0 0,1 0 0 0 0,-1 0 1 0 0,0 1-1 0 0,0-1 0 0 0,0 0 0 0 0,0 0 1 0 0,0 0-1 0 0,0 1 0 0 0,0-1 1 0 0,0 1-1 0 0,0-1 0 0 0,0 1 0 0 0,0-1 1 0 0,0 1-1 0 0,0-1 0 0 0,0 1 1 0 0,0 0-1 0 0,-1 0 0 0 0,1-1 0 0 0,0 1 1 0 0,0 0-1 0 0,-1 0 0 0 0,1 0 0 0 0,0 0 1 0 0,0 1-1 0 0,3 5 88 0 0,0 0 1 0 0,0 0-1 0 0,4 11 1 0 0,-8-16-58 0 0,9 17 210 0 0,19 36 1 0 0,-23-47-233 0 0,0-1 1 0 0,1 0-1 0 0,0 0 1 0 0,6 7-1 0 0,-11-14-8 0 0,0 1 1 0 0,0 0-1 0 0,0 0 0 0 0,0-1 0 0 0,0 1 0 0 0,0-1 0 0 0,0 1 0 0 0,0-1 0 0 0,0 1 0 0 0,0-1 0 0 0,0 1 0 0 0,1-1 0 0 0,-1 0 0 0 0,0 0 0 0 0,0 0 1 0 0,0 0-1 0 0,1 0 0 0 0,-1 0 0 0 0,0 0 0 0 0,0 0 0 0 0,0 0 0 0 0,0 0 0 0 0,1 0 0 0 0,-1-1 0 0 0,0 1 0 0 0,0-1 0 0 0,0 1 0 0 0,0-1 0 0 0,0 1 1 0 0,0-1-1 0 0,0 0 0 0 0,0 1 0 0 0,0-1 0 0 0,0 0 0 0 0,0 0 0 0 0,0 1 0 0 0,-1-1 0 0 0,2-2 0 0 0,3-3 6 0 0,1-1-1 0 0,-2 0 0 0 0,1 0 1 0 0,4-9-1 0 0,-6 11-5 0 0,5-12-434 0 0,12-36-1 0 0,-4 10-368 0 0,-7 24-121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0 18023 0 0,'0'0'2016'0'0,"5"13"-200"0"0,-3 13-1138 0 0,-2 1 1 0 0,-1-1-1 0 0,-5 36 0 0 0,1-12 156 0 0,-1-1-743 0 0,-17 72-1 0 0,-22 45-119 0 0,34-129 42 0 0,10-34-100 0 0,1 0 0 0 0,-1 0-1 0 0,0 0 1 0 0,0-1 0 0 0,-1 1 0 0 0,1 0-1 0 0,-1-1 1 0 0,1 1 0 0 0,-1-1-1 0 0,0 1 1 0 0,0-1 0 0 0,-3 4 0 0 0</inkml:trace>
  <inkml:trace contextRef="#ctx0" brushRef="#br0" timeOffset="1">0 218 11056 0 0,'0'0'852'0'0,"1"1"-560"0"0,6 2 1310 0 0,-1 0 1 0 0,1 0-1 0 0,-1-1 1 0 0,1 0 0 0 0,14 3-1 0 0,39 4 2245 0 0,-40-7-3959 0 0,-1 0-24 0 0,12 2-639 0 0,32 0 1 0 0,-40-4-7739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757 232 5064 0 0,'0'-6'528'0'0,"0"-10"2067"0"0,-1 0 0 0 0,-1-1 0 0 0,-1 2 0 0 0,-4-18 0 0 0,1 12-747 0 0,-10-19 0 0 0,15 36-1761 0 0,-1 0-1 0 0,0 0 1 0 0,0 1-1 0 0,-1-1 1 0 0,1 1-1 0 0,-1-1 1 0 0,0 1-1 0 0,0 0 1 0 0,0 0-1 0 0,0 0 1 0 0,0 1-1 0 0,-6-4 1 0 0,3 2 138 0 0,0 1 1 0 0,0 1 0 0 0,0-1 0 0 0,0 1 0 0 0,0 0 0 0 0,0 1 0 0 0,-11-2 0 0 0,3 2 120 0 0,0 0 0 0 0,-1 1-1 0 0,1 1 1 0 0,-1 0 0 0 0,1 1-1 0 0,-24 7 1 0 0,6 1-287 0 0,1 2 1 0 0,1 1-1 0 0,0 1 0 0 0,-40 27 0 0 0,45-25-57 0 0,1 1 0 0 0,1 1 1 0 0,1 1-1 0 0,0 1 0 0 0,2 1 0 0 0,0 1 0 0 0,-32 48 0 0 0,38-48 16 0 0,1 0 0 0 0,1 1-1 0 0,2 0 1 0 0,0 1-1 0 0,1 0 1 0 0,2 0 0 0 0,0 1-1 0 0,2 0 1 0 0,-4 38-1 0 0,7-31 134 0 0,1 0-1 0 0,2 0 0 0 0,8 53 0 0 0,-5-66-19 0 0,0 0 0 0 0,1 0 0 0 0,1 0 1 0 0,1 0-1 0 0,0-1 0 0 0,2 0 0 0 0,11 19 0 0 0,-15-30-32 0 0,0 0-1 0 0,0-1 1 0 0,1 0 0 0 0,0 0 0 0 0,0 0-1 0 0,0-1 1 0 0,1 1 0 0 0,-1-2 0 0 0,1 1-1 0 0,1-1 1 0 0,-1 0 0 0 0,10 4 0 0 0,-13-6-60 0 0,1-1 1 0 0,0 1 0 0 0,0-1 0 0 0,0 0 0 0 0,0 0 0 0 0,0-1 0 0 0,0 1 0 0 0,0-1-1 0 0,0 0 1 0 0,0 0 0 0 0,0-1 0 0 0,1 0 0 0 0,-1 0 0 0 0,0 0 0 0 0,-1 0 0 0 0,1-1 0 0 0,0 0-1 0 0,0 0 1 0 0,-1 0 0 0 0,8-5 0 0 0,15-15 138 0 0,0-1 1 0 0,-2-1-1 0 0,42-52 1 0 0,-60 68-153 0 0,15-19-6 0 0,-1-1 0 0 0,-2-1 0 0 0,-1 0 0 0 0,21-48 0 0 0,-20 32-3 0 0,-2-1 1 0 0,18-76-1 0 0,-30 92-230 0 0,0 0 0 0 0,-3 0 0 0 0,0 0 0 0 0,-2 0 0 0 0,-1 0 0 0 0,-9-58 0 0 0,-1 49-1048 0 0,2 16-6504 0 0,9 23 7280 0 0,-8-16-8888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6 8288 0 0,'-15'-5'888'0'0,"10"5"-454"0"0,0 0 1 0 0,0 0 0 0 0,0 0 0 0 0,0 0-1 0 0,0 1 1 0 0,0 0 0 0 0,0 0 0 0 0,0 1-1 0 0,0-1 1 0 0,1 1 0 0 0,-1 0 0 0 0,1 0-1 0 0,-1 0 1 0 0,1 1 0 0 0,-1 0 0 0 0,-6 5-1 0 0,-4 5 1500 0 0,1 0-1 0 0,0 0 0 0 0,-12 17 0 0 0,-4 7-1756 0 0,2 1 0 0 0,2 2 0 0 0,1 1 0 0 0,2 0 0 0 0,2 2 0 0 0,2 1 0 0 0,2 0 0 0 0,2 1 0 0 0,1 1-1 0 0,3 0 1 0 0,2 0 0 0 0,-6 79 0 0 0,15-122-173 0 0,-3 51 120 0 0,6 91 1 0 0,-2-129-126 0 0,1 0 0 0 0,1 0 0 0 0,1-1 1 0 0,0 1-1 0 0,1-1 0 0 0,0 0 0 0 0,1 0 1 0 0,1 0-1 0 0,1-1 0 0 0,11 18 0 0 0,-14-26-153 0 0,1 1 0 0 0,-1-1 1 0 0,1 0-1 0 0,0-1 0 0 0,1 0 0 0 0,-1 0 0 0 0,1 0 0 0 0,0-1 1 0 0,0 0-1 0 0,1 0 0 0 0,-1 0 0 0 0,1-1 0 0 0,0 0 0 0 0,-1-1 0 0 0,1 0 1 0 0,1 0-1 0 0,11 1 0 0 0,9-2-1505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1 399 16128 0 0,'0'-11'1719'0'0,"0"4"-463"0"0,1 0 0 0 0,0-1 0 0 0,0 1 0 0 0,2-8 0 0 0,4-4 699 0 0,11-26 1 0 0,-1 4-842 0 0,10-21 158 0 0,3-9-377 0 0,-22 50-675 0 0,3-10-9 0 0,-11 30-199 0 0,1-1 0 0 0,-1 1 1 0 0,0-1-1 0 0,1 1 0 0 0,-1-1 0 0 0,1 1 1 0 0,0 0-1 0 0,-1-1 0 0 0,3-1 0 0 0,1-4 11 0 0,-4 26-103 0 0,0-9 80 0 0,0 23 9 0 0,2 1 0 0 0,7 41 0 0 0,-7-64-1 0 0,0 1-1 0 0,1-1 0 0 0,1 0 0 0 0,0 0 0 0 0,0 0 1 0 0,1-1-1 0 0,0 1 0 0 0,1-1 0 0 0,0 0 0 0 0,10 10 1 0 0,-14-18-2 0 0,0 0 1 0 0,0 0 0 0 0,0 0 0 0 0,0 0-1 0 0,0-1 1 0 0,0 1 0 0 0,1-1 0 0 0,-1 1-1 0 0,1-1 1 0 0,-1 0 0 0 0,1 0-1 0 0,0 0 1 0 0,-1-1 0 0 0,1 1 0 0 0,0-1-1 0 0,-1 1 1 0 0,1-1 0 0 0,0 0 0 0 0,0 0-1 0 0,-1 0 1 0 0,1 0 0 0 0,0 0 0 0 0,0-1-1 0 0,3 0 1 0 0,-2-1-3 0 0,1 1-1 0 0,-1-1 1 0 0,0 0-1 0 0,0 0 1 0 0,0 0-1 0 0,-1 0 1 0 0,1-1-1 0 0,0 1 1 0 0,-1-1-1 0 0,0 0 1 0 0,1 0-1 0 0,-1-1 1 0 0,0 1-1 0 0,3-5 1 0 0,2-7-194 0 0,1 0 0 0 0,-2-1 0 0 0,0 1 0 0 0,9-33 0 0 0,8-69-3505 0 0,-16 73 868 0 0,0 6-6252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2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26 10592 0 0,'8'-12'1133'0'0,"-7"11"-1012"0"0,0 0 0 0 0,0 0 0 0 0,-1 0 0 0 0,1 0 0 0 0,0 0 0 0 0,0 1 0 0 0,0-1 0 0 0,0 0 0 0 0,0 1 0 0 0,0-1 0 0 0,0 1 0 0 0,0-1 0 0 0,2 0 0 0 0,-1 0 595 0 0,1 1-1 0 0,0-1 1 0 0,-1 1-1 0 0,1 0 0 0 0,0 0 1 0 0,-1 0-1 0 0,1 0 1 0 0,0 0-1 0 0,3 1 0 0 0,25 9 5693 0 0,-16-3-6042 0 0,-4-1 53 0 0,-1 1-1 0 0,-1-1 1 0 0,1 2-1 0 0,-1 0 0 0 0,0 0 1 0 0,-1 0-1 0 0,0 1 1 0 0,10 13-1 0 0,-4-1-101 0 0,-1 0-1 0 0,20 46 1 0 0,-24-45-226 0 0,-2 0-1 0 0,0 1 1 0 0,-1 0-1 0 0,5 44 1 0 0,-7-23-24 0 0,-4 75 0 0 0,-4-73-58 0 0,-1 0 1 0 0,-3-1 0 0 0,-2 0 0 0 0,-1-1 0 0 0,-3 0 0 0 0,-24 56-1 0 0,0-21 8 0 0,-3-1-1 0 0,-70 98 0 0 0,100-161-728 0 0,-1 1 0 0 0,-1-1 1 0 0,-17 15-1 0 0,21-21-526 0 0,-1-1 0 0 0,-1 0 0 0 0,1-1 0 0 0,-1 0 1 0 0,-21 10-1 0 0,3-6-8439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3 183 8288 0 0,'-1'0'638'0'0,"0"3"1490"0"0,3-2-1227 0 0,1 0 0 0 0,0 0 0 0 0,-1 0-1 0 0,1 0 1 0 0,0 0 0 0 0,3 0-1 0 0,25 0 286 0 0,-1 0 0 0 0,47-5 0 0 0,13-1 184 0 0,-58 5-1104 0 0,57-1-89 0 0,-76 0-165 0 0,1-1-1 0 0,-1 0 0 0 0,0-1 1 0 0,18-6-1 0 0,-30 9-4 0 0,0 0 0 0 0,1-1 0 0 0,-1 1 0 0 0,1-1 0 0 0,-1 1 0 0 0,0-1-1 0 0,1 1 1 0 0,-1-1 0 0 0,0 0 0 0 0,0 0 0 0 0,0 0 0 0 0,1 0 0 0 0,-1 0-1 0 0,0 0 1 0 0,0 0 0 0 0,0 0 0 0 0,-1 0 0 0 0,1-1 0 0 0,0 1 0 0 0,0 0 0 0 0,-1 0-1 0 0,1-1 1 0 0,0 1 0 0 0,-1-1 0 0 0,0 1 0 0 0,1 0 0 0 0,-1-1 0 0 0,0 1 0 0 0,1-1-1 0 0,-1 1 1 0 0,0-1 0 0 0,0 1 0 0 0,0-1 0 0 0,-1 1 0 0 0,1-1 0 0 0,0 1-1 0 0,0 0 1 0 0,-1-1 0 0 0,1 1 0 0 0,-2-3 0 0 0,0 0 14 0 0,0-1 1 0 0,-1 1-1 0 0,1 0 0 0 0,-1 0 0 0 0,0 0 1 0 0,-1 0-1 0 0,1 1 0 0 0,-1-1 1 0 0,1 1-1 0 0,-9-5 0 0 0,-10-5 183 0 0,0 0-1 0 0,-45-16 1 0 0,44 20 937 0 0,23 9-1133 0 0,0 0-1 0 0,0 0 1 0 0,0-1 0 0 0,0 1-1 0 0,0 0 1 0 0,0 0-1 0 0,0 0 1 0 0,0 0 0 0 0,0 0-1 0 0,0 0 1 0 0,0 0-1 0 0,0 0 1 0 0,0 0 0 0 0,-1 0-1 0 0,1 0 1 0 0,0 0-1 0 0,0 0 1 0 0,0 0-1 0 0,0 0 1 0 0,0-1 0 0 0,0 1-1 0 0,0 0 1 0 0,0 0-1 0 0,0 0 1 0 0,0 0 0 0 0,0 0-1 0 0,0 0 1 0 0,0 0-1 0 0,0 0 1 0 0,0 0 0 0 0,0 0-1 0 0,1 0 1 0 0,-1 0-1 0 0,0 0 1 0 0,0-1-1 0 0,0 1 1 0 0,0 0 0 0 0,0 0-1 0 0,0 0 1 0 0,0 0-1 0 0,0 0 1 0 0,0 0 0 0 0,0 0-1 0 0,0 0 1 0 0,0 0-1 0 0,0 0 1 0 0,0 0 0 0 0,0 0-1 0 0,0 0 1 0 0,0 0-1 0 0,0 0 1 0 0,1 0-1 0 0,-1 0 1 0 0,0 0 0 0 0,0 0-1 0 0,0 0 1 0 0,0 0-1 0 0,0 0 1 0 0,0 0 0 0 0,0 0-1 0 0,0 0 1 0 0,0 0-1 0 0,0 0 1 0 0,0 0 0 0 0,1 0-1 0 0,13-1 12 0 0,53-2 349 0 0,-33 1 312 0 0,34 3 0 0 0,-66-1-648 0 0,1 0 0 0 0,-1 0-1 0 0,0 1 1 0 0,0-1 0 0 0,0 1 0 0 0,1-1 0 0 0,-1 1-1 0 0,0 0 1 0 0,0 0 0 0 0,0 0 0 0 0,0 0-1 0 0,0 0 1 0 0,3 3 0 0 0,-4-3-14 0 0,0 0 0 0 0,0 1 0 0 0,0-1 1 0 0,0 0-1 0 0,0 1 0 0 0,-1-1 0 0 0,1 1 0 0 0,0-1 0 0 0,-1 1 1 0 0,1-1-1 0 0,-1 1 0 0 0,0-1 0 0 0,1 1 0 0 0,-1 0 0 0 0,0-1 1 0 0,0 1-1 0 0,0 0 0 0 0,0-1 0 0 0,-1 4 0 0 0,0 1 17 0 0,0 0-1 0 0,-1 0 1 0 0,0-1-1 0 0,0 1 1 0 0,0 0 0 0 0,-1-1-1 0 0,-3 7 1 0 0,-26 35 43 0 0,30-43-73 0 0,-40 48 42 0 0,24-30-1302 0 0,0 0 0 0 0,-17 31 1 0 0,25-33-7740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9 630 13824 0 0,'0'0'629'0'0,"-1"0"-12"0"0,-3-1-393 0 0,1 0 1249 0 0,17 1-865 0 0,-4 1-442 0 0,-1 1 0 0 0,1 0 0 0 0,-1 0 0 0 0,0 1-1 0 0,17 7 1 0 0,-6-2 81 0 0,217 61 1003 0 0,6-18-1307 0 0,-195-41 318 0 0,57 8 76 0 0,2-4-1 0 0,158 0 1 0 0,-155-18 83 0 0,192-32 0 0 0,87-49 223 0 0,-39 6-584 0 0,-188 48 120 0 0,118-21 457 0 0,499-100-1339 0 0,-629 113 811 0 0,186-75-1 0 0,-333 113-98 0 0,8-3 52 0 0,1 0 0 0 0,-1-1 0 0 0,0-1 0 0 0,-1 0 0 0 0,1 0 0 0 0,13-12 0 0 0,-23 17-44 0 0,-1 1 1 0 0,1-1-1 0 0,0 0 1 0 0,-1 1-1 0 0,1-1 0 0 0,-1 0 1 0 0,1 1-1 0 0,-1-1 0 0 0,0 0 1 0 0,1 1-1 0 0,-1-1 1 0 0,0 0-1 0 0,1 0 0 0 0,-1 0 1 0 0,0 1-1 0 0,0-1 1 0 0,0 0-1 0 0,0 0 0 0 0,1 0 1 0 0,-1 0-1 0 0,0 1 1 0 0,-1-1-1 0 0,1 0 0 0 0,0 0 1 0 0,0-1-1 0 0,-1 1 38 0 0,0-1-1 0 0,1 1 1 0 0,-1 0-1 0 0,0-1 1 0 0,0 1-1 0 0,0 0 1 0 0,0-1-1 0 0,-1 1 1 0 0,1 0-1 0 0,0 0 1 0 0,0 0-1 0 0,-3-1 1 0 0,-4-3 169 0 0,0 1 0 0 0,-1 0 0 0 0,-13-4 1 0 0,19 7-239 0 0,-104-29 580 0 0,1 0 618 0 0,-9-10-913 0 0,115 40-270 0 0,0 0 0 0 0,0 0 0 0 0,0 0 0 0 0,-1 0 0 0 0,1-1 0 0 0,0 1 0 0 0,0 0 0 0 0,0 0 0 0 0,0 0 0 0 0,0 0 0 0 0,0 0 0 0 0,0 0 1 0 0,0 0-1 0 0,-1 0 0 0 0,1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0,1 0 0 0 0,-1 0 0 0 0,0 0 1 0 0,0-1-1 0 0,0 1 0 0 0,0 0 0 0 0,0 0 0 0 0,0 0 0 0 0,0 0 0 0 0,1 0 0 0 0,-1 0 0 0 0,0 0 0 0 0,0 0 0 0 0,0 0 0 0 0,0 0 0 0 0,0 0 0 0 0,0 0 0 0 0,1 0 0 0 0,-1 0 0 0 0,0 0 0 0 0,0 0 0 0 0,0 0 0 0 0,0 0 0 0 0,1 0 0 0 0,7-4 3 0 0,2 2-20 0 0,0 0-1 0 0,0 0 1 0 0,1 1 0 0 0,11 1-1 0 0,-10 0 11 0 0,87-7-13 0 0,76 1-26 0 0,-169 6 45 0 0,-1 1 0 0 0,1 0 0 0 0,0-1 0 0 0,-1 2 0 0 0,1-1 0 0 0,8 4 0 0 0,-12-4 0 0 0,-1 0 0 0 0,1-1 0 0 0,-1 1 0 0 0,0 0 0 0 0,1 0 0 0 0,-1 0 0 0 0,0 0 0 0 0,0 0 0 0 0,0 0 0 0 0,0 0 0 0 0,0 0 0 0 0,0 0 0 0 0,0 0 0 0 0,0 1 0 0 0,0-1 0 0 0,0 0 0 0 0,-1 1 0 0 0,1-1 0 0 0,-1 1 0 0 0,1-1 0 0 0,-1 1 0 0 0,1-1 0 0 0,-1 1 0 0 0,0-1 0 0 0,0 1 0 0 0,0-1 0 0 0,0 1 0 0 0,0 2 0 0 0,-1 2 0 0 0,0 0 0 0 0,-1 0 0 0 0,1-1 0 0 0,-1 1 0 0 0,-1 0 0 0 0,1-1 0 0 0,-1 1 0 0 0,-5 7 0 0 0,-5 5 0 0 0,-15 16 0 0 0,-3 5 0 0 0,0 4-111 0 0,1 1-1954 0 0,-58 64 0 0 0,73-91-6381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7 599 17503 0 0,'0'0'1338'0'0,"-1"0"-917"0"0,-4 2 3543 0 0,5-2-3905 0 0,0 0 0 0 0,0-1 0 0 0,0 1 0 0 0,-1 0 0 0 0,1-1 0 0 0,0 1 0 0 0,0 0 0 0 0,0-1 0 0 0,0 1 0 0 0,0 0 0 0 0,0-1 0 0 0,0 1 0 0 0,0 0 0 0 0,1-1 0 0 0,-1 1 0 0 0,0 0 0 0 0,0 0 0 0 0,0-1 0 0 0,0 1 0 0 0,0 0 0 0 0,0-1 0 0 0,1 1 0 0 0,-1 0 0 0 0,0 0 0 0 0,0-1 0 0 0,0 1 0 0 0,1 0 0 0 0,-1-1 0 0 0,6-9 400 0 0,-6 10-392 0 0,16-28 1085 0 0,-1 0 0 0 0,-2-2 0 0 0,14-40 0 0 0,20-80 488 0 0,-9 25-1496 0 0,-15 12 160 0 0,-26 138-390 0 0,2 46 0 0 0,1-49 61 0 0,1 3 12 0 0,0 0 1 0 0,2 0-1 0 0,1-1 1 0 0,1 1-1 0 0,13 38 1 0 0,-17-59 12 0 0,1 0-1 0 0,0 0 1 0 0,0 0 0 0 0,0 0-1 0 0,0 0 1 0 0,1-1 0 0 0,-1 1-1 0 0,4 3 1 0 0,-5-6 0 0 0,0-1 1 0 0,-1 1-1 0 0,1 0 1 0 0,0-1-1 0 0,0 1 0 0 0,0-1 1 0 0,0 1-1 0 0,0-1 0 0 0,0 1 1 0 0,0-1-1 0 0,0 0 1 0 0,0 1-1 0 0,0-1 0 0 0,0 0 1 0 0,0 0-1 0 0,0 0 1 0 0,0 0-1 0 0,0 0 0 0 0,0 0 1 0 0,0 0-1 0 0,0 0 0 0 0,0 0 1 0 0,0-1-1 0 0,0 1 1 0 0,0 0-1 0 0,0 0 0 0 0,0-1 1 0 0,0 1-1 0 0,0-1 1 0 0,0 1-1 0 0,0-1 0 0 0,0 0 1 0 0,-1 1-1 0 0,1-1 0 0 0,0 0 1 0 0,0 1-1 0 0,-1-1 1 0 0,2-1-1 0 0,11-12 2 0 0,-2 0-1 0 0,1 0 1 0 0,-2-1-1 0 0,12-23 1 0 0,29-68 120 0 0,-49 103-87 0 0,25-50 181 0 0,-15 33-1655 0 0,11-30 0 0 0,-13 25-5810 0 0,2 0-2288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49 286 5984 0 0,'-14'4'524'0'0,"-7"1"-208"0"0,8-4 11154 0 0,13-13-7526 0 0,1-1-3192 0 0,1 0 1 0 0,0 1-1 0 0,1-1 0 0 0,1 1 0 0 0,8-22 1 0 0,-5 16 6 0 0,9-22 318 0 0,36-60 0 0 0,-49 95-1071 0 0,7-18-6 0 0,-11 32 0 0 0,1 0 0 0 0,-1 0 0 0 0,1 0 0 0 0,1 0 0 0 0,1 10 0 0 0,0-5 0 0 0,0 13 0 0 0,7 27 0 0 0,-8-47 0 0 0,1 0 0 0 0,0 0 0 0 0,0 0 0 0 0,1 0 0 0 0,0 0 0 0 0,0-1 0 0 0,0 1 0 0 0,9 11 0 0 0,-11-17 6 0 0,0-1 0 0 0,-1 1 0 0 0,1-1 0 0 0,0 1 0 0 0,-1-1 0 0 0,1 1 0 0 0,0-1 0 0 0,0 1 0 0 0,0-1 0 0 0,-1 0 0 0 0,1 1 0 0 0,0-1 0 0 0,0 0 0 0 0,0 0-1 0 0,0 0 1 0 0,0 0 0 0 0,0 0 0 0 0,-1 0 0 0 0,1 0 0 0 0,0 0 0 0 0,0 0 0 0 0,0 0 0 0 0,0 0 0 0 0,0 0 0 0 0,0-1 0 0 0,-1 1 0 0 0,1 0 0 0 0,0-1 0 0 0,0 1 0 0 0,0 0 0 0 0,-1-1 0 0 0,1 1 0 0 0,0-1 0 0 0,-1 0 0 0 0,1 1 0 0 0,0-1 0 0 0,-1 1 0 0 0,1-1-1 0 0,0-1 1 0 0,4-3 87 0 0,0 0 0 0 0,0-1-1 0 0,5-9 1 0 0,-8 12-62 0 0,4-7 32 0 0,0-1 1 0 0,-1 0-1 0 0,6-21 0 0 0,0 2-28 0 0,-8 22-52 0 0,0 0 0 0 0,-1 0 0 0 0,0-1 0 0 0,2-14 0 0 0,-3-14-4987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13824 0 0,'-10'0'377'0'0,"1"1"0"0"0,-1 0 1 0 0,1 1-1 0 0,0 0 1 0 0,-1 0-1 0 0,-16 7 1 0 0,15-4 63 0 0,0 0 0 0 0,0 2 1 0 0,0-1-1 0 0,1 1 0 0 0,0 1 0 0 0,0 0 1 0 0,0 0-1 0 0,-10 13 0 0 0,11-11-182 0 0,0 1 0 0 0,1 0 0 0 0,0 1 0 0 0,1 0 0 0 0,0 0 0 0 0,1 1-1 0 0,1-1 1 0 0,-1 1 0 0 0,2 1 0 0 0,0-1 0 0 0,1 1 0 0 0,0-1 0 0 0,-1 22 0 0 0,3-17-68 0 0,2 1 0 0 0,0 0 0 0 0,0-1 0 0 0,2 1 0 0 0,1-1 0 0 0,5 19 0 0 0,-7-29-51 0 0,1-1 1 0 0,0 1-1 0 0,1 0 0 0 0,-1-1 0 0 0,2 0 1 0 0,-1 1-1 0 0,1-2 0 0 0,0 1 0 0 0,0-1 1 0 0,0 1-1 0 0,1-1 0 0 0,0-1 0 0 0,1 1 0 0 0,-1-1 1 0 0,1 0-1 0 0,8 4 0 0 0,-11-7-63 0 0,0-1 0 0 0,0 1-1 0 0,0-1 1 0 0,0 1 0 0 0,0-1 0 0 0,1-1-1 0 0,-1 1 1 0 0,0-1 0 0 0,0 1 0 0 0,1-1-1 0 0,-1 0 1 0 0,0-1 0 0 0,1 1-1 0 0,-1-1 1 0 0,0 0 0 0 0,0 0 0 0 0,1 0-1 0 0,-1-1 1 0 0,0 1 0 0 0,0-1 0 0 0,0 0-1 0 0,-1 0 1 0 0,1 0 0 0 0,0-1 0 0 0,3-3-1 0 0,3-2 75 0 0,0-1-1 0 0,0-1 1 0 0,-1 0 0 0 0,-1 0-1 0 0,1-1 1 0 0,11-22-1 0 0,-8 13-43 0 0,-2 0 0 0 0,0-1 0 0 0,-1 0 0 0 0,-1 0 0 0 0,-1-1-1 0 0,-1 0 1 0 0,4-33 0 0 0,-10 45-193 0 0,0 0 0 0 0,-1 0-1 0 0,0 0 1 0 0,-3-15 0 0 0,2 12-4 0 0,-8-17-771 0 0,8 27 326 0 0,0-1-1 0 0,0-1 1 0 0,1 1 0 0 0,0 0-1 0 0,0 0 1 0 0,0 0-1 0 0,0-8 1 0 0,1 5-1424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18 18311 0 0,'0'0'414'0'0,"-12"-9"1007"0"0,11 8-1402 0 0,-1 0-1 0 0,0 0 1 0 0,0 0-1 0 0,0 0 1 0 0,0 0-1 0 0,0 1 1 0 0,0-1 0 0 0,0 0-1 0 0,0 1 1 0 0,0 0-1 0 0,0-1 1 0 0,0 1-1 0 0,0 0 1 0 0,0 0 0 0 0,0 0-1 0 0,0 1 1 0 0,0-1-1 0 0,0 0 1 0 0,0 1-1 0 0,0-1 1 0 0,0 1-1 0 0,0 0 1 0 0,0 0 0 0 0,0-1-1 0 0,-3 4 1 0 0,-3 1 90 0 0,1 0 1 0 0,-1 1 0 0 0,1 0-1 0 0,-8 9 1 0 0,8-8-65 0 0,-17 18-6 0 0,2 1-1 0 0,1 0 1 0 0,1 2-1 0 0,2 0 1 0 0,0 1 0 0 0,-18 45-1 0 0,9-10-37 0 0,3 1 0 0 0,-17 77 0 0 0,14-31 255 0 0,-25 218 0 0 0,46-104 665 0 0,8-188-612 0 0,1 1-1 0 0,2-1 0 0 0,20 73 0 0 0,-21-97-282 0 0,1 0 1 0 0,0-1-1 0 0,1 0 0 0 0,0 0 1 0 0,1 0-1 0 0,0-1 1 0 0,11 13-1 0 0,-14-19-222 0 0,1 0-1 0 0,-1 0 1 0 0,1-1-1 0 0,0 1 0 0 0,1-1 1 0 0,-1 0-1 0 0,1-1 1 0 0,-1 0-1 0 0,1 1 0 0 0,0-2 1 0 0,0 1-1 0 0,1-1 0 0 0,-1 0 1 0 0,0 0-1 0 0,1-1 1 0 0,10 2-1 0 0,24-2-7457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11056 0 0,'0'0'528'0'0,"-2"7"-224"0"0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8:3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11056 0 0,'1'0'809'0'0,"3"4"-25"0"0,6 13 1585 0 0,24 52 6461 0 0,29 31-6501 0 0,-17-28-1841 0 0,-27-37-327 0 0,-2 1 0 0 0,-1 1 0 0 0,-2 0 0 0 0,-2 1 0 0 0,8 40 0 0 0,-12-37-51 0 0,-2 0 0 0 0,-1 0 0 0 0,-3 1 0 0 0,-1-1 0 0 0,-2 1 0 0 0,-1-1 1 0 0,-13 61-1 0 0,-1-29-45 0 0,-4 0 1 0 0,-2-1 0 0 0,-39 83 0 0 0,48-127-260 0 0,-2 0-1 0 0,0-1 0 0 0,-2-1 1 0 0,-1-1-1 0 0,-1 0 1 0 0,-24 25-1 0 0,-37 22-7860 0 0,35-37-279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1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19 12896 0 0,'0'-15'1376'0'0,"0"14"-1361"0"0,0 1 1 0 0,0 0 0 0 0,0 0 0 0 0,0 0-1 0 0,0 0 1 0 0,0 0 0 0 0,0 0 0 0 0,0 0 0 0 0,0 0-1 0 0,0 0 1 0 0,0 0 0 0 0,0-1 0 0 0,0 1-1 0 0,0 0 1 0 0,0 0 0 0 0,0 0 0 0 0,0 0-1 0 0,0 0 1 0 0,0 0 0 0 0,0 0 0 0 0,0 0 0 0 0,0 0-1 0 0,0 0 1 0 0,0-1 0 0 0,0 1 0 0 0,0 0-1 0 0,0 0 1 0 0,0 0 0 0 0,0 0 0 0 0,0 0-1 0 0,0 0 1 0 0,0 0 0 0 0,0 0 0 0 0,0 0 0 0 0,-1 0-1 0 0,1 0 1 0 0,0 0 0 0 0,0 0 0 0 0,0 0-1 0 0,0 0 1 0 0,0 0 0 0 0,0-1 0 0 0,0 1-1 0 0,0 0 1 0 0,0 0 0 0 0,0 0 0 0 0,0 0 0 0 0,-1 0-1 0 0,1 0 1 0 0,0 0 0 0 0,0 0 0 0 0,0 0-1 0 0,0 0 1 0 0,0 0 0 0 0,0 0 0 0 0,0 0 0 0 0,0 0-1 0 0,0 1 1 0 0,-1-1 0 0 0,1 0 0 0 0,0 0-1 0 0,0 0 1 0 0,0 0 0 0 0,0 0 0 0 0,0 0-1 0 0,0 0 1 0 0,0 0 0 0 0,0 0 0 0 0,0 0 0 0 0,-8 9 2419 0 0,-6 15 1177 0 0,-125 248-3288 0 0,139-272-324 0 0,-51 89-58 0 0,42-74 42 0 0,-1-1 1 0 0,-1-1 0 0 0,-23 24-1 0 0,33-36 11 0 0,0 0 0 0 0,0 0 0 0 0,0 0 0 0 0,-1 0 0 0 0,1 0 0 0 0,0 0 0 0 0,-1 0 0 0 0,1 0 0 0 0,0 0 0 0 0,-1-1 0 0 0,1 1 0 0 0,-1-1 0 0 0,1 1 0 0 0,-1-1 0 0 0,1 1 0 0 0,-1-1 0 0 0,0 0 0 0 0,1 0 0 0 0,-1 0 0 0 0,-2 0 0 0 0,2-1 23 0 0,1 1 0 0 0,0-1 1 0 0,0 0-1 0 0,0 0 0 0 0,-1 0 0 0 0,1 0 0 0 0,0 0 0 0 0,0 0 0 0 0,1 0 0 0 0,-1 0 0 0 0,0 0 0 0 0,0 0 0 0 0,0 0 0 0 0,1-1 0 0 0,-1 1 0 0 0,0 0 1 0 0,1-1-1 0 0,0 1 0 0 0,-1 0 0 0 0,1-1 0 0 0,0 1 0 0 0,-1-3 0 0 0,0-2 166 0 0,0-1-1 0 0,0 0 1 0 0,1 0 0 0 0,0 1-1 0 0,0-1 1 0 0,1 0 0 0 0,-1 0 0 0 0,5-14 1810 0 0,-1 26-1977 0 0,0 1 0 0 0,0-1-1 0 0,-1 1 1 0 0,0-1 0 0 0,0 1 0 0 0,0 0 0 0 0,2 11-1 0 0,-2-10 79 0 0,0 1 0 0 0,0-1-1 0 0,1 1 1 0 0,7 11 0 0 0,-9-17 10 0 0,0 1-1 0 0,0-1 1 0 0,-1 0-1 0 0,1 0 1 0 0,1 0 0 0 0,-1 0-1 0 0,0 0 1 0 0,0-1 0 0 0,1 1-1 0 0,-1-1 1 0 0,1 1 0 0 0,2 0-1 0 0,-2-1-124 0 0,-1-1 0 0 0,1 0-1 0 0,-1 1 1 0 0,1-1 0 0 0,-1 0-1 0 0,0 0 1 0 0,1-1 0 0 0,-1 1 0 0 0,1 0-1 0 0,-1-1 1 0 0,0 0 0 0 0,1 1-1 0 0,-1-1 1 0 0,4-2 0 0 0,5-3 5 0 0,0-1 1 0 0,0 0-1 0 0,-1 0 1 0 0,0-1-1 0 0,11-12 1 0 0,5-2-682 0 0,1-1-250 0 0,1-2-56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1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10136 0 0,'-1'2'777'0'0,"-14"18"-226"0"0,7-8 2834 0 0,0-1 0 0 0,-11 24 0 0 0,10-6-2382 0 0,-4 48 468 0 0,-5 95-1 0 0,6-40-1490 0 0,9-102-105 0 0,1-1-322 0 0,-2-1-1 0 0,-1 0 1 0 0,-11 37 0 0 0,8-49-1423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1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11 539 9216 0 0,'0'0'37'0'0,"-1"-1"0"0"0,0 1 0 0 0,1 0 1 0 0,-1-1-1 0 0,1 1 0 0 0,-1-1 0 0 0,0 1 1 0 0,1 0-1 0 0,-1-1 0 0 0,1 0 0 0 0,0 1 1 0 0,-1-1-1 0 0,1 1 0 0 0,-1-1 0 0 0,1 1 0 0 0,0-1 1 0 0,-1 0-1 0 0,1 1 0 0 0,0-1 0 0 0,0 0 1 0 0,-1 1-1 0 0,1-1 0 0 0,0 0 0 0 0,0 1 1 0 0,0-1-1 0 0,0 0 0 0 0,0 0 0 0 0,0 1 0 0 0,0-1 1 0 0,0 0-1 0 0,0 1 0 0 0,0-1 0 0 0,0 0 1 0 0,1 1-1 0 0,-1-1 0 0 0,0 0 0 0 0,0 1 1 0 0,1-1-1 0 0,-1 0 0 0 0,1 0 0 0 0,3-13 3479 0 0,-1 5-2651 0 0,1-1 0 0 0,0 1 0 0 0,0 1 0 0 0,1-1 0 0 0,-1 0 0 0 0,2 1 0 0 0,7-9 0 0 0,4-8 188 0 0,89-115 1296 0 0,-77 105-1896 0 0,74-91 833 0 0,-86 107-1224 0 0,1 0-1 0 0,30-24 0 0 0,-46 42-82 0 0,0-1 0 0 0,0 1 0 0 0,0 0 0 0 0,0-1 1 0 0,0 1-1 0 0,0 0 0 0 0,0 0 0 0 0,0 0 0 0 0,1 1 0 0 0,-1-1 0 0 0,0 0 0 0 0,0 1 0 0 0,5-1 0 0 0,-6 1 15 0 0,1 1 0 0 0,-1-1-1 0 0,0 0 1 0 0,0 1 0 0 0,0-1 0 0 0,0 1-1 0 0,1-1 1 0 0,-1 1 0 0 0,0-1 0 0 0,0 1-1 0 0,0 0 1 0 0,0-1 0 0 0,0 1 0 0 0,0 0-1 0 0,0 0 1 0 0,-1 0 0 0 0,1 0 0 0 0,0 0-1 0 0,0 0 1 0 0,-1 0 0 0 0,1 0 0 0 0,0 0-1 0 0,-1 0 1 0 0,1 0 0 0 0,-1 1 0 0 0,0-1-1 0 0,1 2 1 0 0,3 9 117 0 0,-1 1 0 0 0,-1 0-1 0 0,0-1 1 0 0,1 26-1 0 0,-7 54-592 0 0,2-73 279 0 0,-1 11-172 0 0,1-21 407 0 0,1 0 0 0 0,0 0 0 0 0,1 12 0 0 0,0-17-470 0 0,1 1 0 0 0,0-1 0 0 0,0 0 1 0 0,0 0-1 0 0,0 0 0 0 0,3 5 0 0 0,2 2-1250 0 0,-5-9-8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2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46 14944 0 0,'3'-4'403'0'0,"0"1"0"0"0,0 0 0 0 0,1-1 0 0 0,-1 1 0 0 0,1 1 0 0 0,0-1 0 0 0,0 0 0 0 0,0 1 0 0 0,0 0 0 0 0,8-3 0 0 0,-5 2 316 0 0,0 1 1 0 0,-1 0 0 0 0,1 1-1 0 0,0-1 1 0 0,0 1-1 0 0,9 0 1 0 0,-15 1 89 0 0,-4 6-617 0 0,1-4-144 0 0,0 1 1 0 0,0-1-1 0 0,-1 0 0 0 0,1 0 0 0 0,0 0 0 0 0,-1 0 0 0 0,0 0 1 0 0,1-1-1 0 0,-1 1 0 0 0,0-1 0 0 0,0 1 0 0 0,0-1 0 0 0,0 0 1 0 0,0-1-1 0 0,-4 2 0 0 0,-8 1 239 0 0,-27 1-1 0 0,42-4-278 0 0,-8 1 102 0 0,0-2-1 0 0,0 1 0 0 0,0-1 1 0 0,1 0-1 0 0,-10-3 0 0 0,17 4-97 0 0,0 0-1 0 0,0 0 0 0 0,0 0 1 0 0,0 0-1 0 0,0 0 1 0 0,-1 0-1 0 0,1 0 1 0 0,0 0-1 0 0,0 0 0 0 0,0 0 1 0 0,0 0-1 0 0,0 0 1 0 0,0 0-1 0 0,0 0 1 0 0,0 0-1 0 0,0 0 1 0 0,0 0-1 0 0,0 0 0 0 0,-1 0 1 0 0,1 0-1 0 0,0 0 1 0 0,0-1-1 0 0,0 1 1 0 0,0 0-1 0 0,0 0 0 0 0,0 0 1 0 0,0 0-1 0 0,0 0 1 0 0,0 0-1 0 0,0 0 1 0 0,0 0-1 0 0,0 0 0 0 0,0 0 1 0 0,0 0-1 0 0,0 0 1 0 0,0-1-1 0 0,0 1 1 0 0,0 0-1 0 0,0 0 0 0 0,0 0 1 0 0,0 0-1 0 0,0 0 1 0 0,0 0-1 0 0,0 0 1 0 0,0 0-1 0 0,0 0 1 0 0,0 0-1 0 0,0 0 0 0 0,0-1 1 0 0,0 1-1 0 0,0 0 1 0 0,0 0-1 0 0,0 0 1 0 0,0 0-1 0 0,0 0 0 0 0,0 0 1 0 0,6-4 319 0 0,8-2-131 0 0,-10 5-169 0 0,0 1 0 0 0,-1-1 0 0 0,1 1 0 0 0,0 0 1 0 0,0 0-1 0 0,-1 0 0 0 0,1 1 0 0 0,0-1 0 0 0,0 1 0 0 0,4 1 0 0 0,0 1-20 0 0,-2 2-11 0 0,1 0 0 0 0,-3 0 0 0 0,-1-1-17 0 0,-3-3-69 0 0,4 5-1435 0 0,-3-1 27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132 244 7832 0 0,'0'0'10527'0'0,"-7"10"-8683"0"0,-8 13-1455 0 0,0-3-210 0 0,1 1 1 0 0,2 1-1 0 0,0 0 0 0 0,-18 47 1 0 0,22-38 172 0 0,1 0 0 0 0,2 1 0 0 0,-2 50 0 0 0,7-75-209 0 0,0 0 1 0 0,1 0 0 0 0,2 12 0 0 0,1 6 301 0 0,-4-24-422 0 0,0 0-1 0 0,0-1 1 0 0,1 1 0 0 0,-1 0 0 0 0,0 0 0 0 0,0 0 0 0 0,0 0 0 0 0,1 0 0 0 0,-1 0 0 0 0,0-1 0 0 0,1 1 0 0 0,-1 0 0 0 0,1 0 0 0 0,-1-1-1 0 0,1 1 1 0 0,-1 0 0 0 0,1 0 0 0 0,0-1 0 0 0,-1 1 0 0 0,1-1 0 0 0,0 1 0 0 0,0-1 0 0 0,-1 1 0 0 0,1-1 0 0 0,0 1 0 0 0,0-1-1 0 0,0 0 1 0 0,-1 1 0 0 0,1-1 0 0 0,0 0 0 0 0,0 1 0 0 0,0-1 0 0 0,0 0 0 0 0,0 0 0 0 0,0 0 0 0 0,0 0 0 0 0,-1 0 0 0 0,1 0 0 0 0,0 0-1 0 0,0 0 1 0 0,0-1 0 0 0,0 1 0 0 0,0 0 0 0 0,0 0 0 0 0,0-1 0 0 0,2 0 43 0 0,0 0 1 0 0,0 0-1 0 0,0-1 0 0 0,0 1 1 0 0,-1-1-1 0 0,1 1 1 0 0,-1-1-1 0 0,1 0 0 0 0,-1 0 1 0 0,1 0-1 0 0,-1 0 1 0 0,3-4-1 0 0,14-27 235 0 0,-1 0 0 0 0,-1-1 0 0 0,-2-1 0 0 0,-2-1 1 0 0,-1 0-1 0 0,13-69 0 0 0,-21 83-216 0 0,28-166 607 0 0,-28 165-510 0 0,1 1 0 0 0,1 0 0 0 0,12-33 0 0 0,-15 43 8 0 0,-1 3 75 0 0,-1 15 144 0 0,-3 20-367 0 0,-7 44 0 0 0,-1 16 2 0 0,3 70-44 0 0,7-125 0 0 0,-1-10 0 0 0,1 1 0 0 0,1-1 0 0 0,5 23 0 0 0,-4-31-58 0 0,-1-5-102 0 0,1-1-1 0 0,0 1 1 0 0,4 11 0 0 0,-5-17 125 0 0,-1 0 0 0 0,1 0 1 0 0,0-1-1 0 0,0 1 1 0 0,0 0-1 0 0,1-1 0 0 0,-1 1 1 0 0,0-1-1 0 0,0 1 0 0 0,1-1 1 0 0,-1 0-1 0 0,1 0 1 0 0,-1 1-1 0 0,1-1 0 0 0,0 0 1 0 0,-1 0-1 0 0,1-1 0 0 0,0 1 1 0 0,3 1-1 0 0,-3-2-203 0 0,0 0 0 0 0,0 1 1 0 0,0-1-1 0 0,1 0 0 0 0,-1 0 0 0 0,0-1 0 0 0,0 1 0 0 0,0 0 0 0 0,3-2 1 0 0,6-1-1801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2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25 5528 0 0,'-21'-23'11441'0'0,"21"22"-10825"0"0,-1 1 0 0 0,0 0 1 0 0,0 0-1 0 0,1 0 1 0 0,-1-1-1 0 0,0 1 1 0 0,0 0-1 0 0,1 0 0 0 0,-3 0 1 0 0,2 1-297 0 0,0-1 0 0 0,-1 0 1 0 0,1 1-1 0 0,0-1 0 0 0,-1 1 0 0 0,1 0 0 0 0,0-1 1 0 0,0 1-1 0 0,0 0 0 0 0,0 0 0 0 0,-2 1 1 0 0,-2 3-642 0 0,0 1 1 0 0,0-1-1 0 0,-6 12 1 0 0,8-12 1376 0 0,-4 4-936 0 0,1 0 0 0 0,1 1 0 0 0,0 0 0 0 0,-6 15 0 0 0,12-23 1502 0 0,4-5-1167 0 0,5-7-179 0 0,5-13 362 0 0,10-18 267 0 0,-21 33-796 0 0,-3 7-110 0 0,0-1 1 0 0,0 1-1 0 0,-1-1 1 0 0,1 1 0 0 0,0-1-1 0 0,-1 0 1 0 0,1 1-1 0 0,-1-1 1 0 0,1 0-1 0 0,-1 1 1 0 0,0-1-1 0 0,0 0 1 0 0,0-1-1 0 0,0 2-553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3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159 378 8752 0 0,'-49'-3'1397'0'0,"28"0"1567"0"0,-38-12 5441 0 0,57 14-8025 0 0,0 0-1 0 0,-1 1 1 0 0,1-1-1 0 0,0-1 1 0 0,0 1-1 0 0,0 0 1 0 0,0 0-1 0 0,0-1 1 0 0,-3-3 0 0 0,4 5-303 0 0,1 0 1 0 0,-1-1-1 0 0,1 1 1 0 0,0-1-1 0 0,-1 1 1 0 0,1-1-1 0 0,0 1 1 0 0,-1-1-1 0 0,1 1 1 0 0,0-1-1 0 0,-1 1 1 0 0,1-1-1 0 0,0 1 1 0 0,0-1-1 0 0,0 1 1 0 0,0-1-1 0 0,-1 1 1 0 0,1-1-1 0 0,0 0 1 0 0,0 1-1 0 0,0-1 1 0 0,0 1-1 0 0,0-1 1 0 0,0 1-1 0 0,1-1 1 0 0,-1 0-1 0 0,0 1 1 0 0,0-1-1 0 0,0 1 1 0 0,0-1-1 0 0,1 1 1 0 0,-1-1-1 0 0,0 1 1 0 0,1-1-1 0 0,-1 1 1 0 0,0-1 0 0 0,1 1-1 0 0,-1-1 1 0 0,0 1-1 0 0,1 0 1 0 0,-1-1-1 0 0,1 1 1 0 0,-1-1-1 0 0,1 1 1 0 0,0-1-1 0 0,5-2 152 0 0,1 0 0 0 0,-1 0 0 0 0,1 1-1 0 0,0 0 1 0 0,0 0 0 0 0,12-2 0 0 0,45-1 342 0 0,204-8 793 0 0,31-11-1725 0 0,-250 17 347 0 0,100-15 407 0 0,-108 14-227 0 0,62-21 1 0 0,-67 14-167 0 0,-34 14 0 0 0,0 0 0 0 0,0 0 0 0 0,0 0 0 0 0,0 0 0 0 0,-1 0 0 0 0,1-1 0 0 0,0 1 0 0 0,-1-1 0 0 0,1 1 0 0 0,-1-1 0 0 0,1 0 0 0 0,-1 1 0 0 0,0-1 0 0 0,2-4 0 0 0,-3 5 0 0 0,0 0 0 0 0,1-1 0 0 0,-1 1 0 0 0,-1-1 0 0 0,1 1 0 0 0,0 0 0 0 0,0-1 0 0 0,-1 1 0 0 0,1-1 0 0 0,0 1 0 0 0,-1 0 0 0 0,1-1 0 0 0,-1 1 0 0 0,0 0 0 0 0,1 0 0 0 0,-1 0 0 0 0,0-1 0 0 0,0 1 0 0 0,0 0 0 0 0,0 0 0 0 0,-2-2 0 0 0,-24-18 0 0 0,6 9 2 0 0,0 1 0 0 0,-1 1 0 0 0,0 1-1 0 0,-27-7 1 0 0,-97-17-48 0 0,117 28 36 0 0,-1 3 0 0 0,-1 0 0 0 0,1 2 1 0 0,0 1-1 0 0,-56 10 0 0 0,80-10 28 0 0,0 0-1 0 0,1 0 1 0 0,-1 1-1 0 0,-9 4 1 0 0,15-6-18 0 0,-1 1 0 0 0,0-1 1 0 0,0 0-1 0 0,0 1 0 0 0,0-1 0 0 0,1 1 0 0 0,-1-1 1 0 0,0 1-1 0 0,0-1 0 0 0,1 1 0 0 0,-1-1 0 0 0,0 1 1 0 0,1 0-1 0 0,-1-1 0 0 0,1 1 0 0 0,-1 0 0 0 0,1 0 1 0 0,-1 0-1 0 0,1-1 0 0 0,0 1 0 0 0,-1 0 0 0 0,1 0 1 0 0,0 0-1 0 0,-1 0 0 0 0,1-1 0 0 0,0 1 0 0 0,0 0 0 0 0,0 0 1 0 0,0 0-1 0 0,0 0 0 0 0,0 0 0 0 0,0 0 0 0 0,0 0 1 0 0,0-1-1 0 0,1 1 0 0 0,-1 0 0 0 0,0 0 0 0 0,0 0 1 0 0,1 0-1 0 0,0 1 0 0 0,0 0 0 0 0,1 0 0 0 0,0 0 0 0 0,0 0 0 0 0,0 0 0 0 0,0-1 0 0 0,0 1 0 0 0,0-1 0 0 0,0 1 0 0 0,1-1 0 0 0,-1 0 0 0 0,3 1 0 0 0,29 10 0 0 0,-2-4 0 0 0,1-1 0 0 0,-1-2 0 0 0,1-1 0 0 0,1-1 0 0 0,33-3 0 0 0,165-20 0 0 0,-125 8 0 0 0,-72 7 0 0 0,-13 3 0 0 0,24-1 0 0 0,-20 1 0 0 0,-19 1 0 0 0,0 1 0 0 0,-1-1 0 0 0,1 1 0 0 0,0 1 0 0 0,0-1 0 0 0,-1 1 0 0 0,1 0 0 0 0,0 0 0 0 0,7 4 0 0 0,-13-5 0 0 0,-1 0 0 0 0,1 0 0 0 0,0 1 0 0 0,-1-1 0 0 0,1 0 0 0 0,-1 1 0 0 0,1-1 0 0 0,-1 1 0 0 0,1-1 0 0 0,0 1 0 0 0,-1-1 0 0 0,0 1 0 0 0,1-1 0 0 0,-1 1 0 0 0,1-1 0 0 0,-1 1 0 0 0,0 0 0 0 0,1-1 0 0 0,-1 1 0 0 0,0 0 0 0 0,0-1 0 0 0,1 1 0 0 0,-1 0 0 0 0,0-1 0 0 0,0 1 0 0 0,0 0 0 0 0,0-1 0 0 0,0 1 0 0 0,0 0 0 0 0,0 0 0 0 0,0-1 0 0 0,0 1 0 0 0,0 0 0 0 0,-1-1 0 0 0,1 1 0 0 0,0 0 0 0 0,0-1 0 0 0,-1 1 0 0 0,1 0 0 0 0,0-1 0 0 0,-1 1 0 0 0,0 0 0 0 0,-2 4 0 0 0,-1 0 0 0 0,0 0 0 0 0,0-1 0 0 0,-7 6 0 0 0,1-1 0 0 0,-29 34 0 0 0,-3-3 0 0 0,-1-1 0 0 0,-83 57 0 0 0,70-59 3 0 0,-172 105-41 0 0,183-121-536 0 0,43-20 591 0 0,0 0 0 0 0,-1 0 0 0 0,1-1 0 0 0,0 1 0 0 0,-1 0 0 0 0,1-1 0 0 0,-1 0 0 0 0,1 1 0 0 0,-1-1 0 0 0,0 0 0 0 0,1 0 0 0 0,-1 0 0 0 0,1-1 0 0 0,-1 1 0 0 0,1-1 0 0 0,-4-1 0 0 0,6 2-95 0 0,0 0 0 0 0,0 0-1 0 0,0 0 1 0 0,0-1 0 0 0,0 1 0 0 0,0 0-1 0 0,0 0 1 0 0,0 0 0 0 0,0-1 0 0 0,0 1 0 0 0,0 0-1 0 0,1 0 1 0 0,-1 0 0 0 0,0 0 0 0 0,0-1-1 0 0,0 1 1 0 0,0 0 0 0 0,0 0 0 0 0,1 0 0 0 0,-1 0-1 0 0,0 0 1 0 0,0 0 0 0 0,0-1 0 0 0,0 1-1 0 0,1 0 1 0 0,-1 0 0 0 0,0 0 0 0 0,0 0 0 0 0,0 0-1 0 0,1 0 1 0 0,-1 0 0 0 0,0 0 0 0 0,0 0-1 0 0,0 0 1 0 0,1 0 0 0 0,-1 0 0 0 0,1 0-660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5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22663 0 0,'0'-2'49'0'0,"1"1"0"0"0,-1 0-1 0 0,0-1 1 0 0,1 1-1 0 0,-1-1 1 0 0,1 1 0 0 0,-1 0-1 0 0,1-1 1 0 0,-1 1-1 0 0,1 0 1 0 0,0-1 0 0 0,0 1-1 0 0,0 0 1 0 0,0 0-1 0 0,0 0 1 0 0,0 0 0 0 0,0 0-1 0 0,0 0 1 0 0,0 0 0 0 0,0 0-1 0 0,1 0 1 0 0,-1 1-1 0 0,2-2 1 0 0,4-1 260 0 0,0 0 0 0 0,0 0 0 0 0,9-2 0 0 0,-8 3-232 0 0,68-20 357 0 0,113-16-1 0 0,81 6 1178 0 0,0-1-745 0 0,-146 19-1179 0 0,36-7-875 0 0,-146 18 200 0 0,0 0 0 0 0,20-9 0 0 0,-11 0-547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9:5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13 18055 0 0,'-6'-4'659'0'0,"5"3"-612"0"0,1 0 0 0 0,-1 0 0 0 0,0 1 0 0 0,0-1 0 0 0,0 1 0 0 0,0-1 0 0 0,0 0 0 0 0,0 1 0 0 0,0 0 0 0 0,0-1 0 0 0,0 1 0 0 0,0 0 0 0 0,0-1 1 0 0,0 1-1 0 0,0 0 0 0 0,0 0 0 0 0,0 0 0 0 0,0 0 0 0 0,0 0 0 0 0,0 0 0 0 0,0 0 0 0 0,0 0 0 0 0,0 1 0 0 0,0-1 0 0 0,0 0 0 0 0,0 0 0 0 0,-2 2 0 0 0,-5 2-22 0 0,0 1-1 0 0,0 0 0 0 0,1 0 0 0 0,-8 6 0 0 0,-1 2 47 0 0,-192 161 779 0 0,133-103 754 0 0,-122 148 1 0 0,190-210-1502 0 0,1 0 1 0 0,0 1 0 0 0,0 0-1 0 0,-5 13 1 0 0,9-18-13 0 0,0 1 1 0 0,0-1-1 0 0,1 1 1 0 0,0 0 0 0 0,0 0-1 0 0,0-1 1 0 0,1 1-1 0 0,0 0 1 0 0,0 0 0 0 0,1 6-1 0 0,0-8-51 0 0,0-1 0 0 0,1 1 0 0 0,-1-1 0 0 0,1 0 0 0 0,-1 0 0 0 0,1 0-1 0 0,0 0 1 0 0,0 0 0 0 0,0 0 0 0 0,1 0 0 0 0,-1-1 0 0 0,1 1 0 0 0,-1-1 0 0 0,1 0 0 0 0,0 1 0 0 0,0-1-1 0 0,0-1 1 0 0,0 1 0 0 0,0 0 0 0 0,0-1 0 0 0,4 2 0 0 0,6 2-2 0 0,0-1-1 0 0,0 0 1 0 0,0 0 0 0 0,17 1 0 0 0,101 9 141 0 0,-62-8-1061 0 0,70 15 0 0 0,-99-12-184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67 11144 0 0,'0'0'506'0'0,"-14"2"196"0"0,3-2-326 0 0,1 1 0 0 0,0 1 1 0 0,0 0-1 0 0,0 0 0 0 0,0 1 1 0 0,1 0-1 0 0,-1 0 0 0 0,1 1 1 0 0,0 1-1 0 0,0 0 0 0 0,0 0 0 0 0,0 0 1 0 0,1 1-1 0 0,0 1 0 0 0,0-1 1 0 0,1 1-1 0 0,0 1 0 0 0,0-1 1 0 0,0 1-1 0 0,1 0 0 0 0,1 1 1 0 0,-1-1-1 0 0,-6 15 0 0 0,9-16-259 0 0,2-5-23 0 0,0 0 0 0 0,0 0 0 0 0,0 0 1 0 0,0 0-1 0 0,0 0 0 0 0,1 0 0 0 0,-1-1 1 0 0,1 2-1 0 0,-1 2 0 0 0,2-5-3 0 0,-1-1 0 0 0,1 0 0 0 0,-1 1-1 0 0,1-1 1 0 0,-1 0 0 0 0,1 1 0 0 0,-1-1 0 0 0,1 1 0 0 0,0 0 0 0 0,-1-1-1 0 0,1 1 1 0 0,0-1 0 0 0,1 1 0 0 0,3-4 181 0 0,6-6-90 0 0,0-2-1 0 0,-1 0 1 0 0,-1 0 0 0 0,10-16-1 0 0,8-9 36 0 0,-6 7-1064 0 0,-12 17-654 0 0,0 1-1 0 0,0 0 1 0 0,1 1-1 0 0,13-12 1 0 0,-9 11-5720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3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139 539 7056 0 0,'0'0'5312'0'0,"-12"-6"3643"0"0,13 1-8815 0 0,8-13 184 0 0,-9 17-220 0 0,1 1-1 0 0,-1-1 1 0 0,1 0-1 0 0,-1 0 1 0 0,1 0 0 0 0,-1 0-1 0 0,1 0 1 0 0,-1 0-1 0 0,0-1 1 0 0,0 1-1 0 0,1-1 1 0 0,-1 1-31 0 0,0 1-40 0 0,0 0 0 0 0,0-1 0 0 0,0 1 0 0 0,0 0 0 0 0,0 0 0 0 0,0 0 0 0 0,0-1 0 0 0,0 1 1 0 0,0 0-1 0 0,0 0 0 0 0,0 0 0 0 0,1-1 0 0 0,-1 1 0 0 0,0 0 0 0 0,0 0 0 0 0,0 0 0 0 0,0-1 0 0 0,0 1 0 0 0,1 0 0 0 0,-1 0 0 0 0,0 0 0 0 0,0 0 0 0 0,0 0 0 0 0,0 0 0 0 0,1-1 0 0 0,37 11 396 0 0,-22-5-203 0 0,1 0 0 0 0,0-1 0 0 0,1 0 0 0 0,17 0 1 0 0,6 2-206 0 0,-24-3-38 0 0,2 0 231 0 0,1 0 0 0 0,19 0-1 0 0,-3-3 139 0 0,55-7 0 0 0,-83 7-299 0 0,0 0 0 0 0,0 0 0 0 0,1 0 0 0 0,14 4 0 0 0,-10-2 58 0 0,10 1-123 0 0,36 0 0 0 0,-49-2 12 0 0,-1 0 0 0 0,1 0 0 0 0,16 6 0 0 0,14 1 0 0 0,-1 1 0 0 0,-21-4 0 0 0,24 0 0 0 0,-28-4 0 0 0,25 4 0 0 0,26 5 15 0 0,-58-8 70 0 0,0-1 0 0 0,0 0 0 0 0,12 0 0 0 0,5 1-360 0 0,-4 0 433 0 0,33-1-1 0 0,-30-2-147 0 0,107 1 373 0 0,53-14-27 0 0,-93 9-292 0 0,-68 1-223 0 0,0-1 0 0 0,37-13 0 0 0,7-8-100 0 0,-58 22 390 0 0,0 0-1 0 0,-1 0 1 0 0,1-1 0 0 0,-1 0-1 0 0,8-8 1 0 0,-11 8-100 0 0,0 0 0 0 0,0-1 0 0 0,0 1 0 0 0,-1-1 0 0 0,0 0 0 0 0,0 0 0 0 0,3-10 0 0 0,-4 9-21 0 0,-1 0 0 0 0,0 0-1 0 0,0-1 1 0 0,-1 1 0 0 0,0 0 0 0 0,-1 0 0 0 0,1-1-1 0 0,-1 1 1 0 0,-1 0 0 0 0,1 0 0 0 0,-4-8-1 0 0,3 10 10 0 0,-1 0 6 0 0,1-1-1 0 0,0 0 1 0 0,0 0 0 0 0,0 0-1 0 0,1 0 1 0 0,0-1 0 0 0,-1-5-1 0 0,2 8 5 0 0,0 0 0 0 0,0 0 0 0 0,-1 0 0 0 0,0 0-1 0 0,0 0 1 0 0,0 0 0 0 0,0 0 0 0 0,0 0 0 0 0,-4-7-1 0 0,-12-22 271 0 0,-5 1-299 0 0,7 14 0 0 0,11 15-12 0 0,0 0-44 0 0,0 0-1 0 0,0 0 1 0 0,-1 0 0 0 0,1 1 0 0 0,-6-3 0 0 0,-4-2 443 0 0,12 5-405 0 0,0 1 0 0 0,1 0 0 0 0,-1 0 0 0 0,0 0 0 0 0,0 0 0 0 0,0 1 0 0 0,-3-2-1 0 0,-9-1-23 0 0,0-1-1 0 0,-25-11 1 0 0,-7-2-308 0 0,41 15 350 0 0,1 0 0 0 0,0-1 0 0 0,-1 0 0 0 0,-5-4 0 0 0,7 4 0 0 0,0 1 0 0 0,-1-1 0 0 0,1 1 0 0 0,-1 0 0 0 0,1 0 0 0 0,-1 0 0 0 0,0 1 0 0 0,-5-2 0 0 0,3 1 0 0 0,-1 0 0 0 0,1 0 0 0 0,-7-4 0 0 0,-17-6 0 0 0,-48 0 0 0 0,60 10 69 0 0,0 0-1 0 0,0 2 1 0 0,0 0 0 0 0,0 1-1 0 0,0 1 1 0 0,1 0 0 0 0,-30 9-1 0 0,9-5-473 0 0,25-4 317 0 0,1-1 88 0 0,0 0 0 0 0,1 0 0 0 0,-1-1 0 0 0,-23-3 0 0 0,-69-12 0 0 0,75 11 14 0 0,-31 0-1 0 0,26 2 224 0 0,-212-5-437 0 0,226 8 185 0 0,-1 2-1 0 0,1 0 1 0 0,-23 7 0 0 0,29-7 12 0 0,-91 26 3 0 0,81-23 0 0 0,-38 11 0 0 0,53-13 0 0 0,-1 0 0 0 0,1 0 0 0 0,0 0 0 0 0,0 1 0 0 0,-11 9 0 0 0,1 1 0 0 0,16-13 0 0 0,-1 1 0 0 0,1-1 0 0 0,-1 1 0 0 0,1 0 0 0 0,0 0 0 0 0,0 0 0 0 0,-3 5 0 0 0,3-4-7 0 0,0-1 0 0 0,0 1 0 0 0,0-1 0 0 0,-8 6 0 0 0,-11 11-22 0 0,3 2 29 0 0,14-18 0 0 0,0 1 0 0 0,0 0 0 0 0,1 1 0 0 0,0-1 0 0 0,0 1 0 0 0,-3 7 0 0 0,1-2-7 0 0,4-6 0 0 0,-1-1 1 0 0,1 0 0 0 0,0 1 0 0 0,0 0-1 0 0,1-1 1 0 0,0 1 0 0 0,-1 0-1 0 0,1 7 1 0 0,0-3 6 0 0,-1 1 0 0 0,0 0 0 0 0,0-1 0 0 0,-6 15 0 0 0,5-12 0 0 0,2-8 0 0 0,0 0 0 0 0,-1 1 0 0 0,0-1 0 0 0,1 0 0 0 0,-1 0 0 0 0,-5 6 0 0 0,6-4 0 0 0,2-3 0 0 0,-1 0 0 0 0,1 0 0 0 0,-1 0 0 0 0,1 0 0 0 0,0-1 0 0 0,0 1 0 0 0,1 0 0 0 0,-1 0 0 0 0,0-1 0 0 0,1 1 0 0 0,0-1 0 0 0,-1 1 0 0 0,5 3 0 0 0,2 2 0 0 0,-4-3 0 0 0,1-1 0 0 0,-1 0 0 0 0,1 0 0 0 0,0 0 0 0 0,7 4 0 0 0,-10-7 0 0 0,1 1 0 0 0,0-1 0 0 0,0 1 0 0 0,0-1 0 0 0,0 0 0 0 0,0 0 0 0 0,0-1 0 0 0,5 1 0 0 0,0 0 0 0 0,0 0-3 0 0,-6-1 1 0 0,0 0 0 0 0,-1-1-1 0 0,1 1 1 0 0,0 1 0 0 0,0-1 0 0 0,-1 0 0 0 0,1 0 0 0 0,0 1 0 0 0,-1-1 0 0 0,1 1 0 0 0,0-1 0 0 0,-1 1 0 0 0,1 0 0 0 0,-1-1 0 0 0,1 1 0 0 0,-1 0 0 0 0,1 0 0 0 0,-1 0 0 0 0,0 0 0 0 0,0 1 0 0 0,1-1 0 0 0,0 2-1 0 0,18 28-4088 0 0,-17-28 2609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51 3224 0 0,'0'0'1612'0'0,"-15"-8"3572"0"0,-26-25-1060 0 0,37 29-3424 0 0,-7-1 6351 0 0,22 18-5096 0 0,-5-8-1639 0 0,-1-1-1 0 0,1 1 1 0 0,-1-1 0 0 0,1 0-1 0 0,0-1 1 0 0,1 1 0 0 0,-1-1-1 0 0,1 0 1 0 0,-1-1 0 0 0,13 3-1 0 0,-8-2-249 0 0,1 0 0 0 0,0-2-1 0 0,-1 1 1 0 0,1-2 0 0 0,20 0-1 0 0,-13-2 243 0 0,0-1 0 0 0,27-9-1 0 0,-40 10-1279 0 0,-1 0-1 0 0,1-1 1 0 0,-1 0-1 0 0,0 0 1 0 0,9-7-1 0 0,-4 3-2302 0 0,2-1-5134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33 509 15464 0 0,'0'0'2170'0'0,"1"-12"-454"0"0,1-33 1740 0 0,-1 23-3026 0 0,0 1 0 0 0,-4-24 1 0 0,-10-84 994 0 0,-6-16-1265 0 0,18 141-83 0 0,0 0 1 0 0,1 1-1 0 0,0-1 0 0 0,0 0 1 0 0,0 1-1 0 0,0-1 0 0 0,1 0 0 0 0,-1 0 1 0 0,1 1-1 0 0,0-1 0 0 0,0 0 1 0 0,0 1-1 0 0,1-1 0 0 0,2-4 1 0 0,-3 6-58 0 0,1 0 0 0 0,-1-1 0 0 0,1 1 0 0 0,0 0 0 0 0,0 1 0 0 0,0-1 0 0 0,0 0 0 0 0,0 0 0 0 0,1 1 0 0 0,-1 0 1 0 0,0-1-1 0 0,1 1 0 0 0,-1 0 0 0 0,1 0 0 0 0,-1 0 0 0 0,1 0 0 0 0,-1 1 0 0 0,1-1 0 0 0,0 1 0 0 0,2-1 0 0 0,4 1-20 0 0,-1 0 0 0 0,1 0 0 0 0,0 1 0 0 0,-1 0 0 0 0,1 0 0 0 0,8 4 0 0 0,49 18 0 0 0,-59-20-30 0 0,-1 0 0 0 0,1 1-1 0 0,-1 0 1 0 0,0 0 0 0 0,0 0 0 0 0,0 1-1 0 0,0 0 1 0 0,-1 0 0 0 0,0 1 0 0 0,0-1 0 0 0,7 13-1 0 0,-9-14-375 0 0,-1 0-1 0 0,1 1 1 0 0,-1 0 0 0 0,0-1-1 0 0,-1 1 1 0 0,2 6-1 0 0,0 4-1185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18631 0 0,'0'0'1684'0'0,"1"0"-1385"0"0,20 6-72 0 0,-14-4 200 0 0,0 0 1 0 0,1 0 0 0 0,11 1-1 0 0,138-1 2636 0 0,-53-5-7268 0 0,-82 1-3644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18 10136 0 0,'0'0'918'0'0,"-11"-13"6789"0"0,11 13-7644 0 0,0-1 0 0 0,0 1-1 0 0,-1 0 1 0 0,1 0 0 0 0,0-1 0 0 0,0 1 0 0 0,-1 0 0 0 0,1 0 0 0 0,0-1 0 0 0,0 1 0 0 0,-1 0-1 0 0,1 0 1 0 0,0-1 0 0 0,-1 1 0 0 0,1 0 0 0 0,0 0 0 0 0,-1 0 0 0 0,1 0 0 0 0,0 0-1 0 0,-1 0 1 0 0,1 0 0 0 0,0-1 0 0 0,-1 1 0 0 0,1 0 0 0 0,-1 0 0 0 0,1 0 0 0 0,0 0 0 0 0,-1 1-1 0 0,-11 5 955 0 0,-9 17-131 0 0,20-22-823 0 0,0 1-18 0 0,-7 6 148 0 0,1 1 1 0 0,1 0-1 0 0,-1 0 1 0 0,2 0 0 0 0,-1 1-1 0 0,1 0 1 0 0,-5 16-1 0 0,9-23-133 0 0,0 0 0 0 0,0 0 0 0 0,0 0 0 0 0,1 0 0 0 0,0 0-1 0 0,-1 0 1 0 0,1 1 0 0 0,0-1 0 0 0,0 0 0 0 0,1 0 0 0 0,-1 0 0 0 0,1 0 0 0 0,-1 0-1 0 0,1 0 1 0 0,0 0 0 0 0,0 0 0 0 0,1 0 0 0 0,-1-1 0 0 0,3 6 0 0 0,-3-7 38 0 0,14 2 190 0 0,-13-3-262 0 0,0 0-1 0 0,0 0 1 0 0,0 0 0 0 0,0-1-1 0 0,0 1 1 0 0,1 0-1 0 0,-1-1 1 0 0,0 0-1 0 0,0 1 1 0 0,0-1 0 0 0,0 0-1 0 0,0 0 1 0 0,-1 0-1 0 0,1 0 1 0 0,0 0-1 0 0,0 0 1 0 0,-1-1 0 0 0,1 1-1 0 0,0-1 1 0 0,-1 1-1 0 0,0-1 1 0 0,1 0-1 0 0,-1 1 1 0 0,0-1 0 0 0,2-3-1 0 0,2-5 128 0 0,0 0 1 0 0,0-1-1 0 0,4-17 0 0 0,-5 16-23 0 0,-2 3 114 0 0,0 0 0 0 0,0 0 0 0 0,-1 0 0 0 0,0-15 924 0 0,-4 37-1073 0 0,3-4-519 0 0,-1 0 516 0 0,2 1 0 0 0,-1 0 1 0 0,4 18-1 0 0,-4-26-230 0 0,0-1 0 0 0,1 1-1 0 0,-1-1 1 0 0,1 1 0 0 0,-1-1-1 0 0,1 1 1 0 0,-1-1 0 0 0,1 1 0 0 0,0-1-1 0 0,0 1 1 0 0,0-1 0 0 0,0 0-1 0 0,0 0 1 0 0,0 1 0 0 0,0-1 0 0 0,0 0-1 0 0,0 0 1 0 0,1 0 0 0 0,-1 0 0 0 0,0 0-1 0 0,1 0 1 0 0,-1-1 0 0 0,0 1-1 0 0,1 0 1 0 0,-1-1 0 0 0,1 1 0 0 0,0-1-1 0 0,-1 1 1 0 0,1-1 0 0 0,2 0 0 0 0,5-1-6130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68 266 9672 0 0,'0'0'748'0'0,"0"-1"-618"0"0,0 1 0 0 0,-1-1 1 0 0,1 1-1 0 0,-1-1 1 0 0,1 1-1 0 0,-1 0 0 0 0,1-1 1 0 0,-1 1-1 0 0,1 0 1 0 0,-1 0-1 0 0,0-1 0 0 0,1 1 1 0 0,-1 0-1 0 0,0 0 1 0 0,-3 1 617 0 0,1 0 1 0 0,0 1-1 0 0,0 0 1 0 0,0-1 0 0 0,0 1-1 0 0,0 0 1 0 0,0 0-1 0 0,1 1 1 0 0,-1-1 0 0 0,-4 6-1 0 0,4-4-371 0 0,1-1-1 0 0,-1 1 1 0 0,1 0-1 0 0,0 0 1 0 0,0 0 0 0 0,0 0-1 0 0,1 0 1 0 0,-2 7-1 0 0,2-7-313 0 0,0-1 0 0 0,1 1 1 0 0,-1-1-1 0 0,1 1 0 0 0,0-1 0 0 0,0 1 0 0 0,0-1 0 0 0,1 1 0 0 0,-1-1 0 0 0,1 1 0 0 0,0-1 0 0 0,0 1 0 0 0,0-1 0 0 0,0 0 0 0 0,1 1 0 0 0,-1-1 1 0 0,1 0-1 0 0,0 0 0 0 0,0 0 0 0 0,0 0 0 0 0,0 0 0 0 0,1-1 0 0 0,-1 1 0 0 0,1-1 0 0 0,3 3 0 0 0,-2-1 86 0 0,1-1-1 0 0,0 0 0 0 0,0-1 1 0 0,0 1-1 0 0,0-1 0 0 0,0 0 1 0 0,1 0-1 0 0,10 1 0 0 0,-12-2-450 0 0,0-1-1 0 0,0 1 0 0 0,1-1 0 0 0,-1 0 0 0 0,0-1 1 0 0,0 1-1 0 0,1-1 0 0 0,-1 0 0 0 0,0 0 0 0 0,0 0 1 0 0,0 0-1 0 0,7-4 0 0 0,3-4-1616 0 0</inkml:trace>
  <inkml:trace contextRef="#ctx0" brushRef="#br0" timeOffset="1">293 0 16128 0 0,'-1'15'1719'0'0,"-1"10"-122"0"0,2 1 0 0 0,2-1 0 0 0,7 47 0 0 0,-2-22-1053 0 0,13 59 212 0 0,-17-92-1237 0 0,1 0 0 0 0,1 0-1 0 0,1-1 1 0 0,0 0 0 0 0,9 16-1 0 0,-10-20-7709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8288 0 0,'0'0'381'0'0,"-1"0"-6"0"0,-3 10 7517 0 0,5-10-7671 0 0,6 11 4905 0 0,-6-9-4977 0 0,1 0 0 0 0,-1-1 0 0 0,1 1-1 0 0,-1-1 1 0 0,1 0 0 0 0,-1 1 0 0 0,1-1-1 0 0,0 0 1 0 0,0 0 0 0 0,-1 0 0 0 0,1 0-1 0 0,0-1 1 0 0,0 1 0 0 0,0 0 0 0 0,0-1 0 0 0,0 1-1 0 0,0-1 1 0 0,0 0 0 0 0,3 1 0 0 0,5-1-106 0 0,0-1 1 0 0,18-2 0 0 0,-8 1 133 0 0,61-12-1164 0 0,-61 10-360 0 0,-2 1 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40 12896 0 0,'-2'0'109'0'0,"0"0"0"0"0,-1 1 1 0 0,1-1-1 0 0,0 1 0 0 0,-1-1 1 0 0,1 1-1 0 0,0 0 0 0 0,0 0 1 0 0,-1 0-1 0 0,1 0 0 0 0,0 0 1 0 0,0 0-1 0 0,0 1 0 0 0,0-1 1 0 0,0 1-1 0 0,1-1 0 0 0,-3 3 1 0 0,-3 2 1038 0 0,5-4-648 0 0,0 0-1 0 0,1 0 1 0 0,-1 1 0 0 0,1-1 0 0 0,-1 0 0 0 0,1 1 0 0 0,0-1 0 0 0,0 0 0 0 0,0 1 0 0 0,0-1 0 0 0,1 1 0 0 0,-2 4 0 0 0,-1 32 1807 0 0,3-37-2245 0 0,0 0 1 0 0,0 0-1 0 0,0-1 1 0 0,0 1-1 0 0,0 0 1 0 0,1-1-1 0 0,-1 1 1 0 0,1 0-1 0 0,-1-1 1 0 0,1 1-1 0 0,0 0 1 0 0,0-1 0 0 0,-1 1-1 0 0,1-1 1 0 0,0 1-1 0 0,2 1 1 0 0,-2-2 14 0 0,5 6 42 0 0,-6-7-119 0 0,0 1 0 0 0,0-1 0 0 0,0 1 1 0 0,1-1-1 0 0,-1 0 0 0 0,0 1 0 0 0,0-1 1 0 0,1 0-1 0 0,-1 1 0 0 0,0-1 1 0 0,1 0-1 0 0,-1 1 0 0 0,1-1 0 0 0,-1 0 1 0 0,0 0-1 0 0,1 1 0 0 0,-1-1 1 0 0,0 0-1 0 0,1 0 0 0 0,-1 0 0 0 0,1 0 1 0 0,-1 0-1 0 0,1 1 0 0 0,-1-1 1 0 0,1 0-1 0 0,-1 0 0 0 0,0 0 0 0 0,1 0 1 0 0,-1 0-1 0 0,1 0 0 0 0,-1 0 0 0 0,1-1 1 0 0,-1 1-1 0 0,1 0 0 0 0,0 0 1 0 0,1-1-69 0 0,0 1 0 0 0,0 0 0 0 0,0-1 1 0 0,0 1-1 0 0,0-1 0 0 0,-1 1 0 0 0,1-1 0 0 0,0 0 0 0 0,0 0 0 0 0,-1 0 0 0 0,1 0 0 0 0,0 0 0 0 0,-1 0 1 0 0,1 0-1 0 0,-1 0 0 0 0,1-1 0 0 0,-1 1 0 0 0,0-1 0 0 0,0 1 0 0 0,0-1 0 0 0,1 1 0 0 0,0-4 0 0 0,3-5-779 0 0,-1 1-1 0 0,0-1 1 0 0,3-11-1 0 0,-1 2-406 0 0,1-4-204 0 0,5-12-1364 0 0,-11 32 2819 0 0,0 1 1 0 0,0-1 0 0 0,1 1-1 0 0,-1 0 1 0 0,1 0-1 0 0,-1 0 1 0 0,1 0-1 0 0,0 0 1 0 0,0 0 0 0 0,4-3 554 0 0,2 3 787 0 0,-8 2-1251 0 0,1 0 0 0 0,-1 0 1 0 0,1 0-1 0 0,-1 0 1 0 0,1 0-1 0 0,-1-1 1 0 0,1 1-1 0 0,-1 0 0 0 0,1 0 1 0 0,-1 0-1 0 0,1 1 1 0 0,-1-1-1 0 0,0 0 1 0 0,1 0-1 0 0,-1 0 0 0 0,1 0 1 0 0,-1 0-1 0 0,1 0 1 0 0,-1 1-1 0 0,1-1 0 0 0,-1 0 1 0 0,0 0-1 0 0,1 1 1 0 0,-1-1-1 0 0,1 0 1 0 0,-1 1-1 0 0,1 0 0 0 0,3 3 231 0 0,0 0 0 0 0,0 0-1 0 0,-1 1 1 0 0,1-1 0 0 0,-1 1 0 0 0,0 0-1 0 0,0 0 1 0 0,-1 0 0 0 0,1 1-1 0 0,-1-1 1 0 0,2 8 0 0 0,-2-1 99 0 0,1 1 1 0 0,-2 0-1 0 0,0-1 1 0 0,0 15 0 0 0,-1 21 2027 0 0,0-71-1815 0 0,0 16-602 0 0,1-1 0 0 0,0 1 1 0 0,1 0-1 0 0,0 0 0 0 0,0 0 1 0 0,0 0-1 0 0,1 0 0 0 0,0 0 0 0 0,0 1 1 0 0,5-7-1 0 0,-4 7-463 0 0,0 0-1 0 0,1 0 1 0 0,-1 0 0 0 0,1 0-1 0 0,11-8 1 0 0,-5 6-517 0 0</inkml:trace>
  <inkml:trace contextRef="#ctx0" brushRef="#br0" timeOffset="1">448 143 17967 0 0,'-13'15'800'0'0,"3"-8"160"0"0,0 5-768 0 0,2 1-192 0 0,-2-1 0 0 0,2 1 0 0 0,-3-1 1160 0 0,2-1 200 0 0,4-4 40 0 0,0 3 8 0 0,2-4-1536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18311 0 0,'-2'2'400'0'0,"-4"0"80"0"0,1 3 24 0 0,-2 0 16 0 0,5 2-416 0 0,-1 4-104 0 0,0-4 0 0 0,3 3-8119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4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108 263 18223 0 0,'-6'2'265'0'0,"0"0"0"0"0,0 1 0 0 0,0 0 0 0 0,1 0 0 0 0,-1 0-1 0 0,1 0 1 0 0,-8 8 0 0 0,-2 1 1087 0 0,13-11-1094 0 0,0 0 0 0 0,0 1 0 0 0,0-1-1 0 0,0 1 1 0 0,0 0 0 0 0,1-1 0 0 0,-1 1 0 0 0,-2 4 0 0 0,-12 27 2155 0 0,15-31-2300 0 0,0-1 0 0 0,1 1 0 0 0,-1 0 0 0 0,1 0 0 0 0,-1-1 0 0 0,1 1 0 0 0,0 0 1 0 0,0 0-1 0 0,-1-1 0 0 0,1 1 0 0 0,1 0 0 0 0,-1 0 0 0 0,0 0 0 0 0,0-1 0 0 0,1 1 0 0 0,-1 0 0 0 0,2 2 0 0 0,-2-3-78 0 0,1 0 0 0 0,0-1 0 0 0,-1 1 0 0 0,1 0 0 0 0,0 0 0 0 0,0-1 0 0 0,0 1 0 0 0,0-1 0 0 0,0 1 0 0 0,0-1 0 0 0,0 1-1 0 0,0-1 1 0 0,0 1 0 0 0,0-1 0 0 0,0 0 0 0 0,0 1 0 0 0,0-1 0 0 0,0 0 0 0 0,0 0 0 0 0,0 0 0 0 0,0 0 0 0 0,0 0 0 0 0,0 0 0 0 0,0 0 0 0 0,1 0 0 0 0,-1-1 0 0 0,1 0 0 0 0,2 1 7 0 0,-1-1-1 0 0,0-1 1 0 0,1 1 0 0 0,-1 0 0 0 0,0-1 0 0 0,5-3 0 0 0,-1 0 51 0 0,-1-1 1 0 0,0 0-1 0 0,0 0 0 0 0,-1-1 0 0 0,1 1 1 0 0,-2-1-1 0 0,7-10 0 0 0,-6 9-14 0 0,1-3-52 0 0,-2 3 501 0 0,-3 8-515 0 0,-1 0 0 0 0,0 1 0 0 0,1-1 0 0 0,-1 0 0 0 0,0 0 0 0 0,0 0 0 0 0,1 1 0 0 0,-1-1 0 0 0,0 0 0 0 0,0 0 0 0 0,0 1-1 0 0,1-1 1 0 0,-1 0 0 0 0,0 1 0 0 0,0-1 0 0 0,0 0 0 0 0,0 0 0 0 0,0 1 0 0 0,1-1 0 0 0,-1 0 0 0 0,0 1 0 0 0,0-1 0 0 0,0 0 0 0 0,0 1-1 0 0,0-1 1 0 0,0 0 0 0 0,0 1 0 0 0,0-1 0 0 0,0 1 0 0 0,1 7 174 0 0,-1-4-277 0 0,1-1 0 0 0,-1 0 0 0 0,1 1 0 0 0,0-1 0 0 0,0 0 0 0 0,2 5 0 0 0,-2-8 33 0 0,-1 1-1 0 0,0-1 1 0 0,0 1-1 0 0,1-1 1 0 0,-1 0-1 0 0,0 1 0 0 0,1-1 1 0 0,-1 0-1 0 0,0 1 1 0 0,1-1-1 0 0,-1 0 1 0 0,1 0-1 0 0,-1 1 1 0 0,0-1-1 0 0,1 0 1 0 0,-1 0-1 0 0,1 0 1 0 0,-1 0-1 0 0,1 0 1 0 0,-1 1-1 0 0,1-1 1 0 0,0 0-84 0 0,0-1 1 0 0,0 1 0 0 0,0 0 0 0 0,0 0 0 0 0,0-1 0 0 0,0 1 0 0 0,0-1 0 0 0,0 1 0 0 0,0-1 0 0 0,0 1 0 0 0,0-1 0 0 0,-1 1 0 0 0,1-1 0 0 0,1 0 0 0 0,2-4-601 0 0,1 0 0 0 0,-1 0 0 0 0,0 0 0 0 0,0 0 0 0 0,-1 0 0 0 0,1-1 0 0 0,3-10 0 0 0,7-14-1394 0 0</inkml:trace>
  <inkml:trace contextRef="#ctx0" brushRef="#br0" timeOffset="1">317 1 23039 0 0,'0'0'1760'0'0,"0"12"-992"0"0,6 78 2565 0 0,-1 0-1423 0 0,1 65-1049 0 0,-5-142-843 0 0,0 0 0 0 0,1 0-1 0 0,5 17 1 0 0,1 7-1366 0 0,-7-27-2148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4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35 614 10160 0 0,'1'11'103'0'0,"2"0"0"0"0,-1 0 1 0 0,8 16-1 0 0,-4-8 2054 0 0,0 0 4295 0 0,-8-27-5587 0 0,1 0 1 0 0,0 0-1 0 0,1-9 0 0 0,-2-13-119 0 0,-7-46 412 0 0,-4-33-676 0 0,3 60-429 0 0,1 7-11 0 0,2-1-1 0 0,-1-48 1 0 0,7 77-35 0 0,2 1 0 0 0,-1 0 0 0 0,2 0 0 0 0,0 0 0 0 0,0 1 0 0 0,1-1 0 0 0,1 0 0 0 0,0 1 0 0 0,1 0 0 0 0,0 0 0 0 0,10-17 0 0 0,-11 24 25 0 0,-1 0-1 0 0,1 1 1 0 0,0 0-1 0 0,0 0 1 0 0,1 0-1 0 0,-1 0 1 0 0,1 0-1 0 0,-1 1 1 0 0,1 0-1 0 0,0 0 1 0 0,1 1-1 0 0,-1-1 1 0 0,0 1-1 0 0,1 0 1 0 0,-1 0-1 0 0,7-1 1 0 0,-2 2-14 0 0,0-1 1 0 0,0 1 0 0 0,0 0 0 0 0,0 1-1 0 0,0 0 1 0 0,0 1 0 0 0,0 0-1 0 0,14 4 1 0 0,-18-4-45 0 0,-2 1-1 0 0,1 0 0 0 0,0-1 0 0 0,0 2 1 0 0,0-1-1 0 0,-1 1 0 0 0,0-1 1 0 0,1 1-1 0 0,-1 0 0 0 0,0 1 1 0 0,0-1-1 0 0,-1 1 0 0 0,1 0 1 0 0,-1 0-1 0 0,1 0 0 0 0,-1 0 1 0 0,-1 0-1 0 0,5 10 0 0 0,-4-8-271 0 0,0 1 1 0 0,-1 0-1 0 0,0-1 0 0 0,-1 1 0 0 0,1 0 0 0 0,-1 1 0 0 0,-1-1 0 0 0,1 0 0 0 0,-1 0 1 0 0,-1 0-1 0 0,1 0 0 0 0,-1 0 0 0 0,-2 7 0 0 0,1-5-482 0 0,0-1 1 0 0,-1 0-1 0 0,0 0 1 0 0,0 0-1 0 0,-1-1 0 0 0,-7 13 1 0 0,-3-2-1274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0:0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9 139 13272 0 0,'-9'0'8709'0'0,"18"10"-7955"0"0,-2-6-443 0 0,-1-1 0 0 0,1 0 0 0 0,1 0 1 0 0,-1 0-1 0 0,15 3 0 0 0,41 3 562 0 0,0 1 34 0 0,29 4-438 0 0,-72-11-285 0 0,24 0 45 0 0,1-2 0 0 0,46-4 0 0 0,8-1 207 0 0,142-4-197 0 0,-106 1-157 0 0,143-18 171 0 0,-88 7-129 0 0,-56 6 27 0 0,419-53 264 0 0,-458 53-358 0 0,504-36 684 0 0,-211 43-746 0 0,-244 7-145 0 0,62 4 292 0 0,61-6 90 0 0,-267 0-232 0 0,231-3 160 0 0,-116 1-17 0 0,37-3 34 0 0,-139 4-171 0 0,3 0 17 0 0,27 7-13 0 0,-41-5-78 0 0,4 11-484 0 0,-6-12 403 0 0,0 1 1 0 0,0 0-1 0 0,0 0 0 0 0,0-1 1 0 0,0 1-1 0 0,-1 0 1 0 0,1-1-1 0 0,0 1 0 0 0,-1-1 1 0 0,1 1-1 0 0,0 0 1 0 0,-1-1-1 0 0,1 1 0 0 0,-1-1 1 0 0,1 1-1 0 0,-1-1 1 0 0,1 1-1 0 0,-1-1 1 0 0,1 1-1 0 0,-1-1 0 0 0,1 0 1 0 0,-2 1-1 0 0,0 1-374 0 0,-3 1-963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05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16128 0 0,'0'0'2787'0'0,"-3"13"768"0"0,1-5-2909 0 0,0 0 1 0 0,0 0-1 0 0,1 0 0 0 0,0 1 0 0 0,1-1 1 0 0,0 10-1 0 0,-1 0-372 0 0,-15 266 2280 0 0,12-173-1088 0 0,4-110-1555 0 0,0 0 0 0 0,1 0 0 0 0,-1 0 0 0 0,1 0 0 0 0,-1 0-1 0 0,1 0 1 0 0,-1 0 0 0 0,1 0 0 0 0,0 0 0 0 0,-1 0 0 0 0,1 0 0 0 0,1 1-1 0 0,3 2-3484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0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15056 0 0,'0'0'1365'0'0,"8"13"281"0"0,-5-1-907 0 0,0 0 0 0 0,-1 0 0 0 0,-1 0 0 0 0,0 1 0 0 0,-1 22 0 0 0,-11 64 1329 0 0,6-62-1288 0 0,-37 228 334 0 0,41-258-1158 0 0,-2 26 129 0 0,3-31-154 0 0,0 1 0 0 0,1-1-1 0 0,-1 1 1 0 0,0-1-1 0 0,1 1 1 0 0,-1-1-1 0 0,1 0 1 0 0,0 1-1 0 0,-1-1 1 0 0,4 4 0 0 0,2-1-1932 0 0,2-8-3448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0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15120 0 0,'-8'0'388'0'0,"-6"0"441"0"0,-1 0 1 0 0,0 1 0 0 0,1 0 0 0 0,-1 1-1 0 0,-13 4 1 0 0,6 1-146 0 0,9-4-278 0 0,0 1 1 0 0,0 1-1 0 0,-20 9 0 0 0,29-11-365 0 0,0-1 1 0 0,0 1-1 0 0,0 0 0 0 0,0 0 1 0 0,1 0-1 0 0,-1 1 0 0 0,1-1 1 0 0,0 1-1 0 0,0 0 1 0 0,0 0-1 0 0,1 0 0 0 0,-1 0 1 0 0,1 0-1 0 0,-2 6 0 0 0,-2 4 17 0 0,4-9 31 0 0,-1 0-1 0 0,1 0 1 0 0,1 0 0 0 0,-1 0-1 0 0,1 0 1 0 0,0 0-1 0 0,0 1 1 0 0,0-1 0 0 0,1 0-1 0 0,-1 1 1 0 0,2 7 0 0 0,-1-10-41 0 0,1 2 70 0 0,0 0-1 0 0,0-1 1 0 0,0 1-1 0 0,0 0 1 0 0,1-1-1 0 0,3 7 1 0 0,-4-9-90 0 0,0-1 1 0 0,0 0-1 0 0,0 0 1 0 0,0 0 0 0 0,0 0-1 0 0,0 0 1 0 0,0 0-1 0 0,1 0 1 0 0,-1 0 0 0 0,0 0-1 0 0,1-1 1 0 0,-1 1-1 0 0,0 0 1 0 0,1-1 0 0 0,-1 1-1 0 0,1-1 1 0 0,-1 0-1 0 0,1 1 1 0 0,-1-1 0 0 0,1 0-1 0 0,-1 0 1 0 0,1 0-1 0 0,-1 0 1 0 0,1 0 0 0 0,1-1-1 0 0,5 0 60 0 0,-1 0 0 0 0,0 0-1 0 0,1-1 1 0 0,-1-1 0 0 0,0 1 0 0 0,0-1 0 0 0,0 0-1 0 0,-1-1 1 0 0,1 1 0 0 0,-1-1 0 0 0,0-1-1 0 0,0 1 1 0 0,0-1 0 0 0,9-10 0 0 0,-5 4 90 0 0,0-1 0 0 0,-1 0 0 0 0,-1-1 0 0 0,0 0 0 0 0,0 0 0 0 0,6-18 0 0 0,3-6 862 0 0,-17 36-718 0 0,0 2-304 0 0,-1 0-1 0 0,1 0 1 0 0,-1 0-1 0 0,1 0 1 0 0,-1 0-1 0 0,1 0 1 0 0,0 1-1 0 0,0-1 1 0 0,-1 0-1 0 0,1 0 1 0 0,0 0-1 0 0,0 1 1 0 0,0-1-1 0 0,0 0 0 0 0,1 2 1 0 0,-1 2 20 0 0,-27 150 242 0 0,-5 30-163 0 0,22-129-81 0 0,5-32-2 0 0,1 1-1 0 0,-1 35 0 0 0,5-55-138 0 0,0 0 0 0 0,1 0-1 0 0,0-1 1 0 0,0 1 0 0 0,0 0 0 0 0,1-1-1 0 0,0 1 1 0 0,0-1 0 0 0,0 1 0 0 0,0-1 0 0 0,0 0-1 0 0,6 6 1 0 0,0 6-4263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61 3680 0 0,'0'0'284'0'0,"-2"-12"271"0"0,0 3 3528 0 0,0-15 6068 0 0,6 9-2454 0 0,3 39-5861 0 0,-4 29-1353 0 0,-2 1 1 0 0,-12 93-1 0 0,8-73-388 0 0,3-61-112 0 0,0-1 0 0 0,3 22 1 0 0,-1-19-327 0 0,-1-13 164 0 0,-1 1 0 0 0,1-1 0 0 0,-1 0 0 0 0,1 1 0 0 0,0-1 0 0 0,0 0 0 0 0,0 0 1 0 0,0 0-1 0 0,0 0 0 0 0,0 0 0 0 0,1 0 0 0 0,-1 0 0 0 0,1 0 0 0 0,-1 0 0 0 0,1-1 0 0 0,3 3 1 0 0,1 1-1316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4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91 10224 0 0,'-20'-30'1467'0'0,"9"12"595"0"0,4 4 176 0 0,6 11-1851 0 0,0 1 1 0 0,0 0 0 0 0,0 0 0 0 0,0 0-1 0 0,0 0 1 0 0,0 0 0 0 0,-1 1 0 0 0,1-1-1 0 0,-1 0 1 0 0,1 1 0 0 0,-1-1 0 0 0,-1-1-1 0 0,2 3-264 0 0,0-1-1 0 0,0 1 0 0 0,0 0 1 0 0,1-1-1 0 0,-1 1 1 0 0,0 0-1 0 0,0 0 0 0 0,0 0 1 0 0,0 0-1 0 0,1 0 0 0 0,-1 0 1 0 0,0 0-1 0 0,0 0 0 0 0,0 0 1 0 0,0 0-1 0 0,1 0 1 0 0,-1 0-1 0 0,0 1 0 0 0,0-1 1 0 0,0 0-1 0 0,1 1 0 0 0,-1-1 1 0 0,0 0-1 0 0,-1 2 0 0 0,-20 16 1250 0 0,7-6-447 0 0,11-9-837 0 0,-4 2 327 0 0,-1 0 1 0 0,0-1-1 0 0,0 0 0 0 0,0 0 1 0 0,-19 4-1 0 0,17-5-189 0 0,9-2-188 0 0,-1 0 0 0 0,1-1 0 0 0,0 1 0 0 0,0-1 0 0 0,-1 0 0 0 0,1 0 0 0 0,0 1 0 0 0,-1-1 0 0 0,1-1 0 0 0,-3 1 0 0 0,-44 2 203 0 0,38-2-3 0 0,9 9-41 0 0,3 2-132 0 0,-1-3 97 0 0,-7-17 27 0 0,7 8-180 0 0,1 1 0 0 0,-1 0 0 0 0,0 0-1 0 0,0-1 1 0 0,0 1 0 0 0,0 0 0 0 0,0 0 0 0 0,0-1-1 0 0,0 1 1 0 0,0 0 0 0 0,0 0 0 0 0,1-1 0 0 0,-1 1-1 0 0,0 0 1 0 0,0 0 0 0 0,0 0 0 0 0,1-1 0 0 0,-1 1-1 0 0,0 0 1 0 0,0 0 0 0 0,0 0 0 0 0,1 0 0 0 0,-1 0 0 0 0,0-1-1 0 0,0 1 1 0 0,1 0 0 0 0,-1 0 0 0 0,0 0 0 0 0,0 0-1 0 0,1 0 1 0 0,-1 0 0 0 0,0 0 0 0 0,0 0 0 0 0,1 0-1 0 0,-1 0 1 0 0,0 0 0 0 0,1 0 0 0 0,16-2 101 0 0,-9 1-19 0 0,17-3 107 0 0,0 2 0 0 0,26 0 0 0 0,3 0 72 0 0,237-15 275 0 0,-14 4-473 0 0,-11 1-25 0 0,-10 5-47 0 0,-48 3 0 0 0,-153 2 0 0 0,319-10 0 0 0,-364 11 0 0 0,1 2 0 0 0,0 0 0 0 0,0 0 0 0 0,-1 1 0 0 0,1 0 0 0 0,-1 1 0 0 0,1 0 0 0 0,14 7 0 0 0,-19-8 0 0 0,0-2 0 0 0,-4-4-132 0 0,-2 3-553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2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206 111 8288 0 0,'-31'12'1109'0'0,"-2"8"12093"0"0,34-20-12318 0 0,241-18 4303 0 0,-89 4-4570 0 0,-136 13-590 0 0,0-1-1 0 0,0 0 1 0 0,-1-1 0 0 0,1-1-1 0 0,29-12 1 0 0,-41 14 1 0 0,0 0 0 0 0,0 0 0 0 0,10-1 0 0 0,-15 3-28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1 0 0 0,0-1 0 0 0,0 0 0 0 0,0 0 0 0 0,0 0 0 0 0,0 0 0 0 0,0 0 0 0 0,0 0 0 0 0,0 0 0 0 0,0 0 0 0 0,0 0 0 0 0,0 0 0 0 0,0 0 0 0 0,1 0 0 0 0,-1 0 0 0 0,0 0 0 0 0,0 0 0 0 0,0 0 0 0 0,0 0 0 0 0,0 0 0 0 0,0 1 0 0 0,0-1 0 0 0,0 0 0 0 0,0 0 0 0 0,0 0 0 0 0,0 0 0 0 0,0 0 0 0 0,0 0 0 0 0,0 0 0 0 0,0 0 0 0 0,0 0 0 0 0,-4 5 0 0 0,-6 3 11 0 0,-9 3-6 0 0,0-1 0 0 0,-2-1 0 0 0,1 0 0 0 0,-1-2 0 0 0,-23 5 0 0 0,-112 18 17 0 0,110-23-21 0 0,-37 3-1 0 0,-19 2 0 0 0,65-7 0 0 0,35-6 0 0 0,7-3 0 0 0,8-3 0 0 0,21-5 419 0 0,37-7 0 0 0,-3 0 223 0 0,165-48-34 0 0,-63 31-608 0 0,-56 23 0 0 0,-100 12 0 0 0,-15 1 0 0 0,1 1 0 0 0,0-1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0,1 0 0 0 0,-1 0 0 0 0,0 0 0 0 0,0 1 0 0 0,0-1 0 0 0,0 0 0 0 0,0 0 0 0 0,0 0 0 0 0,0 0 0 0 0,0 0 0 0 0,0 0 0 0 0,0 0 0 0 0,0 0 0 0 0,1 0 0 0 0,-1 0 0 0 0,0 0 0 0 0,0 0 0 0 0,0 0 0 0 0,0 0 0 0 0,0 0 0 0 0,0 0 0 0 0,0 0 0 0 0,0 0 0 0 0,0 0 0 0 0,1 0 0 0 0,-1 0 0 0 0,0 0 0 0 0,0 0 0 0 0,-5 3 0 0 0,-5 2 0 0 0,-1 0 0 0 0,0-1 0 0 0,-21 4 0 0 0,3 0 0 0 0,-34 9 0 0 0,-1-2 0 0 0,-90 8 0 0 0,-135-4 0 0 0,199-15 0 0 0,8 0 0 0 0,117-7 63 0 0,61-13 0 0 0,-57 8-17 0 0,130-32 359 0 0,-16 2-174 0 0,-51 20-148 0 0,2 5-1 0 0,168 0 1 0 0,-248 15-324 0 0,-24-2 225 0 0,1 0 0 0 0,0 0 1 0 0,-1 1-1 0 0,1-1 0 0 0,0 0 0 0 0,-1 0 0 0 0,1 1 0 0 0,0-1 1 0 0,-1 0-1 0 0,1 1 0 0 0,-1-1 0 0 0,1 1 0 0 0,-1-1 0 0 0,1 1 1 0 0,-1-1-1 0 0,1 1 0 0 0,-1-1 0 0 0,1 1 0 0 0,-1-1 0 0 0,1 1 1 0 0,-1 0-1 0 0,0-1 0 0 0,0 1 0 0 0,1-1 0 0 0,-1 1 0 0 0,0 0 1 0 0,0-1-1 0 0,0 1 0 0 0,1 1 0 0 0,-1-2-74 0 0,-1 1 0 0 0,1-1 0 0 0,0 1 0 0 0,0-1 0 0 0,-1 1 0 0 0,1-1 0 0 0,0 1 0 0 0,-1-1 0 0 0,1 1 0 0 0,-1-1 1 0 0,1 1-1 0 0,0-1 0 0 0,-1 0 0 0 0,1 1 0 0 0,-1-1 0 0 0,1 0 0 0 0,-1 1 0 0 0,1-1 0 0 0,-1 0 0 0 0,-1 1 0 0 0,-13 4-1685 0 0,14-4 1391 0 0,-13 2-964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2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825 243 12816 0 0,'0'-2'289'0'0,"0"-1"-182"0"0,1-1 1 0 0,0 0-1 0 0,0 1 1 0 0,0-1-1 0 0,0 1 1 0 0,1-1-1 0 0,0 1 0 0 0,-1 0 1 0 0,4-4-1 0 0,6-13 1655 0 0,-5 6-279 0 0,-4 12-1135 0 0,-1-1 1 0 0,1 1 0 0 0,-1-1-1 0 0,0 0 1 0 0,0 0 0 0 0,0 1-1 0 0,0-1 1 0 0,-1 0-1 0 0,1 0 1 0 0,-1 0 0 0 0,1 0-1 0 0,-1 0 1 0 0,0 0 0 0 0,0 0-1 0 0,-1-4 1 0 0,1 5-135 0 0,-1 0-1 0 0,1 0 1 0 0,-1 1-1 0 0,0-1 1 0 0,1 0 0 0 0,-1 0-1 0 0,0 1 1 0 0,0-1 0 0 0,0 0-1 0 0,0 1 1 0 0,-1-1-1 0 0,1 1 1 0 0,0-1 0 0 0,0 1-1 0 0,-1-1 1 0 0,1 1 0 0 0,-3-2-1 0 0,-13-10 1175 0 0,13 10-1194 0 0,1 0 0 0 0,0 0 0 0 0,-1 1 1 0 0,-5-4-1 0 0,0 1 31 0 0,-7-4-49 0 0,-6 3-140 0 0,-24-6 361 0 0,-10 2 367 0 0,29 4-629 0 0,-1 2 0 0 0,-41-3-1 0 0,49 8 31 0 0,-1 1 0 0 0,-33 7 0 0 0,39-5-172 0 0,1 1 0 0 0,0 0 0 0 0,0 0 0 0 0,-20 13 0 0 0,-48 35-9 0 0,65-40 27 0 0,1 1 1 0 0,0 0-1 0 0,1 1 0 0 0,1 1 0 0 0,-14 18 0 0 0,-40 67-11 0 0,58-84 0 0 0,1 1 0 0 0,0 0 0 0 0,2 1 0 0 0,-6 21 0 0 0,1 1 0 0 0,-15 63 0 0 0,25-91 2 0 0,0 0 0 0 0,1 0 0 0 0,1 0 0 0 0,0 0 1 0 0,0 0-1 0 0,1 1 0 0 0,1-1 0 0 0,0 0 0 0 0,1-1 0 0 0,6 18 0 0 0,-2-11 43 0 0,1 0-1 0 0,1 0 0 0 0,1-1 1 0 0,1 0-1 0 0,23 31 0 0 0,-21-34 3 0 0,0-1-1 0 0,1-1 0 0 0,0 0 0 0 0,1-1 1 0 0,20 12-1 0 0,-7-7-1 0 0,1-1 0 0 0,36 15-1 0 0,-47-25-103 0 0,-1 0 0 0 0,2-1 0 0 0,-1-1 0 0 0,0 0 0 0 0,1-1 0 0 0,31 0 0 0 0,-19-4 246 0 0,0-1 0 0 0,0-1 1 0 0,36-9-1 0 0,-55 10-186 0 0,-1-1-1 0 0,-1 0 1 0 0,1-1-1 0 0,0-1 1 0 0,-1 1-1 0 0,0-1 1 0 0,0-1-1 0 0,0 0 1 0 0,-1 0-1 0 0,1-1 1 0 0,-2-1-1 0 0,1 1 1 0 0,-1-1-1 0 0,0 0 1 0 0,-1-1-1 0 0,0 0 1 0 0,0 0-1 0 0,-1-1 1 0 0,0 0-1 0 0,-1 0 1 0 0,7-17-1 0 0,-4 4 0 0 0,0 0 0 0 0,-2 0 0 0 0,6-45 0 0 0,-10 53 0 0 0,13-193 0 0 0,-15 197 0 0 0,-2-109 0 0 0,0 94 0 0 0,-1 0 0 0 0,-10-40 0 0 0,9 49-91 0 0,-1 1-1 0 0,0 0 1 0 0,-1 0-1 0 0,-13-22 1 0 0,12 25 67 0 0,5 10 56 0 0,0-1 1 0 0,1 1-1 0 0,-2 0 1 0 0,1 0-1 0 0,0 0 1 0 0,-1 0-1 0 0,-3-3 1 0 0,6 5-25 0 0,-1 1 0 0 0,1 0 0 0 0,-1-1 0 0 0,0 1 0 0 0,1 0 0 0 0,-1-1 0 0 0,1 1 0 0 0,-1 0 0 0 0,0 0 0 0 0,1 0 0 0 0,-1 0 1 0 0,0-1-1 0 0,0 1 0 0 0,1 0 0 0 0,-1 0 0 0 0,0 0 0 0 0,1 0 0 0 0,-2 1 0 0 0,1-1-2 0 0,0 1-1 0 0,-1-1 1 0 0,1 1 0 0 0,0 0-1 0 0,-1 0 1 0 0,1-1 0 0 0,0 1-1 0 0,0 0 1 0 0,0 0 0 0 0,0 0-1 0 0,-2 2 1 0 0,-15 21-2106 0 0,16-20 1305 0 0,0-1 0 0 0,1 0 0 0 0,-1 0 0 0 0,1 1-1 0 0,0-1 1 0 0,0 1 0 0 0,0-1 0 0 0,1 1 0 0 0,-1-1 0 0 0,0 7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1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55 2760 0 0,'-5'-11'-581'0'0,"1"-2"6156"0"0,3 10-4531 0 0,1 1-1 0 0,-1 0 1 0 0,0-1-1 0 0,0 1 1 0 0,0 0-1 0 0,0 0 1 0 0,-1-3-1 0 0,-6-4 1268 0 0,8 9-2243 0 0,0 0 0 0 0,0 0 1 0 0,0 0-1 0 0,0 0 0 0 0,0 0 1 0 0,0 0-1 0 0,-1 0 0 0 0,1 0 1 0 0,0 0-1 0 0,0 0 0 0 0,0 0 1 0 0,0 0-1 0 0,0 0 0 0 0,0 0 1 0 0,0 0-1 0 0,0 0 0 0 0,-1 0 1 0 0,1 0-1 0 0,0 0 0 0 0,0 0 1 0 0,0 0-1 0 0,0 0 0 0 0,0 0 1 0 0,0 0-1 0 0,0 0 1 0 0,-1 0 614 0 0,1 0-615 0 0,0 1 1 0 0,0-1-1 0 0,0 0 0 0 0,0 0 1 0 0,0 0-1 0 0,0 0 0 0 0,-2 21 1359 0 0,2-11-1371 0 0,2 1-1 0 0,-1-1 1 0 0,4 13-1 0 0,3 16 3 0 0,-3 23-7 0 0,-1 1 0 0 0,-4 0 1 0 0,-3-1-1 0 0,-15 95 0 0 0,16-146-28 0 0,0 0-1 0 0,-1 0 1 0 0,0-1 0 0 0,-1 1-1 0 0,-1-1 1 0 0,1 0 0 0 0,-9 13-1 0 0,12-23-22 0 0,1 1 0 0 0,-1-1 0 0 0,1 0 0 0 0,0 0 0 0 0,-1 1 0 0 0,1-1 0 0 0,-1 0 0 0 0,1 0 0 0 0,-1 0 0 0 0,1 0 0 0 0,-1 0 0 0 0,0 1 0 0 0,1-1 0 0 0,-1 0 0 0 0,1 0 0 0 0,-1 0 0 0 0,1-1 0 0 0,-1 1 0 0 0,1 0 0 0 0,-1 0 0 0 0,1 0 0 0 0,-1 0 0 0 0,1 0 0 0 0,-1 0 0 0 0,1-1 0 0 0,-1 1 0 0 0,1 0 0 0 0,-1 0 0 0 0,1-1 0 0 0,0 1 0 0 0,-1 0 0 0 0,1-1 0 0 0,-1 0 0 0 0,-13-12 0 0 0,6-2 494 0 0,0-1 1 0 0,0 0-1 0 0,-7-27 0 0 0,0 2-399 0 0,12 36-95 0 0,3 5 0 0 0,0 0 0 0 0,0 0 0 0 0,0 0 0 0 0,-1 0 0 0 0,1 0 0 0 0,0 0 0 0 0,0 0 0 0 0,0 0 0 0 0,0 0 0 0 0,-1 0 0 0 0,1 0 0 0 0,0 0 0 0 0,0 0 0 0 0,0 0 0 0 0,0 0 0 0 0,-1 1 0 0 0,1-1 0 0 0,0 0 0 0 0,0 0 0 0 0,0 0 0 0 0,0 0 0 0 0,0 0 0 0 0,-1 0 0 0 0,1 0 0 0 0,0 1 0 0 0,0-1 0 0 0,0 0 0 0 0,0 0 0 0 0,0 0 0 0 0,0 0 0 0 0,0 1 0 0 0,0-1 0 0 0,0 0 0 0 0,0 0 0 0 0,-1 0 0 0 0,1 0 0 0 0,0 1 0 0 0,0-1 0 0 0,0 0 0 0 0,0 0 0 0 0,-2 8 0 0 0,2-8 0 0 0,1 11 0 0 0,0 0 0 0 0,1 0 0 0 0,1-1 0 0 0,6 21 0 0 0,0-2 0 0 0,-8-26 5 0 0,0 0 0 0 0,0 1 0 0 0,1-1-1 0 0,-1 0 1 0 0,1 0 0 0 0,-1 0 0 0 0,1 0-1 0 0,0 0 1 0 0,0 0 0 0 0,1-1 0 0 0,-1 1 0 0 0,0-1-1 0 0,1 1 1 0 0,3 1 0 0 0,-4-2 17 0 0,0-1-1 0 0,0 0 1 0 0,0 0 0 0 0,0-1 0 0 0,0 1-1 0 0,0 0 1 0 0,0-1 0 0 0,0 1-1 0 0,0-1 1 0 0,0 0 0 0 0,0 0 0 0 0,1 1-1 0 0,-1-1 1 0 0,0-1 0 0 0,0 1 0 0 0,0 0-1 0 0,1 0 1 0 0,-1-1 0 0 0,0 0 0 0 0,0 1-1 0 0,0-1 1 0 0,0 0 0 0 0,3-1 0 0 0,1-2 37 0 0,-1 0 1 0 0,1 0-1 0 0,-1 0 1 0 0,0 0-1 0 0,0-1 1 0 0,0 0-1 0 0,4-6 1 0 0,29-43 127 0 0,-18 24-400 0 0,-5 12-139 0 0,-2 1-28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1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1111 343 12384 0 0,'0'0'1241'0'0,"-5"-10"-1029"0"0,3 7 292 0 0,1-1 0 0 0,-1 1 0 0 0,1-1-1 0 0,0 0 1 0 0,-2-6 0 0 0,3 7-377 0 0,-1 0-1 0 0,1 0 1 0 0,-1 0 0 0 0,0 0-1 0 0,-1 0 1 0 0,1 0-1 0 0,0 0 1 0 0,-4-5-1 0 0,-2 1 54 0 0,0 0-1 0 0,0 0 0 0 0,0 1 1 0 0,-1 0-1 0 0,0 0 0 0 0,0 1 1 0 0,-1 0-1 0 0,1 1 0 0 0,-1 0 1 0 0,0 0-1 0 0,-10-3 0 0 0,-5 0 143 0 0,0 1 0 0 0,-1 1 0 0 0,-28-1 0 0 0,28 3-84 0 0,0 2 0 0 0,1 1 0 0 0,-1 1 0 0 0,-30 5 0 0 0,37-2-235 0 0,0 0-1 0 0,1 1 1 0 0,-1 1-1 0 0,1 1 1 0 0,0 0 0 0 0,-22 14-1 0 0,4 1-20 0 0,1 1-1 0 0,1 1 0 0 0,1 2 1 0 0,-46 49-1 0 0,44-36 173 0 0,2 2 0 0 0,2 2 1 0 0,1 0-1 0 0,3 2 0 0 0,-29 65 0 0 0,9 19-270 0 0,36-97 42 0 0,-12 47-622 0 0,-21 159 1 0 0,35-166 950 0 0,2 83-1 0 0,7-138-222 0 0,0-1 1 0 0,1 0-1 0 0,1 0 0 0 0,1 1 0 0 0,0-2 0 0 0,1 1 0 0 0,14 29 0 0 0,5 3 131 0 0,34 47-1 0 0,-49-80-146 0 0,2-1 75 0 0,0 0 0 0 0,1 0 0 0 0,24 20 0 0 0,-8-8 39 0 0,4 5-106 0 0,0-1-1 0 0,2-3 1 0 0,1 0 0 0 0,1-2-1 0 0,58 29 1 0 0,-45-31 35 0 0,2-1 0 0 0,67 17 0 0 0,-80-28 230 0 0,0-2-1 0 0,1-1 1 0 0,69 4 0 0 0,-72-11-161 0 0,-1-1 1 0 0,52-8 0 0 0,-38-1 79 0 0,-1-3 0 0 0,0-2 0 0 0,-1-2 0 0 0,80-38 0 0 0,-82 30 8 0 0,-1-1 0 0 0,-2-2 0 0 0,62-52 0 0 0,-73 51-54 0 0,-2-1 1 0 0,34-42-1 0 0,42-72 470 0 0,-92 126-535 0 0,-3 2-1 0 0,-1 0 0 0 0,0 0 0 0 0,-1-1 0 0 0,-1 0 0 0 0,0 0 0 0 0,8-31 0 0 0,-12 37-62 0 0,0-1 0 0 0,-1 1 0 0 0,-1-1 0 0 0,1 0 1 0 0,-2 0-1 0 0,0-18 0 0 0,-4-5 81 0 0,-2 0 0 0 0,-10-36 0 0 0,-1 18 87 0 0,-39-86 0 0 0,24 76-196 0 0,-52-78 0 0 0,-7 26 48 0 0,5 9 9 0 0,-12-20 3 0 0,65 83-57 0 0,-8-5 12 0 0,-1 1 1 0 0,-65-56-1 0 0,58 59-21 0 0,7 6 0 0 0,-62-43 0 0 0,88 69 0 0 0,-2 1 0 0 0,1 1 0 0 0,-2 1 0 0 0,1 0 0 0 0,-1 1 0 0 0,0 1 0 0 0,-37-6 0 0 0,43 10-7 0 0,-41-7-44 0 0,-82-2 0 0 0,46 5-1039 0 0,86 6 505 0 0,0-1 0 0 0,0 1 0 0 0,0-1 0 0 0,0 0 0 0 0,-7-3 0 0 0,0-1-8777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25 358 14888 0 0,'-22'0'1349'0'0,"21"0"-1109"0"0,-1-2-74 0 0,2 2-101 0 0,0-1 0 0 0,0 1 0 0 0,0 0 0 0 0,0 0 0 0 0,0-1 0 0 0,0 1 0 0 0,0 0 0 0 0,0 0-1 0 0,0-1 1 0 0,0 1 0 0 0,0 0 0 0 0,0 0 0 0 0,0-1 0 0 0,0 1 0 0 0,0 0 0 0 0,1 0-1 0 0,-1-1 1 0 0,0 1 0 0 0,0 0 0 0 0,0 0 0 0 0,0 0 0 0 0,0-1 0 0 0,1 1 0 0 0,-1 0 0 0 0,0 0-1 0 0,0 0 1 0 0,0 0 0 0 0,1-1 0 0 0,-1 1 0 0 0,0 0 0 0 0,0 0 0 0 0,0 0 0 0 0,1 0-1 0 0,-1 0 1 0 0,11-6 878 0 0,-9 5-545 0 0,32-14 529 0 0,56-19-1 0 0,5-2-1813 0 0,-61 21-1075 0 0,39-25 1 0 0,-51 26 423 0 0</inkml:trace>
  <inkml:trace contextRef="#ctx0" brushRef="#br0" timeOffset="1">596 0 5064 0 0,'15'4'496'0'0,"-14"-3"-149"0"0,1-1 1 0 0,0 0 0 0 0,0 1-1 0 0,-1 0 1 0 0,1-1-1 0 0,0 1 1 0 0,-1 0-1 0 0,1 0 1 0 0,-1 0 0 0 0,1 0-1 0 0,-1 0 1 0 0,0 0-1 0 0,1 0 1 0 0,-1 0-1 0 0,0 1 1 0 0,2 1 0 0 0,-1 0 267 0 0,-1 0 1 0 0,1 0 0 0 0,-1-1 0 0 0,0 1-1 0 0,0 0 1 0 0,0 0 0 0 0,0 1-1 0 0,0 4 1 0 0,0 6 935 0 0,-1-1 0 0 0,0 1 1 0 0,-4 21-1 0 0,2-19-1780 0 0,-25 142 2610 0 0,9-68-1971 0 0,-10 22-101 0 0,12-54-220 0 0,15-53-135 0 0,0-3-177 0 0,1 0 0 0 0,-1 0 0 0 0,1 0 0 0 0,-1 0 0 0 0,0 0 0 0 0,0 1 0 0 0,-2 2 0 0 0,-5 3-1859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0:2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51 374 11056 0 0,'-3'-8'1180'0'0,"1"-8"474"0"0,0 0 0 0 0,1 0 1 0 0,1-1-1 0 0,1 1 0 0 0,0 0 1 0 0,4-18-1 0 0,-2 8-1224 0 0,1 7 116 0 0,0 0 0 0 0,1 1-1 0 0,1 0 1 0 0,1 0 0 0 0,17-32 0 0 0,-12 24-140 0 0,-9 22-418 0 0,-1-1 0 0 0,1 0 0 0 0,0 1 0 0 0,0 0 0 0 0,1-1 0 0 0,-1 1 0 0 0,6-4 0 0 0,-8 7-88 0 0,1 9 425 0 0,-3 2-343 0 0,-1 1-1 0 0,0-1 0 0 0,-1-1 1 0 0,0 1-1 0 0,0 0 0 0 0,-9 17 0 0 0,0 0-164 0 0,-53 131 989 0 0,31-72 309 0 0,28-77-1115 0 0,2-6 0 0 0,3-5 0 0 0,2-4 0 0 0,2-6 0 0 0,1 1 0 0 0,1 0 0 0 0,9-16 0 0 0,1-4 0 0 0,4-5 213 0 0,0 1-1 0 0,3 0 1 0 0,36-44 0 0 0,-54 73-28 0 0,0 2 0 0 0,1-1 0 0 0,-1 0 0 0 0,1 1 0 0 0,8-6 0 0 0,-8 19-82 0 0,-4-5-105 0 0,0 0 0 0 0,0 0-1 0 0,0 0 1 0 0,-1 0 0 0 0,1 0 0 0 0,-1 1 0 0 0,0-1 0 0 0,0 0-1 0 0,-1 4 1 0 0,-10 39-70 0 0,5-21 7 0 0,-1 2-112 0 0,-23 52 0 0 0,18-49 65 0 0,-10 35 1 0 0,17-50 203 0 0,2 0 1 0 0,0 1-1 0 0,-1 28 0 0 0,4-44 75 0 0,9-2-19 0 0,-5-1-160 0 0,0 1 1 0 0,-1-1-1 0 0,1 0 1 0 0,0 0-1 0 0,-1 0 1 0 0,0-1-1 0 0,0 1 0 0 0,0-1 1 0 0,0 1-1 0 0,0-1 1 0 0,0 0-1 0 0,3-5 1 0 0,4-7-59 0 0,13-22 0 0 0,-20 32 68 0 0,21-39-573 0 0,33-86 1 0 0,-55 119-604 0 0,-1 4-55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0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2760 0 0,'-10'0'19497'0'0,"13"-1"-19241"0"0,-1 1 1 0 0,1-1 0 0 0,0 0-1 0 0,-1-1 1 0 0,1 1 0 0 0,3-3-1 0 0,10-4 682 0 0,21-7 494 0 0,-22 8-1045 0 0,-13 6-359 0 0,0 0 0 0 0,-1 0 0 0 0,1 0 0 0 0,0 1 0 0 0,0-1 0 0 0,0 0 0 0 0,-1 1 1 0 0,1-1-1 0 0,0 1 0 0 0,0 0 0 0 0,0 0 0 0 0,0 0 0 0 0,0-1 0 0 0,0 2 0 0 0,0-1 0 0 0,0 0 0 0 0,0 0 0 0 0,2 1 0 0 0,-4-1-28 0 0,2 1 14 0 0,-1-1-1 0 0,1 1 0 0 0,-1 0 1 0 0,0-1-1 0 0,1 1 0 0 0,-1 0 1 0 0,0 0-1 0 0,0 0 0 0 0,1-1 1 0 0,-1 1-1 0 0,2 3 0 0 0,-3-3-5 0 0,0 0-1 0 0,0 1 0 0 0,0-1 0 0 0,1 0 0 0 0,-1 0 1 0 0,-1 1-1 0 0,1-1 0 0 0,0 0 0 0 0,0 1 0 0 0,0-1 1 0 0,-1 0-1 0 0,1 0 0 0 0,-1 0 0 0 0,1 1 0 0 0,-1-1 1 0 0,0 1-1 0 0,-3 6 14 0 0,0 0 0 0 0,-1 0-1 0 0,0-1 1 0 0,0 1 0 0 0,0-1 0 0 0,-9 8 0 0 0,-14 18 62 0 0,25-29-81 0 0,0-1 0 0 0,0 0-1 0 0,0 0 1 0 0,0-1 0 0 0,-7 6 0 0 0,5-6 51 0 0,21 8 192 0 0,27-10 190 0 0,-38 2-382 0 0,1-1-1 0 0,0 0 1 0 0,-1 1-1 0 0,0 0 0 0 0,1 1 1 0 0,-1-1-1 0 0,0 1 1 0 0,9 6-1 0 0,-11-7-41 0 0,-1 0 0 0 0,0 0-1 0 0,0 0 1 0 0,0 1 0 0 0,0-1-1 0 0,0 0 1 0 0,-1 1 0 0 0,1-1-1 0 0,-1 1 1 0 0,0 0 0 0 0,1 0-1 0 0,-1-1 1 0 0,0 1-1 0 0,-1 0 1 0 0,1 0 0 0 0,0 0-1 0 0,-1 0 1 0 0,0 0 0 0 0,0 4-1 0 0,0-1 18 0 0,0 0 0 0 0,-1 0-1 0 0,1-1 1 0 0,-2 1 0 0 0,1 0-1 0 0,-1 0 1 0 0,1-1 0 0 0,-2 1-1 0 0,1-1 1 0 0,0 1 0 0 0,-1-1-1 0 0,0 0 1 0 0,-8 9 0 0 0,9-11-21 0 0,-1 0 0 0 0,0 0 1 0 0,1-1-1 0 0,-1 1 0 0 0,0-1 0 0 0,-1 0 1 0 0,1 0-1 0 0,0 0 0 0 0,-1 0 1 0 0,1-1-1 0 0,-1 1 0 0 0,1-1 0 0 0,-1 0 1 0 0,0 0-1 0 0,1 0 0 0 0,-1-1 0 0 0,0 1 1 0 0,0-1-1 0 0,0 0 0 0 0,1 0 1 0 0,-1 0-1 0 0,-7-2 0 0 0,5 1-21 0 0,0-1 1 0 0,-1-1-1 0 0,1 1 1 0 0,-6-4-1 0 0,-20-7-1499 0 0,18 10 622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1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97 7456 0 0,'0'0'1434'0'0,"-7"0"785"0"0,5-1-1941 0 0,-5-2 2120 0 0,-2 2 2879 0 0,15-8-3986 0 0,-3 4-1002 0 0,2 1-1 0 0,-1 0 1 0 0,0 0 0 0 0,1 0 0 0 0,0 0 0 0 0,0 1 0 0 0,0 0 0 0 0,7-3 0 0 0,46-18 1091 0 0,-55 23-1330 0 0,11-4 191 0 0,0 1-1 0 0,0 0 0 0 0,19-2 1 0 0,-28 5-228 0 0,-1 1 0 0 0,1-1 0 0 0,-1 1 1 0 0,1 0-1 0 0,0 1 0 0 0,-1-1 0 0 0,0 1 1 0 0,1 0-1 0 0,-1 0 0 0 0,1 0 0 0 0,-1 0 0 0 0,0 1 1 0 0,0 0-1 0 0,8 4 0 0 0,-10-4-13 0 0,0 0 0 0 0,0 0 0 0 0,-1 0 0 0 0,1 0 0 0 0,0 1 0 0 0,-1-1 0 0 0,1 1 0 0 0,-1-1 0 0 0,0 1 0 0 0,0-1 0 0 0,0 1 0 0 0,0 0 0 0 0,0-1 0 0 0,-1 1 0 0 0,1 0 0 0 0,-1 0 0 0 0,0-1 0 0 0,1 1 0 0 0,-1 0 0 0 0,-1 0 0 0 0,1 3 0 0 0,-2 8 0 0 0,0 0 0 0 0,-8 26 0 0 0,9-35 0 0 0,-7 15 14 0 0,0 1 0 0 0,-1-1 0 0 0,-1-1 0 0 0,-20 31-1 0 0,11-18 266 0 0,18-31-365 0 0,2-1 73 0 0,0 1 0 0 0,0 0 0 0 0,0-1 0 0 0,0 0 0 0 0,0 1 0 0 0,0-1 0 0 0,0 1 0 0 0,0-1 0 0 0,0 0 0 0 0,0 0 0 0 0,1 0 0 0 0,-1 0 0 0 0,1 0 0 0 0,0 1 5 0 0,16 0 275 0 0,24 0 0 0 0,-24-2 76 0 0,30 4 0 0 0,-43-2-273 0 0,-1 0 1 0 0,1 0-1 0 0,-1 0 0 0 0,1 1 0 0 0,-1-1 0 0 0,7 4 1 0 0,-10-4-57 0 0,0-1 0 0 0,0 1 0 0 0,0 0 0 0 0,0 0 0 0 0,0-1 0 0 0,0 1 0 0 0,0 0 1 0 0,0 0-1 0 0,-1 0 0 0 0,1 0 0 0 0,0 0 0 0 0,0 0 0 0 0,-1 0 0 0 0,1 0 0 0 0,-1 0 0 0 0,1 1 0 0 0,-1-1 1 0 0,1 0-1 0 0,-1 0 0 0 0,0 0 0 0 0,1 1 0 0 0,-1-1 0 0 0,0 0 0 0 0,0 0 0 0 0,0 1 0 0 0,0-1 0 0 0,0 0 1 0 0,0 0-1 0 0,-1 3 0 0 0,-2 5 38 0 0,0 1 0 0 0,0-1 0 0 0,-1 0 0 0 0,-1-1 1 0 0,1 1-1 0 0,-1-1 0 0 0,-1 1 0 0 0,1-2 0 0 0,-10 11 0 0 0,1-4 64 0 0,-1 0 0 0 0,0-1 0 0 0,-26 18 0 0 0,-53 44-1387 0 0,90-71 517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1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2 310 12152 0 0,'0'0'4033'0'0,"-2"-12"-1107"0"0,5-1-1789 0 0,0 0-1 0 0,1 0 0 0 0,10-22 0 0 0,4-12 647 0 0,11-24 24 0 0,-27 65-1708 0 0,0 0-1 0 0,1 0 1 0 0,0 1-1 0 0,0-1 1 0 0,0 1 0 0 0,1 0-1 0 0,0 0 1 0 0,0 0 0 0 0,0 1-1 0 0,7-6 1 0 0,-11 9-99 0 0,1 1 1 0 0,-1 0-1 0 0,0 0 0 0 0,1 0 0 0 0,-1 0 1 0 0,1 0-1 0 0,-1 0 0 0 0,0 0 0 0 0,1 0 0 0 0,-1 0 1 0 0,0 0-1 0 0,1 0 0 0 0,-1 0 0 0 0,0 0 1 0 0,1 0-1 0 0,-1 0 0 0 0,1 0 0 0 0,-1 1 1 0 0,0-1-1 0 0,1 0 0 0 0,-1 0 0 0 0,0 0 0 0 0,1 1 1 0 0,-1-1-1 0 0,0 0 0 0 0,0 0 0 0 0,1 1 1 0 0,-1-1-1 0 0,0 0 0 0 0,0 0 0 0 0,1 1 1 0 0,-1-1-1 0 0,0 0 0 0 0,0 1 0 0 0,0-1 1 0 0,0 0-1 0 0,1 1 0 0 0,-1-1 0 0 0,0 0 0 0 0,0 1 1 0 0,0-1-1 0 0,0 1 0 0 0,0-1 0 0 0,0 0 1 0 0,0 1-1 0 0,0 0 0 0 0,1 1 1 0 0,0 5-1 0 0,1 0 0 0 0,-1 0 0 0 0,1 0 0 0 0,-2 1 0 0 0,1 7 0 0 0,-1-6 0 0 0,0 0 0 0 0,1 0 0 0 0,0-1 0 0 0,3 10 0 0 0,4 7 3 0 0,16 33 0 0 0,-19-47-19 0 0,0-1 0 0 0,1 0 1 0 0,0 0-1 0 0,1-1 1 0 0,13 15-1 0 0,-18-23 6 0 0,-1 1 0 0 0,1-1 0 0 0,0 1 0 0 0,-1-1 0 0 0,1 0 0 0 0,0 1-1 0 0,0-1 1 0 0,0 0 0 0 0,0 0 0 0 0,0-1 0 0 0,0 1 0 0 0,0 0 0 0 0,0-1 0 0 0,0 1 0 0 0,0-1 0 0 0,1 1-1 0 0,-1-1 1 0 0,0 0 0 0 0,0 0 0 0 0,0 0 0 0 0,1 0 0 0 0,-1-1 0 0 0,0 1 0 0 0,0-1 0 0 0,0 1 0 0 0,0-1 0 0 0,0 0-1 0 0,0 1 1 0 0,0-1 0 0 0,0 0 0 0 0,0-1 0 0 0,0 1 0 0 0,0 0 0 0 0,2-2 0 0 0,3-3 118 0 0,0-1 0 0 0,0 0 0 0 0,0 0 1 0 0,-1 0-1 0 0,0-1 0 0 0,6-11 0 0 0,-11 17-90 0 0,18-27 188 0 0,-2-1 0 0 0,25-57 0 0 0,-37 70-1610 0 0,-1 0-1 0 0,4-35 1 0 0,-5 28-7726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1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59 11976 0 0,'-9'-21'2869'0'0,"8"20"-2482"0"0,1 0 0 0 0,-1 0 0 0 0,1 0 0 0 0,0 0 0 0 0,0 0 1 0 0,-1-1-1 0 0,1 1 0 0 0,0 0 0 0 0,0 0 0 0 0,0 0 0 0 0,0-1 0 0 0,0 1 0 0 0,0 0 0 0 0,1 0 1 0 0,-1-2-1 0 0,1 2-211 0 0,-1 0 1 0 0,1 0 0 0 0,-1 0 0 0 0,1 1 0 0 0,-1-1-1 0 0,1 0 1 0 0,0 0 0 0 0,-1 0 0 0 0,1 0-1 0 0,0 1 1 0 0,0-1 0 0 0,-1 0 0 0 0,1 0-1 0 0,1 0 1 0 0,0 0-106 0 0,0 1 1 0 0,-1-1-1 0 0,1 0 0 0 0,0 1 0 0 0,-1-1 0 0 0,1 1 0 0 0,0-1 1 0 0,0 1-1 0 0,0 0 0 0 0,-1 0 0 0 0,1 0 0 0 0,0 0 0 0 0,0 0 0 0 0,0 0 1 0 0,-1 1-1 0 0,1-1 0 0 0,0 1 0 0 0,0-1 0 0 0,-1 1 0 0 0,3 0 1 0 0,0 1-55 0 0,-1 0 1 0 0,0 0 0 0 0,0 0 0 0 0,0 1 0 0 0,0-1 0 0 0,0 1 0 0 0,0-1 0 0 0,0 1 0 0 0,-1 0 0 0 0,1 0 0 0 0,-1 0 0 0 0,0 0-1 0 0,0 1 1 0 0,0-1 0 0 0,-1 0 0 0 0,1 1 0 0 0,-1 0 0 0 0,2 4 0 0 0,-1 4-20 0 0,0 1 0 0 0,-1 0 1 0 0,0-1-1 0 0,-1 16 0 0 0,0-28 5 0 0,2 29 176 0 0,13-34 250 0 0,-7 1-132 0 0,0 1-1 0 0,0 0 0 0 0,0 0 1 0 0,1 0-1 0 0,-1 2 0 0 0,14-3 1 0 0,-19 4-220 0 0,-1-1 0 0 0,1 1-1 0 0,-1 0 1 0 0,1 0 0 0 0,-1 1 0 0 0,0-1 0 0 0,1 0 0 0 0,-1 1 0 0 0,1-1 0 0 0,-1 1 0 0 0,4 1-1 0 0,-5-1-58 0 0,0 0 0 0 0,0-1-1 0 0,0 1 1 0 0,0 0 0 0 0,-1 0-1 0 0,1 0 1 0 0,0 0 0 0 0,-1-1 0 0 0,1 1-1 0 0,0 0 1 0 0,-1 0 0 0 0,1 0-1 0 0,-1 0 1 0 0,0 1 0 0 0,1-1-1 0 0,-1 0 1 0 0,0 0 0 0 0,1 0-1 0 0,-1 0 1 0 0,0 0 0 0 0,0 0-1 0 0,0 0 1 0 0,0 1 0 0 0,0-1-1 0 0,0 0 1 0 0,-1 2 0 0 0,0 4-14 0 0,-1 1 0 0 0,0-1 0 0 0,0 0 0 0 0,-1 1 0 0 0,-6 11 0 0 0,-23 35-10 0 0,9-16-76 0 0,8-12-1168 0 0,-1 1 1 0 0,-25 30 0 0 0,26-37-286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6912 0 0,'6'-28'10463'0'0,"1"44"-8729"0"0,-3-8-1329 0 0,33 119 2749 0 0,-27-85-2475 0 0,4 14 127 0 0,12 96 0 0 0,-19-109-67 0 0,-1-5-1228 0 0,-5-15-3311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18599 0 0,'0'0'1684'0'0,"10"-12"-1237"0"0,-1 5 102 0 0,1 0 0 0 0,-1 1 0 0 0,1 0 0 0 0,1 0 0 0 0,-1 1 0 0 0,1 1 0 0 0,19-6 0 0 0,81-13 211 0 0,-73 17-900 0 0,62-9-1615 0 0,-67 13 855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11520 0 0,'0'0'1374'0'0,"1"-1"-391"0"0,20-9 1578 0 0,40-14 1 0 0,-54 21-2109 0 0,0 1 0 0 0,0 1-1 0 0,1-1 1 0 0,-1 1 0 0 0,1 0-1 0 0,-1 1 1 0 0,1 0 0 0 0,0 0 0 0 0,13 3-1 0 0,-19-3-452 0 0,0 0 0 0 0,0 1 0 0 0,-1-1 0 0 0,1 1 0 0 0,0 0 0 0 0,-1 0 0 0 0,1-1 0 0 0,-1 1 0 0 0,1 0 0 0 0,-1 0 0 0 0,1 1 0 0 0,-1-1 0 0 0,1 0 0 0 0,-1 0 0 0 0,0 1 0 0 0,0-1 0 0 0,0 1 0 0 0,0-1 0 0 0,0 1 0 0 0,0-1 0 0 0,0 1 0 0 0,0-1 0 0 0,-1 1 0 0 0,1 0 0 0 0,-1 0 0 0 0,1-1 0 0 0,-1 1 0 0 0,1 3 0 0 0,-1 2 0 0 0,0 1 0 0 0,0 0 0 0 0,0 0 0 0 0,-1 0 0 0 0,-3 9 0 0 0,2-6 0 0 0,0-2 0 0 0,-1 1 0 0 0,0-1 0 0 0,-6 13 0 0 0,2-5 0 0 0,5-8 0 0 0,10-10 0 0 0,0-1 0 0 0,0 0 204 0 0,0 1 0 0 0,0 0 0 0 0,0 0 0 0 0,10 1 0 0 0,-16 0-153 0 0,1 0 0 0 0,-1 0 0 0 0,0 0 0 0 0,0 1 0 0 0,1-1 0 0 0,-1 1 0 0 0,0-1 0 0 0,0 1 0 0 0,0 0 0 0 0,0 0 0 0 0,0 0 0 0 0,0 0 0 0 0,0 0 0 0 0,0 0 0 0 0,0 1 0 0 0,0-1 0 0 0,0 0 0 0 0,-1 1 0 0 0,3 3 0 0 0,-3-4-45 0 0,0 1 0 0 0,0-1 0 0 0,-1 1 0 0 0,1 0 0 0 0,-1-1 0 0 0,1 1 0 0 0,-1 0-1 0 0,0-1 1 0 0,0 1 0 0 0,1 0 0 0 0,-1 0 0 0 0,0-1 0 0 0,-1 1 0 0 0,1 0 0 0 0,0 0 0 0 0,0-1 0 0 0,-1 1 0 0 0,1 0-1 0 0,-1-1 1 0 0,0 1 0 0 0,0 1 0 0 0,-3 4 204 0 0,0 0-1 0 0,0 0 1 0 0,-8 8 0 0 0,1 1 261 0 0,-30 38 168 0 0,9-14-803 0 0,9-12-927 0 0,12-15-931 0 0,0 2-4468 0 0,4-5-1221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15 288 5984 0 0,'0'0'464'0'0,"-1"1"-306"0"0,1-1-40 0 0,-1 0-1 0 0,1 0 1 0 0,0 1-1 0 0,-1-1 0 0 0,1 0 1 0 0,0 0-1 0 0,-1 0 1 0 0,1 0-1 0 0,0 0 0 0 0,-1 0 1 0 0,1 0-1 0 0,0 0 0 0 0,-1 0 1 0 0,1 0-1 0 0,0 0 1 0 0,-1 0-1 0 0,1 0 0 0 0,0 0 1 0 0,0-1-1 0 0,-1 1 0 0 0,1 0 1 0 0,0 0-1 0 0,-1 0 1 0 0,1 0-1 0 0,0-1 0 0 0,0 1 1 0 0,-1 0-1 0 0,1 0 1 0 0,0 0-1 0 0,0-1 0 0 0,-1 1 1 0 0,1 0-1 0 0,0 0 0 0 0,0-1 1 0 0,0 1-1 0 0,-1 0 1 0 0,1-1-1 0 0,0 1 0 0 0,0 0 1 0 0,0-1-1 0 0,-3-9 4481 0 0,4 3-3961 0 0,0 0 0 0 0,0 0 0 0 0,1 0 0 0 0,-1 0 1 0 0,2 0-1 0 0,-1 0 0 0 0,1 1 0 0 0,5-11 0 0 0,7-17 475 0 0,-6 13-452 0 0,0 1-1 0 0,2 1 1 0 0,0-1-1 0 0,1 2 0 0 0,1 0 1 0 0,24-28-1 0 0,-29 41-530 0 0,-8 5-128 0 0,0 0-1 0 0,0 0 0 0 0,0 0 1 0 0,0 0-1 0 0,0 0 0 0 0,0 0 1 0 0,0 0-1 0 0,0-1 0 0 0,0 1 1 0 0,1 0-1 0 0,-1 0 0 0 0,0 0 0 0 0,0 0 1 0 0,0 0-1 0 0,0 0 0 0 0,0 0 1 0 0,0 0-1 0 0,0 0 0 0 0,0 0 1 0 0,1 0-1 0 0,-1 0 0 0 0,0 0 1 0 0,0 0-1 0 0,0 0 0 0 0,0 0 0 0 0,0 0 1 0 0,0 0-1 0 0,0 0 0 0 0,0 0 1 0 0,1 1-1 0 0,-1-1 0 0 0,0 0 1 0 0,0 0-1 0 0,0 0 0 0 0,0 0 1 0 0,0 0-1 0 0,0 0 0 0 0,0 0 0 0 0,0 0 1 0 0,0 0-1 0 0,0 0 0 0 0,0 0 1 0 0,0 0-1 0 0,1 1 0 0 0,0 6 5 0 0,-2 9-8 0 0,1-15 2 0 0,0 1 1 0 0,-2 19 0 0 0,3 43 0 0 0,-1-58 0 0 0,1 0 0 0 0,0 0 0 0 0,0 0 0 0 0,1 1 0 0 0,0-1 0 0 0,0 0 0 0 0,1-1 0 0 0,-1 1 0 0 0,1 0 0 0 0,0-1 0 0 0,5 7 0 0 0,-6-11 0 0 0,-1 1 0 0 0,0-1 0 0 0,0 1 0 0 0,1-1 0 0 0,-1 0 0 0 0,0 0 0 0 0,1 0 0 0 0,0 0 0 0 0,-1 0 0 0 0,1 0 0 0 0,-1 0 0 0 0,1-1 0 0 0,0 1 0 0 0,0 0 0 0 0,-1-1 0 0 0,1 1 0 0 0,0-1 0 0 0,3 0 0 0 0,-2 0 0 0 0,0 0 0 0 0,0 0 0 0 0,-1-1 0 0 0,1 1 0 0 0,0-1 0 0 0,0 0 0 0 0,0 0 0 0 0,-1 0 0 0 0,1 0 0 0 0,5-3 0 0 0,-3 0 0 0 0,0 0 0 0 0,0 0 0 0 0,0 0 0 0 0,0 0 0 0 0,-1-1 0 0 0,0 1 0 0 0,0-1 0 0 0,0 0 0 0 0,0-1 0 0 0,3-6 0 0 0,-2 0-280 0 0,0-1 0 0 0,-1 1 0 0 0,-1-1 0 0 0,3-18 0 0 0,-3 11-1312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19351 0 0,'0'0'439'0'0,"2"-1"62"0"0,97-69 4718 0 0,-98 70-5218 0 0,0-1 0 0 0,1 0 0 0 0,-1 0 0 0 0,0 1 0 0 0,0-1 0 0 0,0 1 1 0 0,1-1-1 0 0,-1 1 0 0 0,0 0 0 0 0,0-1 0 0 0,1 1 0 0 0,-1 0 0 0 0,0 0 0 0 0,1 0 0 0 0,-1 0 0 0 0,0 0 1 0 0,1 0-1 0 0,-1 0 0 0 0,0 0 0 0 0,1 1 0 0 0,-1-1 0 0 0,0 0 0 0 0,0 1 0 0 0,1-1 0 0 0,-1 1 0 0 0,0 0 1 0 0,0-1-1 0 0,0 1 0 0 0,0 0 0 0 0,1 0 0 0 0,-1-1 0 0 0,1 3 0 0 0,-1-2-1 0 0,1 1 0 0 0,-1-1 0 0 0,0 1 0 0 0,0 0-1 0 0,0-1 1 0 0,0 1 0 0 0,0 0 0 0 0,0 0 0 0 0,0 0 0 0 0,-1-1 0 0 0,1 1-1 0 0,-1 0 1 0 0,1 0 0 0 0,-1 0 0 0 0,0 0 0 0 0,0 0 0 0 0,0 0 0 0 0,0 0 0 0 0,0 0-1 0 0,-1 4 1 0 0,-2 10 0 0 0,-8 22 0 0 0,-6 12 0 0 0,17-50 2 0 0,0 1 1 0 0,0-1-1 0 0,0 0 0 0 0,0 0 0 0 0,0 0 0 0 0,0 0 1 0 0,0 0-1 0 0,0 0 0 0 0,0 0 0 0 0,0 1 0 0 0,0-1 1 0 0,0 0-1 0 0,0 0 0 0 0,0 0 0 0 0,0 0 1 0 0,0 0-1 0 0,0 0 0 0 0,0 0 0 0 0,0 0 0 0 0,0 1 1 0 0,1-1-1 0 0,-1 0 0 0 0,0 0 0 0 0,0 0 0 0 0,0 0 1 0 0,0 0-1 0 0,0 0 0 0 0,0 0 0 0 0,0 0 0 0 0,0 0 1 0 0,0 0-1 0 0,1 0 0 0 0,-1 0 0 0 0,0 1 0 0 0,0-1 1 0 0,0 0-1 0 0,0 0 0 0 0,0 0 0 0 0,0 0 1 0 0,0 0-1 0 0,1 0 0 0 0,-1 0 0 0 0,0 0 0 0 0,0 0 1 0 0,0 0-1 0 0,0 0 0 0 0,0 0 0 0 0,0 0 0 0 0,0-1 1 0 0,1 1-1 0 0,-1 0 0 0 0,0 0 0 0 0,0 0 0 0 0,0 0 1 0 0,0 0-1 0 0,0 0 0 0 0,0 0 0 0 0,0 0 0 0 0,0 0 1 0 0,1 0-1 0 0,-1 0 0 0 0,12-4 527 0 0,-8 3-241 0 0,14-5 64 0 0,11-3 164 0 0,-27 9-498 0 0,0-1 0 0 0,-1 1 0 0 0,1 0 0 0 0,0 0 0 0 0,0 0-1 0 0,-1 0 1 0 0,1 0 0 0 0,0 0 0 0 0,0 1 0 0 0,0-1 0 0 0,-1 1-1 0 0,1-1 1 0 0,2 2 0 0 0,-3-1-18 0 0,0 0 0 0 0,0 0 0 0 0,0-1 0 0 0,0 1 0 0 0,0 1 0 0 0,0-1 0 0 0,0 0 0 0 0,0 0 0 0 0,-1 0 0 0 0,1 0 0 0 0,0 0 0 0 0,-1 1 0 0 0,1-1 0 0 0,-1 0 0 0 0,0 1 0 0 0,1-1 0 0 0,-1 0 0 0 0,0 1 0 0 0,0-1 0 0 0,0 0 0 0 0,0 1 0 0 0,0-1 0 0 0,0 1 0 0 0,0-1 0 0 0,-1 2 0 0 0,1 3 0 0 0,-2 1 0 0 0,1-1 0 0 0,-5 12 0 0 0,-10 22-615 0 0,-43 71 0 0 0,48-90 461 0 0,3-9-1023 0 0,0-1 0 0 0,-17 19 1 0 0,14-18-159 0 0,-2 3-200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8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20 6448 0 0,'0'0'585'0'0,"2"13"1648"0"0,-1-7-422 0 0,0 0 0 0 0,0 0 0 0 0,-1 10 0 0 0,-8 36 496 0 0,2-14-1767 0 0,-2 13 264 0 0,-23 82 0 0 0,30-131-774 0 0,-38 113 912 0 0,38-113-873 0 0,0 0-1 0 0,0 0 1 0 0,0 1 0 0 0,0-1 0 0 0,-1 0 0 0 0,1 0 0 0 0,-1 0 0 0 0,1 0 0 0 0,-4 3 0 0 0,5-5-56 0 0,-1 0 1 0 0,1 0-1 0 0,0 0 1 0 0,-1 1 0 0 0,1-1-1 0 0,0 0 1 0 0,-1 0 0 0 0,1 0-1 0 0,0 0 1 0 0,-1 0-1 0 0,1 0 1 0 0,0 0 0 0 0,-1 0-1 0 0,1 0 1 0 0,0 0 0 0 0,-1 0-1 0 0,1 0 1 0 0,0 0-1 0 0,-1 0 1 0 0,1 0 0 0 0,0 0-1 0 0,-1 0 1 0 0,1 0-1 0 0,0 0 1 0 0,-1 0 0 0 0,0-1-1 0 0,1 1 6 0 0,-1-1 0 0 0,0 0 1 0 0,1 0-1 0 0,-1 1 0 0 0,1-1 0 0 0,-1 0 0 0 0,0 0 0 0 0,1 0 0 0 0,0 0 0 0 0,-1 0 0 0 0,1 0 0 0 0,0 1 0 0 0,-1-1 0 0 0,1-2 0 0 0,-3-10 11 0 0,1 0 0 0 0,1 0 0 0 0,0 0 1 0 0,0-1-1 0 0,2 1 0 0 0,-1 0 0 0 0,5-22 0 0 0,2 5 258 0 0,0 1-1 0 0,15-37 1 0 0,-15 48-46 0 0,1 1-1 0 0,0 0 1 0 0,1 0-1 0 0,1 1 0 0 0,1 0 1 0 0,0 1-1 0 0,17-18 1 0 0,-22 27-153 0 0,0 0 1 0 0,1 0-1 0 0,-1 1 1 0 0,1-1 0 0 0,0 1-1 0 0,1 1 1 0 0,-1-1-1 0 0,1 2 1 0 0,0-1 0 0 0,0 1-1 0 0,0 0 1 0 0,0 0-1 0 0,1 1 1 0 0,-1 0-1 0 0,1 1 1 0 0,0 0 0 0 0,16 0-1 0 0,-23 1-81 0 0,1 0 0 0 0,-1 0 0 0 0,0 0 1 0 0,0 1-1 0 0,0-1 0 0 0,0 1 0 0 0,0-1 0 0 0,0 1 0 0 0,0 0 0 0 0,0 0 0 0 0,0 0 1 0 0,0 0-1 0 0,0 0 0 0 0,0 0 0 0 0,-1 1 0 0 0,1-1 0 0 0,0 1 0 0 0,-1-1 0 0 0,1 1 0 0 0,-1-1 1 0 0,0 1-1 0 0,1 0 0 0 0,-1 0 0 0 0,0 0 0 0 0,0-1 0 0 0,1 5 0 0 0,-1-3 6 0 0,-1 0-1 0 0,1 0 1 0 0,-1 0-1 0 0,1 1 1 0 0,-1-1-1 0 0,0 0 1 0 0,0 0-1 0 0,0 1 0 0 0,-1-1 1 0 0,1 0-1 0 0,-1 0 1 0 0,0 1-1 0 0,0-1 1 0 0,0 0-1 0 0,0 0 1 0 0,-3 5-1 0 0,-3 2-19 0 0,1-1 1 0 0,-1 1-1 0 0,-1-1 0 0 0,1-1 0 0 0,-2 1 0 0 0,1-1 1 0 0,-1-1-1 0 0,0 1 0 0 0,-1-2 0 0 0,0 1 0 0 0,0-1 1 0 0,0-1-1 0 0,-1 0 0 0 0,1 0 0 0 0,-1-1 0 0 0,-1-1 1 0 0,1 1-1 0 0,0-2 0 0 0,-18 3 0 0 0,24-5-124 0 0,1 0-1 0 0,-1 0 1 0 0,0 0-1 0 0,-7-2 1 0 0,-2-4-2548 0 0,4-4-5470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13824 0 0,'43'3'9557'0'0,"71"-19"-6653"0"0,-16 2-1254 0 0,-81 11-2189 0 0,1 0 0 0 0,-1-1 1 0 0,0-1-1 0 0,0-1 0 0 0,26-13 0 0 0,-35 15-1166 0 0,1 0 0 0 0,0 1 0 0 0,15-4 0 0 0,-21 6 1241 0 0,1 1 0 0 0,-1-1-1 0 0,0 1 1 0 0,1 0 0 0 0,-1 0-1 0 0,1 0 1 0 0,-1 0-1 0 0,1 1 1 0 0,-1-1 0 0 0,0 1-1 0 0,1 0 1 0 0,-1 0-1 0 0,5 2 1 0 0,27 16-525 0 0,-6-3 3923 0 0,-27-15-2767 0 0,2 2 800 0 0,1-1-1 0 0,0 0 1 0 0,0 0-1 0 0,9 3 1 0 0,-12-5-696 0 0,-1 0 0 0 0,1 1 0 0 0,0-1 0 0 0,-1 0 0 0 0,1-1 1 0 0,0 1-1 0 0,-1 0 0 0 0,1 0 0 0 0,-1-1 0 0 0,1 1 0 0 0,-1-1 0 0 0,1 1 1 0 0,-1-1-1 0 0,1 1 0 0 0,-1-1 0 0 0,1 0 0 0 0,-1 0 0 0 0,0 0 0 0 0,3-2 1 0 0,-2 1-132 0 0,-1 0 1 0 0,1 0 0 0 0,-1 0 0 0 0,0 0-1 0 0,0 0 1 0 0,0 0 0 0 0,0-1 0 0 0,0 1 0 0 0,0 0-1 0 0,0-1 1 0 0,-1 1 0 0 0,1-1 0 0 0,-1 1-1 0 0,0-1 1 0 0,1 1 0 0 0,-2-4 0 0 0,1-6 236 0 0,-3-24 0 0 0,2 34-336 0 0,1 0-31 0 0,0 1 1 0 0,0-1 0 0 0,-1 1 0 0 0,1-1-1 0 0,-1 1 1 0 0,1-1 0 0 0,-1 1 0 0 0,1-1-1 0 0,-1 1 1 0 0,0 0 0 0 0,0 0 0 0 0,0-1 0 0 0,0 1-1 0 0,0 0 1 0 0,0 0 0 0 0,0 0 0 0 0,0 0-1 0 0,0 0 1 0 0,-2-1 0 0 0,0 0 6 0 0,1 1 0 0 0,0 0 0 0 0,-1 1 0 0 0,1-1 0 0 0,-1 0 0 0 0,0 1 0 0 0,1-1 0 0 0,-1 1 0 0 0,1 0-1 0 0,-5 0 1 0 0,-1 0 13 0 0,1 1-1 0 0,0 0 0 0 0,0 0 0 0 0,0 1 1 0 0,0 0-1 0 0,0 1 0 0 0,-10 4 0 0 0,11-4 2 0 0,0 1-1 0 0,0 0 0 0 0,0 0 0 0 0,0 1 0 0 0,1-1 0 0 0,0 1 0 0 0,0 1 0 0 0,0-1 0 0 0,0 1 0 0 0,1-1 0 0 0,0 1 0 0 0,0 1 0 0 0,1-1 0 0 0,0 0 0 0 0,0 1 1 0 0,0 0-1 0 0,1-1 0 0 0,0 1 0 0 0,-2 10 0 0 0,3-10-15 0 0,-1-1 0 0 0,2 1 1 0 0,-1-1-1 0 0,1 1 0 0 0,0-1 1 0 0,0 1-1 0 0,0 0 0 0 0,1-1 1 0 0,2 7-1 0 0,-1-6-38 0 0,0-1 0 0 0,0 0 0 0 0,1 1 0 0 0,0-1 0 0 0,0 0 0 0 0,7 9 0 0 0,-7-12-81 0 0,-1 0 0 0 0,1 0 0 0 0,1 0 0 0 0,-1 0 0 0 0,0 0 0 0 0,1-1 0 0 0,-1 0 0 0 0,1 0 0 0 0,0 0 0 0 0,0 0 0 0 0,7 2 0 0 0,23 7-2629 0 0,-17-4 1147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3224 0 0,'-7'1'10369'0'0,"5"1"-9981"0"0,-1 0 1 0 0,1 1-1 0 0,0-1 1 0 0,0 0-1 0 0,0 1 1 0 0,0 0-1 0 0,0-1 1 0 0,1 1-1 0 0,-1 0 1 0 0,1 0-1 0 0,-2 5 1 0 0,-11 36 1442 0 0,13-39-1578 0 0,-5 20 564 0 0,2 1-1 0 0,-2 40 1 0 0,5 52 723 0 0,1-63-1007 0 0,9 108 204 0 0,-8-156-896 0 0,-1-1 1 0 0,1 0-1 0 0,1 0 0 0 0,-1 0 0 0 0,1 0 0 0 0,1 0 1 0 0,-1 0-1 0 0,4 7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3 114 19463 0 0,'0'0'36'0'0,"0"0"0"0"0,0 0 0 0 0,0 0 0 0 0,0 0 0 0 0,-1 0 0 0 0,1 0 0 0 0,0 0 0 0 0,0 0-1 0 0,0 0 1 0 0,0 0 0 0 0,0 0 0 0 0,0 0 0 0 0,0 0 0 0 0,0 0 0 0 0,0 0 0 0 0,0 0 0 0 0,0 0 0 0 0,0 0-1 0 0,-1 0 1 0 0,1 0 0 0 0,0 0 0 0 0,0 0 0 0 0,0 0 0 0 0,0 0 0 0 0,0 0 0 0 0,0 0 0 0 0,0 0 0 0 0,0-1-1 0 0,0 1 1 0 0,0 0 0 0 0,0 0 0 0 0,0 0 0 0 0,0 0 0 0 0,0 0 0 0 0,0 0 0 0 0,0 0 0 0 0,0 0 0 0 0,0 0-1 0 0,0 0 1 0 0,0 0 0 0 0,0 0 0 0 0,0-1 0 0 0,0 1 0 0 0,0 0 0 0 0,0 0 0 0 0,0 0 0 0 0,0 0 0 0 0,0 0-1 0 0,0 0 1 0 0,0 0 0 0 0,0 0 0 0 0,0 0 0 0 0,0 0 0 0 0,0 0 0 0 0,0 0 0 0 0,5-7 271 0 0,6-4-421 0 0,0 5 693 0 0,1 0-1 0 0,22-7 0 0 0,-13 5 7 0 0,5-1 71 0 0,1 0-1 0 0,38-6 0 0 0,57-2-3426 0 0,-99 14-2948 0 0,0-4-1800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75 17479 0 0,'-2'0'85'0'0,"1"-1"0"0"0,-1 1 0 0 0,1 0-1 0 0,0-1 1 0 0,-1 0 0 0 0,1 1-1 0 0,0-1 1 0 0,-1 0 0 0 0,1 1-1 0 0,0-1 1 0 0,0 0 0 0 0,0 0-1 0 0,0 0 1 0 0,0 0 0 0 0,0 0-1 0 0,0 0 1 0 0,0-1 0 0 0,0 1 0 0 0,0 0-1 0 0,1 0 1 0 0,-1-1 0 0 0,0 1-1 0 0,1 0 1 0 0,-1-1 0 0 0,1 1-1 0 0,0-1 1 0 0,-1 1 0 0 0,1 0-1 0 0,0-1 1 0 0,0 1 0 0 0,0-1-1 0 0,0 1 1 0 0,0-1 0 0 0,0 1 0 0 0,0-1-1 0 0,1 1 1 0 0,-1-1 0 0 0,1 1-1 0 0,-1 0 1 0 0,1-1 0 0 0,-1 1-1 0 0,1 0 1 0 0,-1-1 0 0 0,1 1-1 0 0,0 0 1 0 0,0 0 0 0 0,0 0-1 0 0,0 0 1 0 0,0-1 0 0 0,0 1-1 0 0,0 1 1 0 0,0-1 0 0 0,0 0 0 0 0,0 0-1 0 0,1 0 1 0 0,-1 0 0 0 0,2 0-1 0 0,1-1 35 0 0,-1 1-1 0 0,0-1 1 0 0,1 1 0 0 0,-1 0-1 0 0,1 0 1 0 0,0 0-1 0 0,-1 0 1 0 0,1 1-1 0 0,0-1 1 0 0,0 1 0 0 0,-1 0-1 0 0,1 0 1 0 0,0 1-1 0 0,-1-1 1 0 0,1 1 0 0 0,0-1-1 0 0,4 3 1 0 0,-6-2-81 0 0,1 0 1 0 0,-1 0-1 0 0,0 1 1 0 0,0-1 0 0 0,0 1-1 0 0,0-1 1 0 0,0 1-1 0 0,-1 0 1 0 0,1 0-1 0 0,0 0 1 0 0,-1 0 0 0 0,1 0-1 0 0,-1 0 1 0 0,0 0-1 0 0,0 1 1 0 0,0-1-1 0 0,0 0 1 0 0,0 1 0 0 0,0-1-1 0 0,0 0 1 0 0,-1 1-1 0 0,0-1 1 0 0,1 1-1 0 0,-1-1 1 0 0,0 1 0 0 0,0 3-1 0 0,-2 15-38 0 0,0-1 0 0 0,-2 0 0 0 0,0 0 0 0 0,-12 33 0 0 0,6-19 0 0 0,4-9 0 0 0,6-25 0 0 0,0 0 0 0 0,0 1 0 0 0,0-1 0 0 0,0 0 0 0 0,0 1 0 0 0,0-1 0 0 0,0 0 0 0 0,0 1 0 0 0,0-1 0 0 0,0 0 0 0 0,0 1 0 0 0,0-1 0 0 0,0 0 0 0 0,0 1 0 0 0,1-1 0 0 0,-1 0 0 0 0,0 0 0 0 0,0 1 0 0 0,0-1 0 0 0,1 0 0 0 0,-1 1 0 0 0,0-1 0 0 0,0 0 0 0 0,1 0 0 0 0,-1 0 0 0 0,0 1 0 0 0,0-1 0 0 0,1 0 0 0 0,-1 0 0 0 0,0 0 0 0 0,1 0 0 0 0,-1 0 0 0 0,0 1 0 0 0,1-1 0 0 0,-1 0 0 0 0,0 0 0 0 0,1 0 0 0 0,12 3 0 0 0,-5-2 214 0 0,1-1 0 0 0,0 0 0 0 0,13-1 0 0 0,-16 0-85 0 0,-1 0 0 0 0,1 1 0 0 0,0-1 0 0 0,0 2 0 0 0,0-1 0 0 0,0 1-1 0 0,-1-1 1 0 0,12 4 0 0 0,-16-3-112 0 0,1 0 0 0 0,-1 0 0 0 0,1 0 0 0 0,-1 0 0 0 0,0 0 0 0 0,1 0 0 0 0,-1 0 0 0 0,0 0 0 0 0,0 0-1 0 0,0 1 1 0 0,0-1 0 0 0,0 0 0 0 0,0 1 0 0 0,0-1 0 0 0,0 1 0 0 0,-1-1 0 0 0,1 1 0 0 0,0 0 0 0 0,-1-1 0 0 0,0 1 0 0 0,1-1 0 0 0,-1 1-1 0 0,0 0 1 0 0,0-1 0 0 0,0 1 0 0 0,0 0 0 0 0,0 0 0 0 0,0-1 0 0 0,0 1 0 0 0,-1 0 0 0 0,0 2 0 0 0,-1 5-32 0 0,-1 1 1 0 0,0-1-1 0 0,-8 18 1 0 0,10-25-111 0 0,-2 4 127 0 0,-1 1 0 0 0,0-1 0 0 0,0 0 0 0 0,0 0-1 0 0,-1 0 1 0 0,0-1 0 0 0,0 0 0 0 0,0 0 0 0 0,0 0 0 0 0,-11 7 0 0 0,-19 7-4555 0 0,28-15 2732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29 270 14280 0 0,'-14'-5'1713'0'0,"13"3"-1413"0"0,-1 1-1 0 0,1-1 1 0 0,-1 0 0 0 0,1 0-1 0 0,0 0 1 0 0,0 0 0 0 0,0 0-1 0 0,0 0 1 0 0,0-1 0 0 0,1 1-1 0 0,-1 0 1 0 0,0 0 0 0 0,1-1-1 0 0,0 1 1 0 0,-1 0 0 0 0,1-1-1 0 0,0 1 1 0 0,0 0 0 0 0,1-1-1 0 0,0-3 1 0 0,1-5 238 0 0,0 1 1 0 0,1 0-1 0 0,6-12 0 0 0,-2 4-1 0 0,1 1-1 0 0,2 0 0 0 0,-1 1 0 0 0,13-16 1 0 0,-15 22-387 0 0,-7 8-131 0 0,1 0 0 0 0,0 1 0 0 0,0-1 0 0 0,0 1-1 0 0,0-1 1 0 0,1 1 0 0 0,-1-1 0 0 0,0 1 0 0 0,1 0 0 0 0,-1 0-1 0 0,1 0 1 0 0,-1-1 0 0 0,1 1 0 0 0,2-1 0 0 0,4 16 34 0 0,1 3-39 0 0,-8-13 118 0 0,1 0 0 0 0,1 1 0 0 0,-1-1 0 0 0,1 0 0 0 0,-1 0 1 0 0,6 6-1 0 0,-6-9-77 0 0,0 0 0 0 0,-1 0 1 0 0,1 0-1 0 0,0 0 0 0 0,-1 0 1 0 0,1 0-1 0 0,0-1 0 0 0,0 1 0 0 0,0-1 1 0 0,0 1-1 0 0,-1-1 0 0 0,1 1 1 0 0,0-1-1 0 0,0 0 0 0 0,0 0 0 0 0,0 0 1 0 0,0 0-1 0 0,0-1 0 0 0,0 1 1 0 0,0 0-1 0 0,3-2 0 0 0,2-1-91 0 0,1 0 0 0 0,-1-1 0 0 0,-1 0 0 0 0,9-5 0 0 0,7-5 117 0 0,20-18-2650 0 0,-40 31 2165 0 0,0 0-1 0 0,0 0 1 0 0,0-1 0 0 0,0 1-1 0 0,-1-1 1 0 0,1 0 0 0 0,-1 1-1 0 0,1-1 1 0 0,-1 0 0 0 0,1 0 0 0 0,-1 0-1 0 0,2-3 1 0 0,2-5-1507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10136 0 0,'1'-5'804'0'0,"0"0"0"0"0,1 0 0 0 0,0 1 0 0 0,0-1-1 0 0,0 1 1 0 0,0 0 0 0 0,1 0 0 0 0,4-6 0 0 0,-5 6 639 0 0,0 2-1008 0 0,0 0 0 0 0,0 0-1 0 0,0-1 1 0 0,0 1 0 0 0,0 1-1 0 0,1-1 1 0 0,-1 0 0 0 0,1 1 0 0 0,-1-1-1 0 0,5-1 1 0 0,27-9 1769 0 0,-29 11-1959 0 0,-2 0-197 0 0,1 0 0 0 0,-1 0 0 0 0,1 1 1 0 0,-1-1-1 0 0,1 1 0 0 0,-1 0 1 0 0,1 0-1 0 0,-1 0 0 0 0,1 1 0 0 0,-1-1 1 0 0,1 1-1 0 0,-1 0 0 0 0,0 0 0 0 0,1 0 1 0 0,-1 0-1 0 0,0 1 0 0 0,0-1 1 0 0,6 5-1 0 0,-6-5-21 0 0,-1 1 1 0 0,0 0 0 0 0,0 0-1 0 0,0 0 1 0 0,-1 0-1 0 0,1 1 1 0 0,0-1-1 0 0,-1 0 1 0 0,1 1-1 0 0,-1-1 1 0 0,0 1-1 0 0,0 0 1 0 0,0-1 0 0 0,0 1-1 0 0,0 0 1 0 0,-1-1-1 0 0,1 1 1 0 0,-1 0-1 0 0,0 0 1 0 0,0 0-1 0 0,0 0 1 0 0,0-1 0 0 0,-1 6-1 0 0,-4 15-27 0 0,0-2 0 0 0,-2 1 0 0 0,-10 22 0 0 0,7-19 0 0 0,4-12-1 0 0,0-2 0 0 0,-8 13 0 0 0,2-3 28 0 0,15-21 5 0 0,0 0 0 0 0,0-1 0 0 0,0 1 0 0 0,-1-1 0 0 0,7-1 0 0 0,27-11 278 0 0,-25 9-82 0 0,-1 0 1 0 0,1 0-1 0 0,0 2 1 0 0,0-1-1 0 0,0 1 1 0 0,16 0-1 0 0,-23 2-205 0 0,1 0 0 0 0,-1 0 0 0 0,0 0 0 0 0,1 1 0 0 0,-1 0 0 0 0,0 0 0 0 0,5 2 0 0 0,-7-3-13 0 0,-1 1-1 0 0,0-1 1 0 0,0 1 0 0 0,0 0 0 0 0,0-1 0 0 0,-1 1 0 0 0,1 0 0 0 0,0-1 0 0 0,0 1 0 0 0,0 0 0 0 0,0 0-1 0 0,-1 0 1 0 0,1 0 0 0 0,0 0 0 0 0,-1 0 0 0 0,1 0 0 0 0,-1 0 0 0 0,1 0 0 0 0,-1 0 0 0 0,0 0 0 0 0,1 0 0 0 0,-1 0-1 0 0,0 1 1 0 0,0-1 0 0 0,0 0 0 0 0,1 0 0 0 0,-1 0 0 0 0,0 0 0 0 0,-1 1 0 0 0,1-1 0 0 0,0 0 0 0 0,0 0-1 0 0,-1 2 1 0 0,-3 9 19 0 0,0 1 0 0 0,-1-1 0 0 0,0 0 0 0 0,-1 0 1 0 0,0-1-1 0 0,-1 0 0 0 0,-10 13 0 0 0,-63 70-682 0 0,74-88 569 0 0,-110 126-3055 0 0,94-107 1705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 13360 0 0,'-24'4'1726'0'0,"12"-2"908"0"0,1-1 5252 0 0,28-10-6334 0 0,4 5-1144 0 0,0 0 1 0 0,33-1-1 0 0,-5 1-29 0 0,163-14 233 0 0,-195 17-650 0 0,1 2 1 0 0,-1 0-1 0 0,0 0 1 0 0,0 2-1 0 0,17 4 0 0 0,-29-6-244 0 0,-1 1 0 0 0,1 0-1 0 0,-1 0 1 0 0,5 3 0 0 0,8 6-7301 0 0,-6-2-1091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97 21135 0 0,'-4'0'2389'0'0,"12"-1"-1503"0"0,16-2-137 0 0,102-39 2126 0 0,-62 20-3642 0 0,1 1-6483 0 0,-33 14-1343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426 127 3224 0 0,'13'-12'813'0'0,"-11"11"-185"0"0,-1-1-1 0 0,1 1 1 0 0,-1-1 0 0 0,0 0-1 0 0,0 0 1 0 0,0 1-1 0 0,0-1 1 0 0,0 0 0 0 0,0 0-1 0 0,0 0 1 0 0,-1 0-1 0 0,1 0 1 0 0,-1 0 0 0 0,1 0-1 0 0,-1 0 1 0 0,0 0 0 0 0,0-3-1 0 0,1-9 1414 0 0,-1 11-1430 0 0,0-1 0 0 0,0 0 0 0 0,0 1 0 0 0,0-1 0 0 0,0 1 0 0 0,-2-6 0 0 0,2 8-464 0 0,-1-1-1 0 0,0 1 1 0 0,1 0-1 0 0,-1-1 1 0 0,0 1-1 0 0,0 0 1 0 0,0-1-1 0 0,0 1 1 0 0,0 0-1 0 0,0 0 0 0 0,-1 0 1 0 0,1 0-1 0 0,0 0 1 0 0,0 0-1 0 0,-1 0 1 0 0,1 0-1 0 0,0 1 1 0 0,-4-2-1 0 0,-3-1 43 0 0,0 1 0 0 0,0 0 0 0 0,0 0 0 0 0,-1 0-1 0 0,1 2 1 0 0,-1-1 0 0 0,1 1 0 0 0,-1 0 0 0 0,1 0 0 0 0,-1 1 0 0 0,1 0-1 0 0,-15 5 1 0 0,5-1-106 0 0,1 1-1 0 0,0 0 1 0 0,1 2 0 0 0,-1 0-1 0 0,-15 10 1 0 0,9-4-47 0 0,2 2 1 0 0,-1 0-1 0 0,-34 35 0 0 0,49-43-4 0 0,0-1-1 0 0,1 1 0 0 0,0 0 0 0 0,0 0 0 0 0,1 1 0 0 0,0-1 0 0 0,1 1 0 0 0,-1 1 1 0 0,2-1-1 0 0,-1 0 0 0 0,2 1 0 0 0,-1 0 0 0 0,-1 15 0 0 0,4-21 7 0 0,-1-1 0 0 0,1 1 0 0 0,1 0-1 0 0,-1 0 1 0 0,0 0 0 0 0,1-1 0 0 0,0 1 0 0 0,0 0 0 0 0,0-1-1 0 0,0 1 1 0 0,1-1 0 0 0,-1 1 0 0 0,1-1 0 0 0,0 0 0 0 0,0 1-1 0 0,5 4 1 0 0,-5-5-7 0 0,0-1 0 0 0,1 0 1 0 0,-1 0-1 0 0,1 0 0 0 0,0-1 0 0 0,0 1 0 0 0,0-1 0 0 0,-1 1 0 0 0,1-1 0 0 0,0 0 0 0 0,1 0 0 0 0,-1 0 0 0 0,0-1 0 0 0,0 1 1 0 0,0-1-1 0 0,0 1 0 0 0,1-1 0 0 0,-1 0 0 0 0,0 0 0 0 0,5-1 0 0 0,3-1-14 0 0,-1-1 0 0 0,1 1 0 0 0,0-2 0 0 0,-1 0 0 0 0,0 0 0 0 0,0 0 0 0 0,0-2 0 0 0,-1 1-1 0 0,1-1 1 0 0,-1 0 0 0 0,8-8 0 0 0,10-11 35 0 0,-2 0-1 0 0,23-29 1 0 0,-22 23-42 0 0,-3 7 220 0 0,-16 18-86 0 0,-1 0 1 0 0,0-1-1 0 0,0 1 1 0 0,0-2-1 0 0,-1 1 1 0 0,8-16-1 0 0,-10 19 239 0 0,-1 5-153 0 0,-1 12-88 0 0,-4 25-135 0 0,-32 125 158 0 0,28-136-149 0 0,-3 11-13 0 0,-24 110 32 0 0,30-125-30 0 0,1 1 0 0 0,2 0 1 0 0,0 0-1 0 0,3 32 0 0 0,-1-51-115 0 0,-1 1 0 0 0,1-1 1 0 0,0 1-1 0 0,0-1 0 0 0,1 0 0 0 0,0 1 0 0 0,-1-1 1 0 0,2 0-1 0 0,-1 0 0 0 0,1 0 0 0 0,0 0 0 0 0,0-1 1 0 0,0 1-1 0 0,0-1 0 0 0,1 0 0 0 0,6 6 0 0 0,4 0-1191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10136 0 0,'0'0'918'0'0,"6"12"5179"0"0,-4-12-5734 0 0,-1 0-1 0 0,1-1 0 0 0,-1 1 1 0 0,1-1-1 0 0,-1 1 0 0 0,1-1 0 0 0,-1 1 1 0 0,1-1-1 0 0,-1 0 0 0 0,0 0 1 0 0,0 1-1 0 0,1-1 0 0 0,-1 0 0 0 0,0 0 1 0 0,0-1-1 0 0,0 1 0 0 0,0 0 1 0 0,0 0-1 0 0,0 0 0 0 0,0-1 0 0 0,1-1 1 0 0,3-7 97 0 0,-1 1 1 0 0,5-13-1 0 0,-1 0 337 0 0,66-133 1043 0 0,-65 137-1751 0 0,-6 11-33 0 0,0 1 1 0 0,1 0 0 0 0,7-12-1 0 0,-9 17-41 0 0,-1 0 1 0 0,0-1-1 0 0,0 1 1 0 0,0-1-1 0 0,0 1 0 0 0,0-1 1 0 0,0 1-1 0 0,-1-1 1 0 0,1 0-1 0 0,0 1 0 0 0,-1-1 1 0 0,1-2-1 0 0,-1 4-92 0 0,0 13-62 0 0,-1 0 144 0 0,0 0 0 0 0,1 0-1 0 0,0 0 1 0 0,1 0 0 0 0,1 0 0 0 0,3 13-1 0 0,1 10-82 0 0,-6-29 67 0 0,1 0 1 0 0,0 1-1 0 0,1-1 1 0 0,-1 0 0 0 0,6 11-1 0 0,-2-7 15 0 0,1 0-1 0 0,0 0 0 0 0,1-1 1 0 0,14 17-1 0 0,-17-22 0 0 0,0-1 0 0 0,0 0 0 0 0,1 0 0 0 0,0 0 0 0 0,-1-1 0 0 0,1 1 0 0 0,1-1-1 0 0,-1 0 1 0 0,0-1 0 0 0,1 1 0 0 0,11 3 0 0 0,-15-6 11 0 0,0 0 0 0 0,1 0-1 0 0,-1 1 1 0 0,0-1 0 0 0,1-1 0 0 0,-1 1-1 0 0,1 0 1 0 0,-1-1 0 0 0,0 1 0 0 0,1-1-1 0 0,-1 1 1 0 0,0-1 0 0 0,0 0-1 0 0,0 0 1 0 0,1 0 0 0 0,-1-1 0 0 0,0 1-1 0 0,0 0 1 0 0,0-1 0 0 0,-1 1 0 0 0,1-1-1 0 0,0 0 1 0 0,-1 1 0 0 0,1-1 0 0 0,-1 0-1 0 0,1 0 1 0 0,-1 0 0 0 0,2-4 0 0 0,3-6 112 0 0,0 0 1 0 0,-1 0 0 0 0,7-25 0 0 0,-9 27-104 0 0,1-7-56 0 0,0 0-1 0 0,-1 0 0 0 0,-1 0 0 0 0,0 0 0 0 0,-1 0 0 0 0,-1 0 0 0 0,-4-26 0 0 0,2 27-3106 0 0,-1 1 0 0 0,-7-21 0 0 0,5 20-5745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2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60 16903 0 0,'0'0'382'0'0,"0"-10"1084"0"0,0 8-1339 0 0,0 1 0 0 0,1 0 0 0 0,-1 0 0 0 0,0-1 0 0 0,1 1-1 0 0,-1 0 1 0 0,1 0 0 0 0,-1 0 0 0 0,1-1 0 0 0,-1 1 0 0 0,1 0 0 0 0,0 0-1 0 0,0 0 1 0 0,-1 0 0 0 0,1 0 0 0 0,0 0 0 0 0,0 1 0 0 0,0-1-1 0 0,2-1 1 0 0,24-13 3212 0 0,-19 11-3120 0 0,-5 3-129 0 0,0-1 1 0 0,0 1-1 0 0,1 0 0 0 0,-1 0 1 0 0,0 1-1 0 0,1-1 0 0 0,-1 1 1 0 0,0-1-1 0 0,1 1 0 0 0,-1 0 1 0 0,0 0-1 0 0,1 1 0 0 0,-1-1 1 0 0,0 1-1 0 0,1 0 0 0 0,5 1 1 0 0,-8-1-54 0 0,1 0 0 0 0,-1-1 1 0 0,1 1-1 0 0,-1 0 0 0 0,1 0 1 0 0,-1 0-1 0 0,1 0 1 0 0,-1 1-1 0 0,0-1 0 0 0,1 0 1 0 0,-1 0-1 0 0,0 1 1 0 0,0-1-1 0 0,0 1 0 0 0,0-1 1 0 0,0 1-1 0 0,-1-1 0 0 0,1 1 1 0 0,0 0-1 0 0,-1-1 1 0 0,1 1-1 0 0,-1 0 0 0 0,1 0 1 0 0,-1-1-1 0 0,0 1 1 0 0,0 0-1 0 0,0 0 0 0 0,0-1 1 0 0,0 1-1 0 0,0 0 0 0 0,0 0 1 0 0,-2 3-1 0 0,-3 13-37 0 0,-1 0 0 0 0,-1 0 0 0 0,-1 0 0 0 0,-1-1 0 0 0,0 0 0 0 0,-17 23 0 0 0,22-35 3 0 0,-1 1 1 0 0,1-1-1 0 0,-1 0 0 0 0,-8 7 0 0 0,12-11 253 0 0,17-2-291 0 0,6-7 32 0 0,0 1 0 0 0,37-7 0 0 0,-47 12 262 0 0,0 0 0 0 0,0 2 0 0 0,1-1-1 0 0,-1 1 1 0 0,0 1 0 0 0,21 3 0 0 0,-31-4-241 0 0,-1 1 0 0 0,0-1 0 0 0,1 0-1 0 0,-1 1 1 0 0,0-1 0 0 0,1 1 0 0 0,-1 0 0 0 0,0-1 0 0 0,0 1-1 0 0,0 0 1 0 0,1 0 0 0 0,-1 0 0 0 0,0-1 0 0 0,0 1-1 0 0,0 0 1 0 0,0 0 0 0 0,-1 1 0 0 0,1-1 0 0 0,0 0 0 0 0,0 0-1 0 0,-1 0 1 0 0,1 1 0 0 0,0-1 0 0 0,-1 0 0 0 0,1 0 0 0 0,-1 1-1 0 0,0-1 1 0 0,1 1 0 0 0,-1-1 0 0 0,0 0 0 0 0,0 1-1 0 0,0-1 1 0 0,0 1 0 0 0,0-1 0 0 0,0 0 0 0 0,0 1 0 0 0,-1 2-1 0 0,-1 1 2 0 0,1 0-1 0 0,-1 1 0 0 0,0-1 1 0 0,0 0-1 0 0,-1 0 1 0 0,0 0-1 0 0,0 0 0 0 0,-5 7 1 0 0,-6 3 11 0 0,1 0-1 0 0,-2-1 1 0 0,0-1 0 0 0,-1 0 0 0 0,0-1 0 0 0,-28 16 0 0 0,18-14-369 0 0,0-2 0 0 0,0-1 1 0 0,-2 0-1 0 0,-27 5 1 0 0,34-13-2382 0 0,13-3 1313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5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7 341 11520 0 0,'0'0'1040'0'0,"-1"0"-906"0"0,1 0 0 0 0,0-1 1 0 0,-1 1-1 0 0,1 0 0 0 0,0 0 1 0 0,-1 0-1 0 0,1 0 0 0 0,0-1 1 0 0,-1 1-1 0 0,1 0 0 0 0,0 0 1 0 0,0 0-1 0 0,-1-1 1 0 0,1 1-1 0 0,0 0 0 0 0,0-1 1 0 0,0 1-1 0 0,-1 0 0 0 0,1-1 1 0 0,0 1-1 0 0,0 0 0 0 0,0-1 1 0 0,0 1-1 0 0,-1 0 0 0 0,1-1 1 0 0,0 1-1 0 0,0 0 0 0 0,0-1 1 0 0,0 1-1 0 0,0 0 0 0 0,0-1 1 0 0,0 1-1 0 0,0-1 0 0 0,0 1 1 0 0,2-14 3230 0 0,-2 14-3325 0 0,3-14 1213 0 0,2-1 0 0 0,0 1-1 0 0,13-26 1 0 0,-10 25-820 0 0,8-21 378 0 0,19-36 574 0 0,-24 51-1073 0 0,-8 14-219 0 0,0 1 0 0 0,1-1 0 0 0,0 1 0 0 0,0-1 0 0 0,1 1-1 0 0,-1 1 1 0 0,1-1 0 0 0,10-8 0 0 0,-15 14-90 0 0,1 0-1 0 0,0-1 1 0 0,-1 1-1 0 0,1 0 1 0 0,0 0-1 0 0,-1 0 1 0 0,1 0-1 0 0,0 0 0 0 0,-1-1 1 0 0,1 1-1 0 0,0 1 1 0 0,-1-1-1 0 0,1 0 1 0 0,-1 0-1 0 0,1 0 1 0 0,0 0-1 0 0,-1 0 1 0 0,1 0-1 0 0,0 1 1 0 0,-1-1-1 0 0,1 0 1 0 0,-1 1-1 0 0,1-1 1 0 0,0 0-1 0 0,-1 1 1 0 0,1-1-1 0 0,-1 1 1 0 0,1-1-1 0 0,-1 1 1 0 0,0-1-1 0 0,1 1 1 0 0,-1-1-1 0 0,1 1 1 0 0,-1 0-1 0 0,11 18-9 0 0,-2 8 11 0 0,-5-15-8 0 0,10 21-1 0 0,-13-30 10 0 0,1 0 0 0 0,-1 0 0 0 0,1-1 0 0 0,0 1 0 0 0,0-1 0 0 0,0 1 0 0 0,0-1 0 0 0,0 0 0 0 0,1 0 0 0 0,-1 0 0 0 0,1 0 0 0 0,3 2 0 0 0,-4-3-4 0 0,0-1 1 0 0,0 1-1 0 0,0-1 0 0 0,0 0 1 0 0,0 0-1 0 0,0 0 0 0 0,0 0 1 0 0,0 0-1 0 0,0 0 0 0 0,0-1 0 0 0,-1 1 1 0 0,1-1-1 0 0,0 1 0 0 0,0-1 1 0 0,0 0-1 0 0,0 1 0 0 0,-1-1 1 0 0,1 0-1 0 0,0 0 0 0 0,-1-1 0 0 0,1 1 1 0 0,-1 0-1 0 0,3-3 0 0 0,2-1 25 0 0,0 0-1 0 0,-1-1 1 0 0,1 0-1 0 0,6-11 1 0 0,22-45-114 0 0,-32 58-126 0 0,-1 0 1 0 0,1 1 0 0 0,-1-1-1 0 0,0 0 1 0 0,1-5 0 0 0,0-6-582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5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2209 2304 0 0,'1'0'13493'0'0,"7"0"-12484"0"0,20 1 2223 0 0,44 9 0 0 0,-25-3-1919 0 0,231 7 1566 0 0,2-22-1975 0 0,-261 7-824 0 0,436-25 530 0 0,1 0-31 0 0,-445 25-561 0 0,404-4 493 0 0,-387 7-465 0 0,1-2-1 0 0,-1-1 0 0 0,0-1 1 0 0,53-12-1 0 0,-66 9 10 0 0,-1-1 1 0 0,-1 0-1 0 0,1-1 1 0 0,-1-1-1 0 0,-1 0 0 0 0,18-14 1 0 0,-27 20-41 0 0,42-40 78 0 0,-35 33-93 0 0,-1-1 0 0 0,0 0 0 0 0,12-18 0 0 0,-14 18 0 0 0,-1-2 0 0 0,0 1 0 0 0,-1-1 0 0 0,0-1 0 0 0,-1 1 0 0 0,5-24 0 0 0,-8 30 0 0 0,16-75 26 0 0,-4 0-1 0 0,-3-1 1 0 0,-1-114-1 0 0,-29-249 111 0 0,12 326-126 0 0,4 45-10 0 0,-15-142 0 0 0,17 201-6 0 0,-1 1-1 0 0,-1-1 1 0 0,0 1-1 0 0,-9-21 1 0 0,9 28 3 0 0,1 0 0 0 0,-1 1 0 0 0,-1-1 0 0 0,1 1 1 0 0,-1 0-1 0 0,0 0 0 0 0,0 1 0 0 0,-1-1 0 0 0,0 1 0 0 0,-9-6 0 0 0,-1 1 0 0 0,-1 0-1 0 0,0 2 1 0 0,0 0-1 0 0,-1 1 1 0 0,-19-5 0 0 0,-96-18-31 0 0,47 12 24 0 0,-286-81 10 0 0,206 53 0 0 0,11 3 0 0 0,-274-68-40 0 0,375 102 34 0 0,0 2 1 0 0,-1 3-1 0 0,0 2 0 0 0,0 2 0 0 0,0 2 1 0 0,-57 11-1 0 0,80-6-6 0 0,-1 1 0 0 0,1 1 0 0 0,1 2 0 0 0,0 1 0 0 0,0 2-1 0 0,2 1 1 0 0,0 1 0 0 0,0 1 0 0 0,2 2 0 0 0,0 1 0 0 0,1 1 0 0 0,-40 42 0 0 0,15-4-87 0 0,2 1 0 0 0,3 3 1 0 0,-40 74-1 0 0,40-52 34 0 0,3 3-1 0 0,-33 98 1 0 0,51-109 68 0 0,3 2 0 0 0,3 0 0 0 0,4 1 0 0 0,3 1-1 0 0,4 0 1 0 0,3 114 0 0 0,7-147-20 0 0,2 0 0 0 0,3 0 1 0 0,1 0-1 0 0,19 59 0 0 0,-18-80 8 0 0,0-1-1 0 0,2 0 1 0 0,1 0 0 0 0,1-1-1 0 0,1-1 1 0 0,2 0 0 0 0,0-1-1 0 0,32 35 1 0 0,-30-40 23 0 0,0 0 0 0 0,1-1-1 0 0,1-1 1 0 0,1-1 0 0 0,0-1 0 0 0,1 0 0 0 0,1-2-1 0 0,43 18 1 0 0,-23-17 37 0 0,53 10 0 0 0,-1-2 14 0 0,-20-7 237 0 0,-16-3-1236 0 0,-23-1-3485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5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78 11976 0 0,'6'-25'1129'0'0,"-4"19"-547"0"0,-1 0 0 0 0,1 0 0 0 0,-1-1 1 0 0,0-9-1 0 0,-1 16-466 0 0,0-1 0 0 0,0 1 1 0 0,0 0-1 0 0,0-1 1 0 0,0 1-1 0 0,0-1 1 0 0,0 1-1 0 0,0-1 1 0 0,0 1-1 0 0,0-1 1 0 0,0 1-1 0 0,0 0 1 0 0,-1-1-1 0 0,1 1 1 0 0,0-1-1 0 0,0 1 0 0 0,-1 0 1 0 0,1-1-1 0 0,0 1 1 0 0,0 0-1 0 0,-1-1 1 0 0,1 1-1 0 0,0 0 1 0 0,-1-1-1 0 0,1 1 1 0 0,0 0-1 0 0,-1-1 1 0 0,0 1 49 0 0,0 0 0 0 0,0 0 0 0 0,0 0 0 0 0,0 0 0 0 0,1 0 0 0 0,-1 0 0 0 0,0 0 0 0 0,0 0 0 0 0,0 0 0 0 0,0 0 0 0 0,1 1 0 0 0,-1-1 0 0 0,-1 0 0 0 0,-26 15 2043 0 0,26-13-2129 0 0,-225 145 1616 0 0,77-45-1272 0 0,81-55 644 0 0,-68 49-88 0 0,135-95-862 0 0,1 0-52 0 0,0 0 0 0 0,0-1 0 0 0,0 1 0 0 0,0 0 0 0 0,0-1 0 0 0,0 1 0 0 0,1 0 1 0 0,-1 0-1 0 0,0 0 0 0 0,0 0 0 0 0,1 0 0 0 0,-1 0 0 0 0,1 0 0 0 0,-1 0 0 0 0,1 0 0 0 0,-1 0 0 0 0,1 0 1 0 0,-1 0-1 0 0,1 2 0 0 0,0-2-57 0 0,0-1 1 0 0,1 1-1 0 0,-1-1 1 0 0,1 1-1 0 0,-1-1 1 0 0,1 0-1 0 0,-1 1 1 0 0,1-1-1 0 0,-1 0 1 0 0,1 1-1 0 0,-1-1 1 0 0,1 0-1 0 0,-1 0 1 0 0,1 0-1 0 0,0 1 1 0 0,0-1 3 0 0,5 2 8 0 0,0 0-1 0 0,1 0 1 0 0,-1-1-1 0 0,0 0 0 0 0,0 0 1 0 0,12-1-1 0 0,41-4 385 0 0,-41 2-305 0 0,137-21 376 0 0,-81 11-359 0 0,-17 3-116 0 0,124-14-590 0 0,-153 21-130 0 0,32 2 0 0 0,-46 2-1748 0 0,30 5-1 0 0,-24-2-6379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5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31 20935 0 0,'-10'4'523'0'0,"7"-3"-211"0"0,0 0-1 0 0,0 0 1 0 0,1-1 0 0 0,-1 1 0 0 0,0 0 0 0 0,0-1 0 0 0,-6 0 0 0 0,15 6 1352 0 0,1-4-1424 0 0,0-1 1 0 0,0 1 0 0 0,0-1 0 0 0,0 0 0 0 0,0-1 0 0 0,0 0 0 0 0,0 0 0 0 0,12-2 0 0 0,-3 1 44 0 0,115-11 1155 0 0,-7 0-655 0 0,-104 11-755 0 0,140-5 13 0 0,38-7-2334 0 0,-167 10 685 0 0,10 1-7946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0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1 20527 0 0,'-2'0'63'0'0,"-8"0"1006"0"0,0 0-1 0 0,0 1 1 0 0,-13 2-1 0 0,20-2-871 0 0,0 0 0 0 0,0 0 0 0 0,0 0 0 0 0,0 0 0 0 0,1 0 0 0 0,-1 0 0 0 0,1 1 0 0 0,-1-1 0 0 0,1 1 0 0 0,-1 0 1 0 0,1 0-1 0 0,0 0 0 0 0,0 0 0 0 0,0 0 0 0 0,0 1 0 0 0,-2 2 0 0 0,-2 5-22 0 0,0 1 0 0 0,1 1 0 0 0,0-1 0 0 0,0 1 0 0 0,-3 15 0 0 0,-9 65 437 0 0,10-51-532 0 0,-49 347 1683 0 0,46-321-1851 0 0,6-42 16 0 0,-2 46 0 0 0,-2 38 316 0 0,-1 0-85 0 0,-3 74-42 0 0,-12 0-3 0 0,18-136-100 0 0,4-31-12 0 0,2 23 0 0 0,0-24-86 0 0,0-1 0 0 0,-3 17 0 0 0,-6 48 221 0 0,-8 25 30 0 0,14-84-167 0 0,3-17 0 0 0,0 0 0 0 0,-1 0 0 0 0,0 1 0 0 0,1-1 0 0 0,-1 0 0 0 0,-2 4 0 0 0,-3 14-1 0 0,5-16 3 0 0,0-1 0 0 0,0 0 0 0 0,-1 1 0 0 0,0-1 0 0 0,1 0 0 0 0,-4 5 0 0 0,4-9 3 0 0,1 1-1 0 0,0-1 0 0 0,-1 1 0 0 0,1-1 0 0 0,-1 0 0 0 0,1 1 1 0 0,-1-1-1 0 0,1 0 0 0 0,-1 0 0 0 0,0 1 0 0 0,1-1 0 0 0,-1 0 1 0 0,1 0-1 0 0,-1 0 0 0 0,1 0 0 0 0,-1 0 0 0 0,0 0 0 0 0,1 0 1 0 0,-1 0-1 0 0,1 0 0 0 0,-1 0 0 0 0,0 0 0 0 0,1 0 0 0 0,-1 0 1 0 0,1 0-1 0 0,-1-1 0 0 0,0 1 0 0 0,1 0 0 0 0,-1 0 0 0 0,1-1 1 0 0,-1 1-1 0 0,1 0 0 0 0,-1-1 0 0 0,0 1 0 0 0,-16-13 164 0 0,5 2-141 0 0,1 0 1 0 0,0-1 0 0 0,1-1-1 0 0,1 0 1 0 0,0 0-1 0 0,-13-26 1 0 0,12 16-17 0 0,2 0 0 0 0,0 0 1 0 0,2-1-1 0 0,-7-46 0 0 0,-7-57-11 0 0,19 115 0 0 0,1 13 0 0 0,0-1 0 0 0,0 0 0 0 0,0 0 0 0 0,0 0 0 0 0,1 0 0 0 0,-1 0 0 0 0,0 0 0 0 0,0 0 0 0 0,0 0 0 0 0,0 0 0 0 0,0 0 0 0 0,0 0 0 0 0,0 0 0 0 0,0 0 0 0 0,0 0 0 0 0,0 0 0 0 0,0 0 0 0 0,0 0 0 0 0,0 0 0 0 0,0 0 0 0 0,0 0 0 0 0,0 0 0 0 0,0 0 0 0 0,0 0 0 0 0,0 0 0 0 0,0 0 0 0 0,0 0 0 0 0,0-1 0 0 0,0 1 0 0 0,0 0 0 0 0,0 0 0 0 0,0 0 0 0 0,0 0 0 0 0,1 0 0 0 0,-1 0 0 0 0,0 0 0 0 0,0 0 0 0 0,0 0 0 0 0,0 0 0 0 0,0 0 0 0 0,0 0 0 0 0,0 0 0 0 0,0 0 0 0 0,0 0 0 0 0,0 0 0 0 0,0 0 0 0 0,0 0 0 0 0,0 0 0 0 0,0 0 0 0 0,0 0 0 0 0,0 0 0 0 0,0 0 0 0 0,0 0 0 0 0,6 15 0 0 0,-2-4 0 0 0,4 9 0 0 0,8 39 0 0 0,2 5 0 0 0,28 43 0 0 0,-42-99 0 0 0,1-1 0 0 0,0 0 0 0 0,1 0 0 0 0,-1 0 0 0 0,1-1 0 0 0,1 0 0 0 0,-1 0 0 0 0,9 5 0 0 0,60 37 0 0 0,-75-48 0 0 0,5 3 0 0 0,1 0 0 0 0,-1-1 0 0 0,0 1 0 0 0,1-1 0 0 0,-1-1 0 0 0,1 1 0 0 0,0-1 0 0 0,-1 0 0 0 0,1 0 0 0 0,6 0 0 0 0,-9-1 0 0 0,0 0 0 0 0,0-1 0 0 0,-1 1 0 0 0,1-1 0 0 0,0 1 0 0 0,-1-1 0 0 0,1 0 0 0 0,0 0 0 0 0,-1 0 0 0 0,1 0 0 0 0,-1-1 0 0 0,1 1 0 0 0,-1-1 0 0 0,0 1 0 0 0,0-1 0 0 0,0 0 0 0 0,0 0 0 0 0,0 0 0 0 0,0 0 0 0 0,0 0 0 0 0,0-1 0 0 0,2-3 0 0 0,85-163 0 0 0,-51 94 0 0 0,-17 33 2 0 0,-7 12-7 0 0,2 0 0 0 0,1 1 0 0 0,27-35 1 0 0,-40 59-68 0 0,1 0 1 0 0,0 0-1 0 0,0 1 0 0 0,0-1 1 0 0,8-5-1 0 0,-10 9-228 0 0,0-1 1 0 0,0 1-1 0 0,-1 0 0 0 0,1-1 0 0 0,0 1 0 0 0,0 0 1 0 0,0 1-1 0 0,0-1 0 0 0,0 1 0 0 0,0-1 0 0 0,1 1 1 0 0,-1 0-1 0 0,0 0 0 0 0,4 0 0 0 0,3 3-1300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83 4144 0 0,'0'0'319'0'0,"8"2"-198"0"0,-3-1 535 0 0,1-1 1 0 0,-1 0 0 0 0,0 0-1 0 0,9-2 1 0 0,-12 2-429 0 0,-1 0 1 0 0,1 0-1 0 0,0-1 1 0 0,0 1-1 0 0,-1-1 1 0 0,1 0-1 0 0,0 1 1 0 0,-1-1-1 0 0,1 0 1 0 0,-1 0-1 0 0,1 0 1 0 0,-1 0 0 0 0,1 0-1 0 0,-1-1 1 0 0,0 1-1 0 0,2-2 1 0 0,10-9 1620 0 0,-12 12-1694 0 0,0-1-1 0 0,0 0 0 0 0,0 1 0 0 0,0-1 1 0 0,-1 0-1 0 0,1 1 0 0 0,0-1 0 0 0,0 0 1 0 0,0 0-1 0 0,-1 0 0 0 0,1 0 0 0 0,0 0 1 0 0,-1 0-1 0 0,1 0 0 0 0,-1 0 0 0 0,1 0 1 0 0,-1 0-1 0 0,0 0 0 0 0,1 0 0 0 0,-1-1 1 0 0,0 1-1 0 0,0 0 0 0 0,0-2 0 0 0,1 2 23 0 0,-1 0-1 0 0,0-1 0 0 0,-1 1 0 0 0,1 0 1 0 0,0 0-1 0 0,0-1 0 0 0,0 1 0 0 0,-1 0 0 0 0,1 0 1 0 0,-1 0-1 0 0,1 0 0 0 0,-1-1 0 0 0,1 1 0 0 0,-1 0 1 0 0,0 0-1 0 0,1 0 0 0 0,-1 0 0 0 0,0 0 1 0 0,0 1-1 0 0,0-1 0 0 0,-1-1 0 0 0,0 1-4 0 0,0 0 1 0 0,0 0-1 0 0,0 0 0 0 0,0 0 0 0 0,0 1 0 0 0,0-1 0 0 0,0 1 1 0 0,0-1-1 0 0,-1 1 0 0 0,1 0 0 0 0,-3 0 0 0 0,-4 0 46 0 0,1 1-1 0 0,-1 1 1 0 0,1-1-1 0 0,-1 2 1 0 0,-10 3-1 0 0,-98 42 339 0 0,94-37-413 0 0,0 1 0 0 0,-39 29-1 0 0,36-20 92 0 0,1 0 0 0 0,2 1 0 0 0,0 1 0 0 0,1 1 0 0 0,-28 42 0 0 0,41-53-123 0 0,1 0 0 0 0,1 0 1 0 0,0 1-1 0 0,0 0 0 0 0,2 0 0 0 0,0 1 0 0 0,0 0 0 0 0,1 0 0 0 0,1 0 1 0 0,1 0-1 0 0,0 0 0 0 0,1 0 0 0 0,2 29 0 0 0,-1-35-27 0 0,2-1 0 0 0,-1 0 0 0 0,1 0-1 0 0,1 0 1 0 0,-1 0 0 0 0,1 0 0 0 0,1-1 0 0 0,-1 1 0 0 0,1-1-1 0 0,7 10 1 0 0,-7-13-58 0 0,0 1 0 0 0,0-1 0 0 0,0 0 0 0 0,0 0 0 0 0,1 0-1 0 0,0 0 1 0 0,-1-1 0 0 0,1 0 0 0 0,1 0 0 0 0,-1 0 0 0 0,0-1 0 0 0,1 0 0 0 0,-1 0-1 0 0,1 0 1 0 0,9 1 0 0 0,2-1 4 0 0,1 0 1 0 0,-1-2-1 0 0,1 0 1 0 0,-1-1-1 0 0,21-3 0 0 0,87-22 37 0 0,-93 18-83 0 0,146-49-2507 0 0,-99 29-277 0 0,-42 16 1002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12 136 21599 0 0,'-1'-1'108'0'0,"0"0"-1"0"0,0 0 0 0 0,0 0 0 0 0,0 0 0 0 0,0-1 0 0 0,1 1 1 0 0,-1 0-1 0 0,0-1 0 0 0,0 1 0 0 0,1 0 0 0 0,-1-1 0 0 0,1 1 1 0 0,-1-1-1 0 0,1 1 0 0 0,0-1 0 0 0,0 1 0 0 0,-1-3 1 0 0,2 2-69 0 0,0 0 1 0 0,-1 0 0 0 0,1 1 0 0 0,0-1 0 0 0,0 0-1 0 0,0 0 1 0 0,0 0 0 0 0,0 1 0 0 0,0-1 0 0 0,0 1-1 0 0,1-1 1 0 0,1-1 0 0 0,6-5 275 0 0,-1 1 0 0 0,1 0 1 0 0,0 1-1 0 0,1 0 0 0 0,-1 0 1 0 0,1 1-1 0 0,0 0 0 0 0,1 1 0 0 0,-1 0 1 0 0,14-3-1 0 0,6-1-333 0 0,-19 5 182 0 0,-1 0 0 0 0,1 1 0 0 0,19-2 0 0 0,-26 4-366 0 0,0 0 0 0 0,-1 0 0 0 0,1 1 0 0 0,-1-1 0 0 0,1 1 0 0 0,0 0 0 0 0,-1 0 0 0 0,1 0 0 0 0,-1 0 0 0 0,0 1 0 0 0,1-1 0 0 0,-1 1 0 0 0,0 0 1 0 0,0 0-1 0 0,4 4 0 0 0,-1 1-1392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21103 0 0,'-1'0'73'0'0,"1"0"-1"0"0,-1 0 1 0 0,1 0-1 0 0,0 0 0 0 0,-1 0 1 0 0,1 1-1 0 0,-1-1 0 0 0,1 0 1 0 0,0 0-1 0 0,-1 1 1 0 0,1-1-1 0 0,-1 0 0 0 0,1 1 1 0 0,0-1-1 0 0,0 0 1 0 0,-1 1-1 0 0,1-1 0 0 0,0 0 1 0 0,-1 1-1 0 0,1-1 1 0 0,0 1-1 0 0,0-1 0 0 0,0 0 1 0 0,0 1-1 0 0,-1 0 0 0 0,2 0-16 0 0,-1-1 0 0 0,0 1 0 0 0,1 0 0 0 0,-1 0-1 0 0,1-1 1 0 0,-1 1 0 0 0,1 0 0 0 0,-1-1-1 0 0,1 1 1 0 0,-1 0 0 0 0,1-1 0 0 0,-1 1 0 0 0,1-1-1 0 0,0 1 1 0 0,1 0 0 0 0,0 1 71 0 0,1-1-1 0 0,0 0 1 0 0,-1 1-1 0 0,1-1 1 0 0,0 0 0 0 0,0 0-1 0 0,0-1 1 0 0,-1 1 0 0 0,1-1-1 0 0,0 1 1 0 0,5-1 0 0 0,34-2 749 0 0,-32 1-663 0 0,73-11 863 0 0,-44 6-1160 0 0,41-2 0 0 0,-44 6-1064 0 0,-2-1-412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95 2760 0 0,'0'0'2424'0'0,"-6"-10"4940"0"0,4 5-7141 0 0,0 0 0 0 0,-1 1 0 0 0,1-1 1 0 0,-1 1-1 0 0,0 0 0 0 0,-1 0 0 0 0,1 0 1 0 0,-1 0-1 0 0,0 0 0 0 0,0 1 0 0 0,0-1 1 0 0,-7-3-1 0 0,4 3 417 0 0,-1 0-1 0 0,0 0 1 0 0,1 1 0 0 0,-1 1 0 0 0,0-1 0 0 0,-1 1 0 0 0,-10-1-1 0 0,1 1 368 0 0,0 1 0 0 0,0 1-1 0 0,0 1 1 0 0,0 0 0 0 0,0 1-1 0 0,-33 9 1 0 0,37-6-973 0 0,0 0-1 0 0,1 0 0 0 0,-1 2 0 0 0,1-1 1 0 0,0 2-1 0 0,1 0 0 0 0,0 0 1 0 0,0 1-1 0 0,1 0 0 0 0,0 1 1 0 0,-18 22-1 0 0,23-24-2 0 0,0 0 1 0 0,1 0-1 0 0,0 0 0 0 0,0 1 1 0 0,1 0-1 0 0,0 0 0 0 0,1 0 1 0 0,-4 13-1 0 0,6-15-19 0 0,0 0 0 0 0,0 1-1 0 0,0 0 1 0 0,1-1 0 0 0,0 1 0 0 0,1-1 0 0 0,-1 1 0 0 0,1-1 0 0 0,1 1-1 0 0,0-1 1 0 0,4 12 0 0 0,-5-17-1 0 0,0 1-1 0 0,0-1 1 0 0,0 0-1 0 0,0 0 1 0 0,1 1-1 0 0,-1-1 1 0 0,1 0-1 0 0,0 0 1 0 0,-1 0-1 0 0,1-1 0 0 0,0 1 1 0 0,0 0-1 0 0,0-1 1 0 0,0 1-1 0 0,1-1 1 0 0,-1 0-1 0 0,0 0 1 0 0,1 0-1 0 0,-1 0 1 0 0,0 0-1 0 0,1 0 1 0 0,-1-1-1 0 0,1 1 1 0 0,0-1-1 0 0,-1 1 1 0 0,1-1-1 0 0,-1 0 1 0 0,1 0-1 0 0,-1 0 1 0 0,1-1-1 0 0,4 0 1 0 0,4-1 21 0 0,-1-1 0 0 0,0 0 0 0 0,0 0 0 0 0,0-1 0 0 0,-1 0 0 0 0,16-10 0 0 0,10-10 124 0 0,-2-1 0 0 0,-1-2 0 0 0,29-31 1 0 0,-37 36-126 0 0,-12 10 52 0 0,0-1-1 0 0,0 0 1 0 0,-2-1 0 0 0,0 0-1 0 0,14-25 1 0 0,-20 33 61 0 0,-1 1 0 0 0,1-1 0 0 0,0 1 0 0 0,5-6 0 0 0,-8 10 200 0 0,-2 8-255 0 0,0-1-1 0 0,0 0 1 0 0,0 0-1 0 0,-4 10 1 0 0,0-3-168 0 0,-1 13 0 0 0,-4 36 0 0 0,3-15 41 0 0,-13 68 104 0 0,-33 224 276 0 0,50-295-301 0 0,1 0 1 0 0,4 49-1 0 0,-1-88 48 0 0,0 0 0 0 0,0 1 0 0 0,0-1 0 0 0,5 9 0 0 0,1 9-2953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2 738 10136 0 0,'-1'12'1324'0'0,"1"-10"-1029"0"0,0-1 0 0 0,-1 0 1 0 0,1 1-1 0 0,0-1 0 0 0,0 0 0 0 0,0 1 1 0 0,0-1-1 0 0,0 0 0 0 0,1 0 0 0 0,-1 1 1 0 0,0-1-1 0 0,1 2 0 0 0,-1-2 717 0 0,14 6 3636 0 0,-12-7-4442 0 0,0-1-1 0 0,0 1 1 0 0,0-1-1 0 0,0 0 0 0 0,0 1 1 0 0,0-1-1 0 0,-1 0 1 0 0,1 0-1 0 0,0-1 1 0 0,0 1-1 0 0,-1 0 1 0 0,1-1-1 0 0,-1 1 1 0 0,0 0-1 0 0,1-1 1 0 0,-1 0-1 0 0,0 1 1 0 0,2-3-1 0 0,19-35 1389 0 0,-21 36-1492 0 0,23-44 872 0 0,-2-2-1 0 0,19-61 1 0 0,-18 3-366 0 0,3-34-109 0 0,-9 36-273 0 0,3-3-143 0 0,-7 63-19 0 0,-11 53-61 0 0,0 7-17 0 0,-2 77-63 0 0,13 97 0 0 0,12-56 754 0 0,-19-109-846 0 0,2 0 0 0 0,0-1 0 0 0,16 32 0 0 0,-21-51 163 0 0,-1 0 0 0 0,1 1-1 0 0,0-1 1 0 0,0 0 0 0 0,0 0 0 0 0,0-1 0 0 0,1 1-1 0 0,5 4 1 0 0,-8-7 9 0 0,0-1-1 0 0,0 1 1 0 0,0 0 0 0 0,0-1-1 0 0,0 1 1 0 0,0-1 0 0 0,1 1-1 0 0,-1-1 1 0 0,0 0 0 0 0,0 0-1 0 0,1 1 1 0 0,-1-1 0 0 0,0 0-1 0 0,0 0 1 0 0,1 0 0 0 0,-1 0-1 0 0,0-1 1 0 0,0 1 0 0 0,1 0-1 0 0,-1 0 1 0 0,0-1 0 0 0,0 1-1 0 0,0-1 1 0 0,1 1 0 0 0,-1-1-1 0 0,0 1 1 0 0,0-1 0 0 0,0 0-1 0 0,0 0 1 0 0,0 1 0 0 0,0-1-1 0 0,0 0 1 0 0,0 0 0 0 0,-1 0-1 0 0,1 0 1 0 0,0 0 0 0 0,0 0-1 0 0,0-1 1 0 0,6-9 108 0 0,-1 0 1 0 0,0-1-1 0 0,-1 1 1 0 0,0-1-1 0 0,-1 0 1 0 0,0 0-1 0 0,2-13 0 0 0,7-22-17 0 0,0 6-40 0 0,-2 1 0 0 0,-2-2 0 0 0,-2 1-1 0 0,-1-1 1 0 0,-1-57 0 0 0,-4 17-1495 0 0,-1 81 1248 0 0,0 0 0 0 0,0-1-1 0 0,0 1 1 0 0,0 0 0 0 0,1 0 0 0 0,-1-1 0 0 0,0 1 0 0 0,1 0 0 0 0,-1 0 0 0 0,1-2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43 14800 0 0,'-5'2'261'0'0,"-1"1"1"0"0,1-1 0 0 0,0-1 0 0 0,-1 1-1 0 0,-6 0 1 0 0,5 0 8 0 0,0-1 1 0 0,0 1-1 0 0,-7 3 0 0 0,6-1 296 0 0,-15 5 1952 0 0,-26 16-1 0 0,43-21-2089 0 0,0 0 0 0 0,1 0 1 0 0,-1 0-1 0 0,1 1 0 0 0,0-1 0 0 0,0 1 0 0 0,0 1 0 0 0,0-1 1 0 0,-4 9-1 0 0,-11 17 1197 0 0,20-29-1090 0 0,1-1-502 0 0,0-1 0 0 0,-1 1 0 0 0,1-1 0 0 0,0 1 0 0 0,0-1 1 0 0,0 1-1 0 0,0-1 0 0 0,0 1 0 0 0,0-1 0 0 0,0 0 0 0 0,0 0 0 0 0,1 1 1 0 0,-1-1-1 0 0,0 0 0 0 0,0 0 0 0 0,0 0 0 0 0,0 0 0 0 0,0 0 0 0 0,0-1 1 0 0,0 1-1 0 0,0 0 0 0 0,0 0 0 0 0,0-1 0 0 0,0 1 0 0 0,0-1 0 0 0,0 1 1 0 0,0-1-1 0 0,0 1 0 0 0,0-1 0 0 0,1 0 0 0 0,5-4 8 0 0,0 0 0 0 0,-1 0 0 0 0,7-7 0 0 0,-4 3 8 0 0,-3 3 20 0 0,-1 0 0 0 0,1-1 1 0 0,-1 0-1 0 0,0 0 0 0 0,-1 0 0 0 0,5-9 1 0 0,-5 7-150 0 0,1 1 1 0 0,0-1-1 0 0,1 1 1 0 0,10-12 0 0 0,-11 15-612 0 0,0 0 0 0 0,0 0 1 0 0,0 1-1 0 0,1-1 1 0 0,0 1-1 0 0,-1 1 0 0 0,2-1 1 0 0,7-3-1 0 0,-3 4-884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6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3224 0 0,'0'0'143'0'0,"11"3"26"0"0,29-5 3238 0 0,-25 1-196 0 0,29 1 1 0 0,78 2-412 0 0,-82-4-2614 0 0,65 8-1 0 0,335 29 884 0 0,-1-30-101 0 0,-424-5-911 0 0,718-28 2679 0 0,-390-2-2672 0 0,-150 10-901 0 0,-133 15 330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21191 0 0,'0'0'1027'0'0,"11"6"254"0"0,18-1 319 0 0,38 11 0 0 0,-51-10-1372 0 0,23 10 1 0 0,-7 3-3358 0 0,-26-15 1109 0 0</inkml:trace>
  <inkml:trace contextRef="#ctx0" brushRef="#br0" timeOffset="1">23 163 23039 0 0,'-12'7'1760'0'0,"2"0"-941"0"0,21-2 570 0 0,4-4-1312 0 0,0 0-1 0 0,0-1 0 0 0,26-4 1 0 0,16-8-4069 0 0,-35 7-4537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89 17503 0 0,'0'0'1588'0'0,"5"-10"-1272"0"0,-3 4-65 0 0,1 1 440 0 0,-2-1 0 0 0,1 1 1 0 0,0-1-1 0 0,-1 1 1 0 0,1-11-1 0 0,-2 15-577 0 0,0 0-1 0 0,0 0 1 0 0,0-1 0 0 0,0 1 0 0 0,-1 0 0 0 0,1 0-1 0 0,0 0 1 0 0,-1 0 0 0 0,1-1 0 0 0,0 1 0 0 0,-1 0-1 0 0,0 0 1 0 0,1 0 0 0 0,-1 0 0 0 0,1 0-1 0 0,-1 0 1 0 0,0 0 0 0 0,0 0 0 0 0,0 1 0 0 0,0-1-1 0 0,1 0 1 0 0,-1 0 0 0 0,0 1 0 0 0,0-1 0 0 0,0 0-1 0 0,-1 1 1 0 0,1-1 0 0 0,0 1 0 0 0,0-1 0 0 0,0 1-1 0 0,0 0 1 0 0,0 0 0 0 0,-1-1 0 0 0,-1 1-1 0 0,0 0-53 0 0,0 0-1 0 0,0 0 1 0 0,0 0-1 0 0,0 1 1 0 0,0-1-1 0 0,0 1 1 0 0,0 0-1 0 0,0 0 1 0 0,0 0-1 0 0,0 0 0 0 0,-4 3 1 0 0,-29 19 157 0 0,18-8-204 0 0,0 1-1 0 0,0 1 0 0 0,2 0 1 0 0,0 1-1 0 0,1 1 1 0 0,1 0-1 0 0,1 1 1 0 0,-13 26-1 0 0,17-29 99 0 0,1 0-1 0 0,-9 29 0 0 0,15-38-52 0 0,0 1 0 0 0,1-1 0 0 0,-1 1 0 0 0,2 0 0 0 0,-1 0 0 0 0,1-1 0 0 0,2 17 0 0 0,-1-18 62 0 0,0 0 1 0 0,0 0 0 0 0,1-1-1 0 0,0 1 1 0 0,0 0 0 0 0,4 7 0 0 0,-5-12-89 0 0,1 0 0 0 0,-1 0 0 0 0,0 0 1 0 0,1 0-1 0 0,0-1 0 0 0,-1 1 1 0 0,1-1-1 0 0,0 1 0 0 0,-1-1 1 0 0,1 1-1 0 0,0-1 0 0 0,0 0 1 0 0,0 0-1 0 0,1 0 0 0 0,-1 0 1 0 0,0 0-1 0 0,0-1 0 0 0,0 1 0 0 0,1 0 1 0 0,-1-1-1 0 0,0 0 0 0 0,4 1 1 0 0,0-2 16 0 0,0 1 0 0 0,1-1 0 0 0,-1 0 0 0 0,0 0 0 0 0,0 0 0 0 0,0-1 0 0 0,0 0 0 0 0,-1 0 0 0 0,1-1 0 0 0,0 0 0 0 0,5-3 1 0 0,6-5 73 0 0,0-1 1 0 0,16-14 0 0 0,-21 15-78 0 0,0 1 1 0 0,-1-2 0 0 0,-1 0 0 0 0,0 0 0 0 0,0-1 0 0 0,9-16-1 0 0,-15 20-24 0 0,1 1 1 0 0,-1-1-1 0 0,-1 0 0 0 0,0-1 0 0 0,0 1 0 0 0,-1 0 0 0 0,0-1 0 0 0,0 0 1 0 0,-1 1-1 0 0,0-1 0 0 0,-2-14 0 0 0,0 16-146 0 0,0 1 1 0 0,-1 0-1 0 0,0-1 1 0 0,0 1-1 0 0,-1 0 1 0 0,0 0-1 0 0,-1 0 1 0 0,1 1-1 0 0,-1-1 0 0 0,0 1 1 0 0,-1 0-1 0 0,1 0 1 0 0,-1 0-1 0 0,-10-7 1 0 0,-4-2-853 0 0,-3 5-43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1:3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116 188 11976 0 0,'5'-17'1200'0'0,"-2"8"-1179"0"0,-1 1 1 0 0,1 0-1 0 0,-2-1 1 0 0,1-8-1 0 0,1-3 54 0 0,-2 12 225 0 0,-1 7-224 0 0,0 0 0 0 0,0-1 0 0 0,0 1-1 0 0,1 0 1 0 0,-1 0 0 0 0,0 0 0 0 0,0 0 0 0 0,1 0-1 0 0,-1 0 1 0 0,1 0 0 0 0,-1 0 0 0 0,1 0 0 0 0,0-1 0 0 0,7-17 7091 0 0,-30 17-4623 0 0,20 1-2453 0 0,-1 0 0 0 0,1 0 0 0 0,-1 1 0 0 0,1-1-1 0 0,-1 1 1 0 0,0 0 0 0 0,1-1 0 0 0,-1 1 0 0 0,0 1-1 0 0,1-1 1 0 0,-1 0 0 0 0,0 1 0 0 0,1-1 0 0 0,-1 1 0 0 0,1 0-1 0 0,-1 0 1 0 0,1 0 0 0 0,-1 0 0 0 0,1 0 0 0 0,0 0-1 0 0,-1 1 1 0 0,1-1 0 0 0,0 1 0 0 0,0 0 0 0 0,0-1 0 0 0,0 1-1 0 0,0 0 1 0 0,-2 4 0 0 0,-4 4 11 0 0,1 1 0 0 0,0-1 0 0 0,1 1 0 0 0,-8 19 0 0 0,11-24-110 0 0,1-1-1 0 0,1 1 1 0 0,-1-1-1 0 0,1 1 1 0 0,0-1-1 0 0,0 1 1 0 0,0 0-1 0 0,1-1 1 0 0,0 9-1 0 0,0-11 48 0 0,0-1 0 0 0,1 0 0 0 0,-1 0 0 0 0,1 0 0 0 0,-1 0 0 0 0,1 1 1 0 0,0-1-1 0 0,0 0 0 0 0,0 0 0 0 0,0 0 0 0 0,0 0 0 0 0,0-1 0 0 0,0 1 0 0 0,1 0 0 0 0,-1 0 0 0 0,1-1 0 0 0,-1 1 0 0 0,1-1 0 0 0,0 1 0 0 0,-1-1 0 0 0,1 0 0 0 0,0 0 0 0 0,0 1 0 0 0,0-1 0 0 0,0-1 0 0 0,3 2 0 0 0,0-1 37 0 0,0 0 0 0 0,0 0 1 0 0,0-1-1 0 0,0 0 0 0 0,0 0 0 0 0,-1 0 0 0 0,1 0 0 0 0,0-1 0 0 0,0 0 0 0 0,0 0 0 0 0,0 0 0 0 0,0-1 0 0 0,-1 1 0 0 0,1-1 0 0 0,7-5 0 0 0,-2 2-93 0 0,-1-1 1 0 0,0 0 0 0 0,0-1 0 0 0,0 0-1 0 0,14-16 1 0 0,-16 15 16 0 0,-1 0 0 0 0,0 0 0 0 0,0-1 0 0 0,-1 0 0 0 0,0 0 0 0 0,-1 0 0 0 0,4-10 0 0 0,-6 14 0 0 0,-1 1 0 0 0,0-1 0 0 0,0 1 0 0 0,0-1 0 0 0,0 1 0 0 0,-1-1 0 0 0,0 0 0 0 0,0 1 0 0 0,0-1 0 0 0,0 0 0 0 0,-1 1 0 0 0,0-1 0 0 0,1 0 0 0 0,-2 1 0 0 0,1-1 0 0 0,-1 1 0 0 0,-3-7 0 0 0,4 9-18 0 0,0 1 0 0 0,0-1 0 0 0,0 0 1 0 0,-1 1-1 0 0,1-1 0 0 0,0 1 0 0 0,-1 0 0 0 0,1-1 0 0 0,-1 1 0 0 0,0 0 0 0 0,1 0 0 0 0,-1 0 1 0 0,0 0-1 0 0,0 0 0 0 0,0 0 0 0 0,0 1 0 0 0,-2-1 0 0 0,0 0-495 0 0,0 0-1 0 0,0 1 0 0 0,0 0 1 0 0,0 0-1 0 0,0 0 1 0 0,-1 0-1 0 0,-4 2 1 0 0,-3 0-8696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0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913 1 19175 0 0,'0'0'1452'0'0,"-1"1"-984"0"0,-1 2-450 0 0,0 1 0 0 0,0-1 0 0 0,0 1 0 0 0,0 0 0 0 0,0 0-1 0 0,1-1 1 0 0,0 1 0 0 0,0 0 0 0 0,0 0 0 0 0,0 0 0 0 0,1 0-1 0 0,-1 5 1 0 0,1 10 64 0 0,1 25-1 0 0,0-34-2 0 0,9 285 200 0 0,-51 528 0 0 0,-33-225-512 0 0,-3-4-152 0 0,-42 293 1037 0 0,105-788-640 0 0,-63 414-12 0 0,-16-1-446 0 0,16-123 223 0 0,-21 105 674 0 0,-53 199 2577 0 0,137-631-2661 0 0,-32 159-206 0 0,35-157 333 0 0,-2 96-1 0 0,12-142-216 0 0,2 0 1 0 0,0 0-1 0 0,1 0 0 0 0,1 0 1 0 0,0 0-1 0 0,9 24 0 0 0,-9-34-213 0 0,0 0 0 0 0,0-1-1 0 0,1 1 1 0 0,0-1 0 0 0,1 0-1 0 0,0 0 1 0 0,0 0 0 0 0,0-1-1 0 0,1 0 1 0 0,0 0 0 0 0,0 0-1 0 0,0-1 1 0 0,1 1-1 0 0,0-2 1 0 0,14 9 0 0 0,-7-7-61 0 0,0-1 0 0 0,0 0-1 0 0,0-1 1 0 0,0 0 0 0 0,1-2 0 0 0,17 2 0 0 0,91 0 160 0 0,-84-5-197 0 0,62-2 117 0 0,199-32 0 0 0,93-50-112 0 0,35-5-4 0 0,193 16 1 0 0,11 40 0 0 0,-193 20 32 0 0,61-3 0 0 0,-199 4 57 0 0,468-12 254 0 0,672 40 729 0 0,-924 1-780 0 0,-68-2-80 0 0,-82-7-51 0 0,448 18-1059 0 0,-676-16-1133 0 0,-96-8 231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0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2736 6912 0 0,'0'0'528'0'0,"3"-1"689"0"0,5-3 286 0 0,-3 0-858 0 0,0 0 0 0 0,0 0 0 0 0,-1-1 1 0 0,0 1-1 0 0,0-1 0 0 0,0 0 0 0 0,4-6 1 0 0,21-40 1311 0 0,28-53 291 0 0,13-25-472 0 0,-21 23-852 0 0,3-8-262 0 0,-33 80-541 0 0,2 2 0 0 0,2 0 1 0 0,1 1-1 0 0,50-50 0 0 0,38-58-2 0 0,-80 96-65 0 0,1 2 0 0 0,43-41-1 0 0,84-54-249 0 0,-32 14 242 0 0,-29 26 248 0 0,-78 77-311 0 0,1 2 0 0 0,47-29 1 0 0,227-137 93 0 0,-125 67-260 0 0,-51 49 19 0 0,-36 28 568 0 0,139-44 0 0 0,235-83-656 0 0,-298 104-132 0 0,-11 11 500 0 0,180-38 0 0 0,64 19 498 0 0,-294 54-560 0 0,173-26-54 0 0,154-26 0 0 0,-311 49 3 0 0,642-103 58 0 0,-168 82-61 0 0,-342 51 0 0 0,-83-1 0 0 0,666 50 0 0 0,-705-49 0 0 0,367 53 0 0 0,-222-19 1 0 0,150 21 124 0 0,-304-51-85 0 0,171 18 202 0 0,24-11-195 0 0,61 6 57 0 0,-2 22-1180 0 0,-265-29-143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0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6738 2304 0 0,'-14'2'224'0'0,"-10"3"10380"0"0,30 0-7254 0 0,40 27-2941 0 0,-41-29-403 0 0,0 0-5 0 0,0 0-1 0 0,0-1 1 0 0,0 1 0 0 0,1-1 0 0 0,-1 0-1 0 0,0 0 1 0 0,1-1 0 0 0,9 2-1 0 0,-7-2 0 0 0,-1 0 0 0 0,0 0 0 0 0,0 1 0 0 0,1 1 0 0 0,-1-1 0 0 0,-1 1 0 0 0,1 0 0 0 0,12 8 0 0 0,3 4 0 0 0,24 20 0 0 0,-10-6 0 0 0,105 64 4 0 0,-116-80 31 0 0,0 0 1 0 0,1-2-1 0 0,52 15 1 0 0,-18-12 558 0 0,1-3 0 0 0,103 6 0 0 0,191-11 989 0 0,-264-11-1348 0 0,0-3 0 0 0,102-23 0 0 0,-138 18-51 0 0,0-2 0 0 0,-1-2 0 0 0,-1-3 0 0 0,93-49 0 0 0,-126 58-120 0 0,159-95 501 0 0,-9-13-26 0 0,17-44 192 0 0,-45 37-291 0 0,225-234-36 0 0,-301 290-316 0 0,20-25 105 0 0,85-126-1 0 0,-86 109-18 0 0,61-90-60 0 0,-63 72-113 0 0,82-139 100 0 0,1-5 399 0 0,3-19-475 0 0,-66 108 203 0 0,64-111 329 0 0,-80 127-452 0 0,-23 40-35 0 0,87-144-17 0 0,106-215 35 0 0,-150 262-57 0 0,9-16 2 0 0,32-144 54 0 0,95-479 891 0 0,-189 513-335 0 0,-44 266-496 0 0,3-66 34 0 0,2-14-257 0 0,-5 43 147 0 0,-3 21-185 0 0,-7 101 56 0 0,4-30-363 0 0,7-34 0 0 0,2 27-8228 0 0,-7 27 170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0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5848 6448 0 0,'-62'11'819'0'0,"-28"3"2943"0"0,85-14-3653 0 0,-1 0 0 0 0,1 0 0 0 0,0 0 0 0 0,-1-1 0 0 0,1 0 0 0 0,0 0 0 0 0,-9-2 0 0 0,12 2-38 0 0,1 1 0 0 0,-1-1 1 0 0,1 0-1 0 0,-1 1 0 0 0,1-1 1 0 0,0 0-1 0 0,-1 0 1 0 0,1 0-1 0 0,0 0 0 0 0,-1 0 1 0 0,1 0-1 0 0,0 0 0 0 0,0 0 1 0 0,0 0-1 0 0,0-1 0 0 0,0 1 1 0 0,0 0-1 0 0,0-1 0 0 0,0 1 1 0 0,1-1-1 0 0,-1 1 0 0 0,1-1 1 0 0,-1 1-1 0 0,1-1 0 0 0,-1 1 1 0 0,1-1-1 0 0,0-1 0 0 0,0 1 36 0 0,0 0-1 0 0,1 1 1 0 0,-1-1-1 0 0,1 1 1 0 0,0-1 0 0 0,-1 1-1 0 0,1 0 1 0 0,0-1-1 0 0,0 1 1 0 0,0-1-1 0 0,0 1 1 0 0,0 0-1 0 0,0 0 1 0 0,2-2-1 0 0,22-17 580 0 0,-18 15-484 0 0,109-72 1152 0 0,-51 36-967 0 0,86-48 199 0 0,298-180-132 0 0,-208 126-348 0 0,-53 32-60 0 0,273-168 52 0 0,-9 5 40 0 0,-115 72 39 0 0,152-91 134 0 0,-73 46-41 0 0,249-148 394 0 0,-405 246-368 0 0,399-223 566 0 0,287-146-80 0 0,-554 304-643 0 0,291-163-22 0 0,570-376-41 0 0,-279 127 60 0 0,-747 468-1953 0 0,-19 13-3095 0 0,-129 92-2246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7866 10536 0 0,'-31'25'9076'0'0,"34"-18"-6064"0"0,7 10-2501 0 0,-3-6 424 0 0,-3-3-599 0 0,1 0 1 0 0,0 0-1 0 0,7 9 1 0 0,-4-7-210 0 0,-1-1-8 0 0,1 0 1 0 0,0-1-1 0 0,0 0 0 0 0,1-1 0 0 0,0 0 0 0 0,1 0 1 0 0,-1-1-1 0 0,1 0 0 0 0,17 6 0 0 0,-18-9-19 0 0,0 0-1 0 0,0-1 0 0 0,0 0 1 0 0,0-1-1 0 0,1 0 0 0 0,-1 0 1 0 0,1-1-1 0 0,-1 0 0 0 0,0-1 0 0 0,1 0 1 0 0,9-3-1 0 0,-6 0 48 0 0,1 0 0 0 0,-1-1 1 0 0,-1-1-1 0 0,1 0 0 0 0,-1 0 0 0 0,13-10 0 0 0,-4 3 47 0 0,3 0 18 0 0,17-11 122 0 0,43-32 0 0 0,-53 31-127 0 0,-2-2 0 0 0,0-1 0 0 0,40-53 0 0 0,-43 43 72 0 0,28-52-1 0 0,-1 0-7 0 0,-5 21-271 0 0,34-55 0 0 0,-7-27 79 0 0,8-34 43 0 0,-28 67-195 0 0,97-200 73 0 0,31-104 685 0 0,-64 130-1130 0 0,-1 39 618 0 0,60-139 366 0 0,110-215-539 0 0,-277 584 0 0 0,132-287 0 0 0,-31 62 0 0 0,-100 224 0 0 0,196-419 0 0 0,-72 147 0 0 0,-56 123 0 0 0,23-40 0 0 0,17-37 0 0 0,227-538 0 0 0,-307 699 0 0 0,146-339 0 0 0,-61 131 0 0 0,-38 93 0 0 0,48-120 0 0 0,-19 23 0 0 0,-71 200-510 0 0,-8 39-2677 0 0,-18 36-7316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58 293 17503 0 0,'-3'0'110'0'0,"1"0"-1"0"0,-1 0 0 0 0,1 0 0 0 0,-1-1 0 0 0,1 1 1 0 0,0-1-1 0 0,-1 0 0 0 0,1 0 0 0 0,-1 1 0 0 0,1-1 0 0 0,-2-2 1 0 0,2 2 91 0 0,0-1 1 0 0,0 1 0 0 0,0-1 0 0 0,0 0-1 0 0,1 0 1 0 0,-1 1 0 0 0,1-1 0 0 0,-1 0 0 0 0,1 0-1 0 0,0-1 1 0 0,0 1 0 0 0,0 0 0 0 0,0 0-1 0 0,0 0 1 0 0,0-5 0 0 0,-1 0 301 0 0,1 0 0 0 0,1 0-1 0 0,-1 0 1 0 0,1-1 0 0 0,1 1 0 0 0,-1 0 0 0 0,1 0-1 0 0,4-13 1 0 0,5-16 631 0 0,28-63 0 0 0,-34 91-978 0 0,1-1 0 0 0,8-11 0 0 0,-12 20-36 0 0,12 10 96 0 0,-8-1-259 0 0,-1 0 0 0 0,-1 0 1 0 0,0 1-1 0 0,0-1 0 0 0,-1 1 0 0 0,2 16 0 0 0,1-3 7 0 0,-4-16 36 0 0,22 92-38 0 0,-19-84 31 0 0,1-1 1 0 0,1 0-1 0 0,0 0 0 0 0,14 23 0 0 0,-19-36 13 0 0,1 1 0 0 0,-1 0 0 0 0,0 0 0 0 0,1-1 1 0 0,-1 1-1 0 0,1-1 0 0 0,-1 1 0 0 0,1-1 0 0 0,0 1 0 0 0,0-1 0 0 0,0 0 0 0 0,0 0 0 0 0,-1 0 0 0 0,1 0 0 0 0,1 0 1 0 0,-1-1-1 0 0,0 1 0 0 0,0-1 0 0 0,0 1 0 0 0,0-1 0 0 0,0 0 0 0 0,3 1 0 0 0,-2-2 4 0 0,-1 1 0 0 0,1-1 0 0 0,0 1 1 0 0,0-1-1 0 0,0 0 0 0 0,-1 0 0 0 0,1 0 0 0 0,0 0 0 0 0,-1-1 0 0 0,1 1 0 0 0,-1-1 1 0 0,0 1-1 0 0,1-1 0 0 0,-1 0 0 0 0,0 0 0 0 0,2-2 0 0 0,7-8 27 0 0,-2-1-1 0 0,1 0 1 0 0,-1-1 0 0 0,-1 1-1 0 0,-1-2 1 0 0,0 1-1 0 0,7-22 1 0 0,-3 2-1851 0 0,-2-1 1 0 0,7-42-1 0 0,-11 40-7157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18543 0 0,'0'0'1683'0'0,"11"-6"-1230"0"0,12-6 1693 0 0,0 0 0 0 0,39-13-1 0 0,-30 13-1287 0 0,-26 9-715 0 0,1 1 1 0 0,-1 0-1 0 0,0 0 1 0 0,1 1-1 0 0,7-1 1 0 0,-13 1-137 0 0,0 1 0 0 0,0 0 1 0 0,0 0-1 0 0,0 0 0 0 0,0 0 0 0 0,0 0 1 0 0,0 0-1 0 0,0 0 0 0 0,0 1 1 0 0,0-1-1 0 0,0 0 0 0 0,0 1 0 0 0,0-1 1 0 0,0 0-1 0 0,0 1 0 0 0,0-1 1 0 0,0 1-1 0 0,0-1 0 0 0,-1 1 0 0 0,1 0 1 0 0,0-1-1 0 0,0 1 0 0 0,-1 0 0 0 0,1 0 1 0 0,0-1-1 0 0,-1 1 0 0 0,1 0 1 0 0,-1 0-1 0 0,1 0 0 0 0,-1 0 0 0 0,1 0 1 0 0,-1 0-1 0 0,1 0 0 0 0,-1 0 1 0 0,0 0-1 0 0,0 0 0 0 0,0 0 0 0 0,1 0 1 0 0,-1 0-1 0 0,0 0 0 0 0,-1 1 0 0 0,1 7 8 0 0,-1 0 0 0 0,0 0 0 0 0,-1 0 0 0 0,0-1 0 0 0,-7 17 0 0 0,-21 42 58 0 0,5-20 2 0 0,44-44 51 0 0,19-3 49 0 0,-30-1-43 0 0,-1 1 0 0 0,0 0 0 0 0,13 1 0 0 0,-10 1-20 0 0,0 0 0 0 0,-1 0 0 0 0,12 5 0 0 0,-10 0-36 0 0,-11-2-78 0 0,0-4 12 0 0,1 3-1 0 0,0 1 1 0 0,-1 0-1 0 0,1-1 0 0 0,-1 1 1 0 0,0-1-1 0 0,-1 1 0 0 0,1-1 1 0 0,-1 1-1 0 0,0-1 0 0 0,0 1 1 0 0,0-1-1 0 0,0 0 0 0 0,-1 1 1 0 0,-2 3-1 0 0,-4 8-90 0 0,-1-1 0 0 0,-15 19 1 0 0,6-8-422 0 0,2-3-334 0 0,4-8-1451 0 0,2 1-3908 0 0,-2 2-2774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3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58 4144 0 0,'0'0'13127'0'0,"2"-10"-7120"0"0,5 1-5413 0 0,1 0 0 0 0,12-11 1 0 0,-12 13-256 0 0,-8 5-171 0 0,-6 3-97 0 0,5 0-71 0 0,0 0 0 0 0,0-1 0 0 0,0 1 0 0 0,0 0 0 0 0,0 0 0 0 0,0 0 0 0 0,1 0 0 0 0,-1 0 0 0 0,-1 2 0 0 0,-7 7 0 0 0,-22 16 18 0 0,25-23 112 0 0,3-1-126 0 0,0 0 1 0 0,-1 0 0 0 0,1 0 0 0 0,0 0-1 0 0,-3 4 1 0 0,5-6-151 0 0,-3-2 139 0 0,3 1 131 0 0,2 0-93 0 0,0 1 0 0 0,1-1 0 0 0,-1 0 0 0 0,0 1 0 0 0,0-1 0 0 0,0 0 1 0 0,0 0-1 0 0,0 0 0 0 0,0 0 0 0 0,0 0 0 0 0,0 0 0 0 0,0 0 0 0 0,1-2 0 0 0,10-11-543 0 0,-6 11 541 0 0,-5 2 5 0 0,0-1 0 0 0,1 1 0 0 0,-1 0 0 0 0,1 0 0 0 0,0 0 0 0 0,-1 0 0 0 0,1 0 0 0 0,0 0 0 0 0,-1 1-1 0 0,1-1 1 0 0,0 1 0 0 0,0-1 0 0 0,0 1 0 0 0,0 0 0 0 0,-1-1 0 0 0,1 1 0 0 0,0 0 0 0 0,0 0 0 0 0,0 0 0 0 0,0 1 0 0 0,0-1 0 0 0,0 0 0 0 0,-1 1 0 0 0,1-1 0 0 0,0 1 0 0 0,3 1 0 0 0,-5-2-33 0 0,1 0 1 0 0,0 1-1 0 0,-1-1 0 0 0,1 0 0 0 0,-1 0 1 0 0,1 1-1 0 0,-1-1 0 0 0,1 1 0 0 0,-1-1 1 0 0,1 0-1 0 0,-1 1 0 0 0,0-1 0 0 0,1 1 1 0 0,-1-1-1 0 0,0 1 0 0 0,1-1 0 0 0,-1 1 1 0 0,0 0-1 0 0,1-1 0 0 0,-1 1 0 0 0,0-1 1 0 0,0 1-1 0 0,0-1 0 0 0,0 1 0 0 0,0 0 1 0 0,0-1-1 0 0,0 1 0 0 0,0 0 0 0 0,0-1 1 0 0,0 1-1 0 0,0-1 0 0 0,0 1 0 0 0,0 1 1 0 0,-1-1 9 0 0,2 1-8 0 0,-2 0 1 0 0,1-1 0 0 0,0 1 0 0 0,0 0-1 0 0,0 0 1 0 0,-1-1 0 0 0,1 1 0 0 0,-1-1 0 0 0,1 1-1 0 0,-1 0 1 0 0,0-1 0 0 0,0 1 0 0 0,0-1-1 0 0,0 1 1 0 0,0-1 0 0 0,-2 3 0 0 0,1-2 19 0 0,-1 0 1 0 0,0 0-1 0 0,0 0 1 0 0,0 0-1 0 0,0 0 1 0 0,-1-1-1 0 0,1 1 1 0 0,-6 1 0 0 0,6-3 45 0 0,2-1-1 0 0,-3-3 11 0 0,3 3-73 0 0,1 1 0 0 0,-1-1 1 0 0,1 0-1 0 0,-1 0 1 0 0,1 1-1 0 0,-1-1 0 0 0,1 0 1 0 0,0 0-1 0 0,-1 0 1 0 0,1 0-1 0 0,0 0 0 0 0,0 1 1 0 0,0-1-1 0 0,0 0 1 0 0,-1 0-1 0 0,1 0 0 0 0,0 0 1 0 0,1 0-1 0 0,-1 0 1 0 0,0 0-1 0 0,0 1 0 0 0,0-1 1 0 0,0 0-1 0 0,1 0 1 0 0,-1 0-1 0 0,0 0 0 0 0,1 1 1 0 0,-1-1-1 0 0,1 0 1 0 0,-1 0-1 0 0,1 1 0 0 0,0-2 1 0 0,2-1 26 0 0,-1 1 0 0 0,0 0 1 0 0,1 0-1 0 0,0 0 0 0 0,4-3 1 0 0,-5 4-31 0 0,-1 0-5 0 0,6-3 15 0 0,-6 4 368 0 0,-5 21 31 0 0,-7-9-195 0 0,9-8-194 0 0,-12 3-166 0 0,-2 3-463 0 0,15-9 1152 0 0,0-1-290 0 0,-5 0-164 0 0,-1 1-81 0 0,4-4 0 0 0,0 0 18 0 0,3 3-29 0 0,0 0 1 0 0,-1 0 0 0 0,1 0-1 0 0,0 0 1 0 0,-1 0 0 0 0,1 0-1 0 0,0 0 1 0 0,0 0 0 0 0,-1-1-1 0 0,1 1 1 0 0,0 0 0 0 0,0 0-1 0 0,-1 0 1 0 0,1 0 0 0 0,0-1-1 0 0,0 1 1 0 0,0 0 0 0 0,0 0-1 0 0,-1 0 1 0 0,1-1 0 0 0,0 1-1 0 0,0 0 1 0 0,0 0 0 0 0,0-1-1 0 0,0 1 1 0 0,-1 0-1 0 0,1 0 1 0 0,0-1 0 0 0,0 1-1 0 0,0 0 1 0 0,0-1 0 0 0,0 1-1 0 0,0 0 1 0 0,0 0 0 0 0,0-1-1 0 0,0 1 1 0 0,0-6-1 0 0,0 5-1 0 0,0-1-1 0 0,0 1 1 0 0,1-1 0 0 0,-1 1-1 0 0,0-1 1 0 0,1 1-1 0 0,-1-1 1 0 0,1 1 0 0 0,0 0-1 0 0,-1-1 1 0 0,1 1-1 0 0,0 0 1 0 0,0-1 0 0 0,0 1-1 0 0,0 0 1 0 0,0 0-1 0 0,0 0 1 0 0,0 0 0 0 0,0 0-1 0 0,1 0 1 0 0,-1 0 0 0 0,3-1-1 0 0,-2 1 0 0 0,-1 0 0 0 0,1 0-1 0 0,0 0 1 0 0,0 1 0 0 0,0-1-1 0 0,0 0 1 0 0,0 1 0 0 0,0 0 0 0 0,0-1-1 0 0,0 1 1 0 0,0 0 0 0 0,0 0-1 0 0,3 0 1 0 0,-2 3 2 0 0,-5 1 0 0 0,-2 1 0 0 0,-12 7-59 0 0,16-11-42 0 0,-2 3-671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20 326 13824 0 0,'-7'-2'669'0'0,"6"2"-499"0"0,1 0 1 0 0,-1 0 0 0 0,1 0 0 0 0,-1 0 0 0 0,1 0 0 0 0,-1 0 0 0 0,1 0 0 0 0,-1 0 0 0 0,1 0 0 0 0,0 0 0 0 0,-1-1 0 0 0,1 1 0 0 0,-1 0 0 0 0,1 0 0 0 0,-1 0-1 0 0,1-1 1 0 0,0 1 0 0 0,-1 0 0 0 0,1-1 0 0 0,0 1 0 0 0,-1 0 0 0 0,1-1 0 0 0,0 1 0 0 0,-1 0 0 0 0,1-1 0 0 0,0 1 0 0 0,0-1 0 0 0,0 1 0 0 0,-1-1-1 0 0,1 1 1 0 0,0 0 0 0 0,0-1 0 0 0,0 1 0 0 0,0-1 0 0 0,0 0 0 0 0,0-9 693 0 0,1 0-1 0 0,0 0 1 0 0,1 0 0 0 0,0 0-1 0 0,6-15 1 0 0,22-47 218 0 0,-24 59-851 0 0,39-68 342 0 0,-9 17-440 0 0,-41 78-126 0 0,-1 0-1 0 0,2 1 0 0 0,0-1 1 0 0,-4 28-1 0 0,6-30-2 0 0,1-1 0 0 0,0 1 0 0 0,1 0 0 0 0,1-1 0 0 0,-1 1 0 0 0,2 0 0 0 0,5 21 0 0 0,-6-30 3 0 0,0 0-1 0 0,0-1 1 0 0,0 1-1 0 0,0-1 1 0 0,1 1 0 0 0,0-1-1 0 0,-1 0 1 0 0,1 0-1 0 0,3 4 1 0 0,-4-5-4 0 0,0-1 1 0 0,-1 1-1 0 0,1-1 0 0 0,0 1 1 0 0,0-1-1 0 0,-1 1 1 0 0,1-1-1 0 0,0 1 1 0 0,0-1-1 0 0,0 0 0 0 0,0 0 1 0 0,-1 1-1 0 0,1-1 1 0 0,0 0-1 0 0,0 0 1 0 0,0 0-1 0 0,0 0 0 0 0,0 0 1 0 0,0 0-1 0 0,0 0 1 0 0,-1 0-1 0 0,1 0 0 0 0,0-1 1 0 0,0 1-1 0 0,0 0 1 0 0,0 0-1 0 0,0-1 1 0 0,-1 1-1 0 0,1-1 0 0 0,0 1 1 0 0,0-1-1 0 0,-1 1 1 0 0,1-1-1 0 0,0 0 0 0 0,5-4 70 0 0,0-1 0 0 0,-1 0-1 0 0,0 0 1 0 0,0 0-1 0 0,-1-1 1 0 0,1 1-1 0 0,4-12 1 0 0,1-5-37 0 0,7-25 0 0 0,-3 7-855 0 0,-5 14-344 0 0,4-12-4170 0 0,-7 27-2613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19151 0 0,'12'-8'1452'0'0,"18"-20"-789"0"0,-19 17 967 0 0,26-20 0 0 0,-37 31-1563 0 0,1-1 0 0 0,-1 1 0 0 0,1 0 0 0 0,-1-1 0 0 0,0 1 1 0 0,1 0-1 0 0,-1 0 0 0 0,1-1 0 0 0,-1 1 0 0 0,1 0 0 0 0,0 0 0 0 0,-1 0 0 0 0,1 0 1 0 0,-1 0-1 0 0,1 0 0 0 0,-1 0 0 0 0,1 0 0 0 0,0 0 0 0 0,-1 0-48 0 0,1 0-1 0 0,-1 0 1 0 0,0 0-1 0 0,0 1 1 0 0,1-1-1 0 0,-1 0 0 0 0,0 0 1 0 0,0 0-1 0 0,0 1 1 0 0,0-1-1 0 0,1 0 1 0 0,-1 0-1 0 0,0 1 1 0 0,0-1-1 0 0,0 0 1 0 0,0 1-1 0 0,0-1 1 0 0,0 0-1 0 0,0 0 1 0 0,0 1-1 0 0,0-1 1 0 0,0 0-1 0 0,0 1 1 0 0,-3 23-65 0 0,2-17 216 0 0,-3 12 18 0 0,-1 0 0 0 0,-9 22 0 0 0,8-26 135 0 0,1 0-1 0 0,1 1 0 0 0,0 0 0 0 0,-2 19 0 0 0,6-34-292 0 0,0 1 0 0 0,0-1 0 0 0,0 1 0 0 0,0-1 0 0 0,0 1 0 0 0,0-1 0 0 0,0 1 0 0 0,1-1 0 0 0,-1 1 0 0 0,0-1 0 0 0,1 0-1 0 0,-1 1 1 0 0,1-1 0 0 0,0 1 0 0 0,-1-1 0 0 0,1 0 0 0 0,0 0 0 0 0,0 1 0 0 0,0-1 0 0 0,0 0 0 0 0,0 0 0 0 0,0 0 0 0 0,0 0-1 0 0,0 0 1 0 0,1 0 0 0 0,-1 0 0 0 0,0-1 0 0 0,0 1 0 0 0,1 0 0 0 0,-1-1 0 0 0,1 1 0 0 0,-1-1 0 0 0,0 1 0 0 0,1-1 0 0 0,-1 1-1 0 0,1-1 1 0 0,-1 0 0 0 0,1 0 0 0 0,2 0 0 0 0,5 0-81 0 0,0-1 1 0 0,0 0-1 0 0,0 0 0 0 0,0 0 0 0 0,11-5 0 0 0,94-24-1411 0 0,-77 21 151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39 331 19351 0 0,'-11'-5'2062'0'0,"8"4"-1900"0"0,1 0 0 0 0,0 0 1 0 0,0 0-1 0 0,-1 0 0 0 0,1-1 0 0 0,-3-2 1 0 0,4 2 173 0 0,-1 0 0 0 0,1 0 0 0 0,0 0 1 0 0,1-1-1 0 0,-1 1 0 0 0,0 0 1 0 0,1-1-1 0 0,-1 1 0 0 0,1 0 0 0 0,-1-1 1 0 0,1 1-1 0 0,0-1 0 0 0,0 1 1 0 0,0 0-1 0 0,1-1 0 0 0,-1 1 0 0 0,1-1 1 0 0,0-2-1 0 0,2-4-81 0 0,1-1-1 0 0,0 1 1 0 0,6-11 0 0 0,4-9 47 0 0,0-1 0 0 0,17-31 0 0 0,-13 29 51 0 0,-9 15-121 0 0,21-30-1 0 0,-29 47-231 0 0,-1 0 0 0 0,0 0 0 0 0,0 0 0 0 0,0-1 0 0 0,0 1 0 0 0,0 0 0 0 0,0 0 0 0 0,0 0 0 0 0,0 0 0 0 0,0 0 0 0 0,0-1 0 0 0,0 1 0 0 0,0 0 0 0 0,0 0 0 0 0,0 0 0 0 0,1 0 0 0 0,-1 0 0 0 0,0 0 0 0 0,0 0 0 0 0,0 0 0 0 0,0-1 0 0 0,0 1 0 0 0,0 0 0 0 0,1 0 0 0 0,-1 0 0 0 0,0 0 0 0 0,0 0 0 0 0,0 0 0 0 0,0 0 0 0 0,0 0 0 0 0,1 0 0 0 0,-1 0 0 0 0,0 0 0 0 0,0 0 0 0 0,0 0 0 0 0,0 0 0 0 0,1 0 0 0 0,-1 0 0 0 0,0 0 0 0 0,0 0 0 0 0,0 0 0 0 0,0 0 0 0 0,0 0 0 0 0,1 0 0 0 0,-1 0 0 0 0,0 0 0 0 0,0 1 0 0 0,0-1 0 0 0,0 0 0 0 0,0 0 0 0 0,0 0 0 0 0,1 0 0 0 0,-1 0 0 0 0,0 0 0 0 0,0 0 0 0 0,0 0 0 0 0,0 1 0 0 0,0-1 0 0 0,0 0 0 0 0,0 0 0 0 0,1 6 0 0 0,1 7 0 0 0,-2 0 0 0 0,-2 22 0 0 0,1-26 0 0 0,1 0 0 0 0,-1 0 0 0 0,2 0 0 0 0,-1 0 0 0 0,1 0 0 0 0,0-1 0 0 0,4 15 0 0 0,-3-19 0 0 0,-1 0 0 0 0,1 0 0 0 0,0-1 0 0 0,-1 1 0 0 0,2-1 0 0 0,-1 0 0 0 0,0 1 0 0 0,1-1 0 0 0,-1 0 0 0 0,6 4 0 0 0,-6-5 0 0 0,0-1 0 0 0,1 1 0 0 0,-1-1 0 0 0,1 1 0 0 0,-1-1 0 0 0,1 0 0 0 0,-1 0 0 0 0,1-1 0 0 0,0 1 0 0 0,-1 0 0 0 0,1-1 0 0 0,0 0 0 0 0,0 1 0 0 0,-1-1 0 0 0,1 0 0 0 0,5-1 0 0 0,2-1 6 0 0,0 0-1 0 0,-1-1 1 0 0,1 0-1 0 0,-1 0 1 0 0,1-1-1 0 0,-1 0 1 0 0,14-9-1 0 0,58-46-77 0 0,-45 30-97 0 0,17-13-3805 0 0,-43 34 2441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56 115 12896 0 0,'0'-6'221'0'0,"1"0"0"0"0,-1 0 1 0 0,1 0-1 0 0,-2 0 1 0 0,0-12-1 0 0,-2-9 1969 0 0,3-2 2820 0 0,0 19-1878 0 0,0 20-825 0 0,1 10-2068 0 0,-1 13-41 0 0,-7 56 0 0 0,-3 34-118 0 0,3-29-24 0 0,-1-29-12 0 0,-9 95 29 0 0,15-139-265 0 0,1-4 323 0 0,-1 1-1 0 0,3 19 1 0 0,-1-33-293 0 0,0-1 1 0 0,0 1-1 0 0,1 0 1 0 0,0 0-1 0 0,0 0 1 0 0,0-1-1 0 0,0 1 1 0 0,1-1 0 0 0,-1 1-1 0 0,1-1 1 0 0,0 1-1 0 0,0-1 1 0 0,0 0-1 0 0,0 0 1 0 0,4 4-1 0 0,6 0-2568 0 0,4-4-5619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5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19351 0 0,'-7'2'168'0'0,"0"-1"0"0"0,0 1 0 0 0,0 0 0 0 0,0 1 0 0 0,1-1 0 0 0,-1 2-1 0 0,1-1 1 0 0,-1 0 0 0 0,1 1 0 0 0,0 0 0 0 0,1 1 0 0 0,-1 0 0 0 0,-7 7-1 0 0,-5 8 529 0 0,2 0 0 0 0,-20 33 0 0 0,12-18 1454 0 0,21-31-1959 0 0,0-1 24 0 0,0 1 1 0 0,1-1 0 0 0,0 1-1 0 0,0-1 1 0 0,0 1-1 0 0,0 0 1 0 0,0 0 0 0 0,1-1-1 0 0,-2 9 1 0 0,3-12-198 0 0,0 0 1 0 0,0 0-1 0 0,0 0 1 0 0,0 1-1 0 0,0-1 1 0 0,0 0-1 0 0,0 0 1 0 0,1 0-1 0 0,-1 0 1 0 0,0 0 0 0 0,0 0-1 0 0,0 0 1 0 0,0 0-1 0 0,0 1 1 0 0,1-1-1 0 0,-1 0 1 0 0,0 0-1 0 0,0 0 1 0 0,0 0-1 0 0,0 0 1 0 0,1 0-1 0 0,-1 0 1 0 0,0 0-1 0 0,0 0 1 0 0,0 0-1 0 0,0 0 1 0 0,1 0-1 0 0,-1 0 1 0 0,0 0-1 0 0,0 0 1 0 0,0 0-1 0 0,0 0 1 0 0,1 0-1 0 0,-1 0 1 0 0,0 0-1 0 0,0-1 1 0 0,0 1-1 0 0,0 0 1 0 0,0 0-1 0 0,1 0 1 0 0,-1 0 0 0 0,8-4 62 0 0,-8 4-59 0 0,45-26-438 0 0,46-36 0 0 0,-42 27-8741 0 0,-32 23 883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11056 0 0,'-5'1'528'0'0,"0"0"1"0"0,0-1 0 0 0,0 1 0 0 0,0-1 0 0 0,0 0 0 0 0,0 0-1 0 0,-5-2 1 0 0,-10 1 3740 0 0,11 1-3619 0 0,1 0-1 0 0,-1 0 1 0 0,1 1-1 0 0,-1 0 1 0 0,-10 3-1 0 0,17-3-558 0 0,-1 0 1 0 0,1 0-1 0 0,0 1 1 0 0,-1-1-1 0 0,1 0 0 0 0,0 1 1 0 0,0-1-1 0 0,0 1 0 0 0,0 0 1 0 0,0-1-1 0 0,0 1 0 0 0,0 0 1 0 0,1 0-1 0 0,-1 0 0 0 0,1 1 1 0 0,-1-1-1 0 0,1 0 0 0 0,0 0 1 0 0,0 1-1 0 0,0-1 1 0 0,-1 4-1 0 0,1-3-75 0 0,0 0 1 0 0,1 0-1 0 0,-1 0 0 0 0,0-1 1 0 0,1 1-1 0 0,0 0 0 0 0,0 0 1 0 0,0 0-1 0 0,0 0 0 0 0,0 0 1 0 0,0 0-1 0 0,1 0 0 0 0,0 0 1 0 0,-1-1-1 0 0,1 1 0 0 0,0 0 1 0 0,0 0-1 0 0,1-1 0 0 0,-1 1 1 0 0,0-1-1 0 0,1 1 0 0 0,0-1 1 0 0,-1 1-1 0 0,1-1 1 0 0,0 0-1 0 0,4 3 0 0 0,-5-4 21 0 0,1 0 0 0 0,0 0 0 0 0,0 0 0 0 0,0-1-1 0 0,0 1 1 0 0,0 0 0 0 0,0-1 0 0 0,0 0 0 0 0,0 1 0 0 0,0-1-1 0 0,0 0 1 0 0,0 0 0 0 0,0 0 0 0 0,0 0 0 0 0,0 0 0 0 0,1-1-1 0 0,-1 1 1 0 0,0-1 0 0 0,3 0 0 0 0,4-3 269 0 0,0 0 0 0 0,16-9 0 0 0,-15 7-241 0 0,-4 3 220 0 0,2-2 751 0 0,-8 5-1018 0 0,0 0 0 0 0,0 0 0 0 0,1 0 0 0 0,-1 0 0 0 0,0 0 1 0 0,0 0-1 0 0,0 0 0 0 0,1 0 0 0 0,-1 0 0 0 0,0 0 0 0 0,0 0 0 0 0,0 1 0 0 0,1-1 0 0 0,-1 0 0 0 0,0 0 1 0 0,0 0-1 0 0,0 0 0 0 0,1 0 0 0 0,-1 0 0 0 0,0 0 0 0 0,0 1 0 0 0,0-1 0 0 0,0 0 0 0 0,0 0 1 0 0,1 0-1 0 0,-1 0 0 0 0,0 1 0 0 0,0-1 0 0 0,0 0 0 0 0,0 0 0 0 0,0 0 0 0 0,0 0 0 0 0,0 1 0 0 0,0-1 1 0 0,0 0-1 0 0,1 0 0 0 0,0 7 8 0 0,1 0-1 0 0,-1-1 1 0 0,0 1 0 0 0,0 0 0 0 0,-1 0 0 0 0,0 0-1 0 0,0-1 1 0 0,-1 1 0 0 0,-2 13 0 0 0,-1-3-6 0 0,-1 1-1 0 0,-11 25 1 0 0,1-11 39 0 0,-1 0 0 0 0,-32 45 0 0 0,35-57-237 0 0,-2 0-1 0 0,0-1 0 0 0,0-1 1 0 0,-30 26-1 0 0,35-37-662 0 0,9-7 710 0 0,1 0 1 0 0,0 1-1 0 0,0-1 1 0 0,-1 0-1 0 0,1 0 1 0 0,0 0-1 0 0,-1 1 1 0 0,1-1-1 0 0,0 0 1 0 0,-1 0-1 0 0,1 0 0 0 0,-1 0 1 0 0,1 0-1 0 0,0 0 1 0 0,-1 0-1 0 0,1 0 1 0 0,0 0-1 0 0,-1 0 1 0 0,1 0-1 0 0,0 0 1 0 0,-1 0-1 0 0,1 0 1 0 0,-1 0-1 0 0,1 0 1 0 0,0 0-1 0 0,-1 0 0 0 0,1-1 1 0 0,0 1-1 0 0,-1 0 1 0 0,-2-5-2089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1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15200 0 0,'0'0'3350'0'0,"4"-15"2427"0"0,-2 6-5024 0 0,1-1 1 0 0,1 1-1 0 0,0 0 0 0 0,0 0 0 0 0,6-10 0 0 0,31-41 916 0 0,-31 45-1377 0 0,-4 6-126 0 0,-3 4-54 0 0,1 0 1 0 0,-1 1-1 0 0,1-1 1 0 0,4-4-1 0 0,-3 7-3 0 0,-5 2-124 0 0,1 0 0 0 0,0 1 0 0 0,-1-1 0 0 0,1 1 0 0 0,0 0 0 0 0,-1-1 0 0 0,1 1 0 0 0,-1-1 0 0 0,1 1 0 0 0,-1 0 0 0 0,1-1 0 0 0,-1 1 0 0 0,0 0 0 0 0,1 0 0 0 0,-1-1 0 0 0,0 1 0 0 0,1 1 0 0 0,0 0-21 0 0,9 27 3 0 0,-9-25 29 0 0,1 1 0 0 0,-1-1 0 0 0,1 1 1 0 0,0-1-1 0 0,0 1 0 0 0,0-1 0 0 0,0 0 0 0 0,1 0 0 0 0,0 0 0 0 0,0 0 1 0 0,0-1-1 0 0,0 1 0 0 0,1-1 0 0 0,3 3 0 0 0,-5-4 4 0 0,5 2 0 0 0,0 1-1 0 0,15 5 1 0 0,-19-9 1 0 0,0 0 0 0 0,0 0 0 0 0,1 0 0 0 0,-1-1 0 0 0,0 1 0 0 0,0-1 0 0 0,0 0 1 0 0,1 0-1 0 0,-1 0 0 0 0,6-1 0 0 0,-1-1-11 0 0,0 0 0 0 0,-1 0 0 0 0,1-1 0 0 0,0 0 0 0 0,-1 0-1 0 0,0 0 1 0 0,0-1 0 0 0,10-6 0 0 0,-13 6-375 0 0,0 1-1 0 0,0-1 0 0 0,-1 1 1 0 0,1-1-1 0 0,-1 0 0 0 0,0 0 1 0 0,0-1-1 0 0,5-7 0 0 0,-2 0-1927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2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24 10592 0 0,'-6'-3'787'0'0,"6"3"-694"0"0,0 0 0 0 0,-1-1 0 0 0,1 1-1 0 0,-1 0 1 0 0,1 0 0 0 0,-1-1-1 0 0,1 1 1 0 0,-1 0 0 0 0,-11 3 10378 0 0,24-11-8559 0 0,13-5 1767 0 0,-26 14-3628 0 0,0 1 0 0 0,0 0 0 0 0,0-1 0 0 0,0 1 0 0 0,0 0 0 0 0,1 0 0 0 0,-1-1 0 0 0,0 3 0 0 0,0 1 28 0 0,-1-2-33 0 0,-1 0 0 0 0,1 0 0 0 0,-1-1 1 0 0,1 1-1 0 0,-1-1 0 0 0,0 0 0 0 0,0 0 1 0 0,0 0-1 0 0,-6 3 0 0 0,-8 6 317 0 0,3-1 517 0 0,17-26-587 0 0,-1 13 386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2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13 11976 0 0,'2'-2'190'0'0,"-2"1"-113"0"0,1 1 1 0 0,-1-1-1 0 0,1 0 1 0 0,-1 0-1 0 0,1 0 0 0 0,-1 1 1 0 0,1-1-1 0 0,0 0 1 0 0,0 1-1 0 0,-1-1 1 0 0,1 1-1 0 0,0-1 1 0 0,1 0-1 0 0,12 13 11487 0 0,-14 2-9243 0 0,-3-9-2139 0 0,1 0 1 0 0,0 0-1 0 0,-1 0 0 0 0,0 0 0 0 0,0 0 1 0 0,-8 8-1 0 0,3-2-58 0 0,-10 8 445 0 0,16-17 363 0 0,11-10-441 0 0,-6 5-1054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3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11976 0 0,'-5'-14'546'0'0,"3"11"-10"0"0,2 3-406 0 0,-1 1 1 0 0,1-1-1 0 0,-1 0 0 0 0,0 0 0 0 0,1 0 0 0 0,-1 0 1 0 0,0 1-1 0 0,1-1 0 0 0,-1 0 0 0 0,1 1 0 0 0,-1-1 1 0 0,1 0-1 0 0,-1 1 0 0 0,1-1 0 0 0,-1 1 0 0 0,1-1 0 0 0,-1 1 1 0 0,1-1-1 0 0,0 1 0 0 0,-1-1 0 0 0,1 1 0 0 0,0-1 1 0 0,-1 1-1 0 0,1 0 0 0 0,0-1 0 0 0,0 1 0 0 0,-1-1 1 0 0,1 1-1 0 0,0 0 0 0 0,0 1 1728 0 0,0-1-1645 0 0,0 0 0 0 0,1 0 1 0 0,-1 0-1 0 0,0 0 0 0 0,1-1 0 0 0,-1 1 0 0 0,0 0 0 0 0,1 0 0 0 0,-1 0 1 0 0,1 0-1 0 0,0-1 0 0 0,-1 1 0 0 0,1 0 0 0 0,0 0 0 0 0,-1-1 0 0 0,1 1 1 0 0,0-1-1 0 0,0 1 0 0 0,-1-1 0 0 0,1 1 0 0 0,2 0 0 0 0,-2 0-150 0 0,-1 0-1 0 0,1-1 1 0 0,0 1-1 0 0,0 0 1 0 0,0 0-1 0 0,-1 0 1 0 0,1 0-1 0 0,0 0 0 0 0,-1 0 1 0 0,1 0-1 0 0,-1 0 1 0 0,1 0-1 0 0,-1 0 1 0 0,0 0-1 0 0,1 1 1 0 0,-1-1-1 0 0,0 0 1 0 0,0 0-1 0 0,0 0 1 0 0,0 0-1 0 0,0 1 1 0 0,0-1-1 0 0,0 0 0 0 0,0 0 1 0 0,0 0-1 0 0,-1 0 1 0 0,1 1-1 0 0,0-1 1 0 0,-1 0-1 0 0,1 0 1 0 0,-1 0-1 0 0,1 0 1 0 0,-1 0-1 0 0,1 0 1 0 0,-1 0-1 0 0,0 0 0 0 0,0 0 1 0 0,1 0-1 0 0,-2 0 1 0 0,0 0 425 0 0,2-1-457 0 0,0 1 1 0 0,0-1-1 0 0,0 0 0 0 0,0 0 1 0 0,0 0-1 0 0,0 1 0 0 0,0-1 1 0 0,0 0-1 0 0,0 0 0 0 0,-1 0 1 0 0,1 0-1 0 0,0 0 0 0 0,0 0 1 0 0,0 1-1 0 0,0-1 0 0 0,0 0 1 0 0,-1 0-1 0 0,1 0 0 0 0,0 0 1 0 0,0 0-1 0 0,0 0 0 0 0,0 0 1 0 0,-1 0-1 0 0,1 0 0 0 0,0 0 1 0 0,0 0-1 0 0,0 0 0 0 0,-1 0 1 0 0,1 0-1 0 0,0 0 0 0 0,0 0 1 0 0,0 0-1 0 0,-1 0 0 0 0,1 0 1 0 0,0 0-1 0 0,0 0 0 0 0,0 0 1 0 0,0 0-1 0 0,-1 0 0 0 0,1 0 1 0 0,0 0-1 0 0,0 0 0 0 0,-8-7 563 0 0,8 6-534 0 0,0 0-1 0 0,0-1 0 0 0,1 1 1 0 0,-1-1-1 0 0,0 1 1 0 0,0-1-1 0 0,1 1 1 0 0,-1-1-1 0 0,1 1 1 0 0,-1 0-1 0 0,1-1 0 0 0,0 1 1 0 0,1-2-1 0 0,13-20 197 0 0,-14 22-243 0 0,2-3 51 0 0,1 0 3 0 0,-3 3 36 0 0,-7 11 1746 0 0,4-10-1813 0 0,1 0 0 0 0,-1-1 0 0 0,0 1 1 0 0,1-1-1 0 0,-1 0 0 0 0,1 1 0 0 0,-1-1 0 0 0,1 0 0 0 0,-1 0 0 0 0,1 0 1 0 0,0 0-1 0 0,-1 0 0 0 0,1 0 0 0 0,0-1 0 0 0,0 1 0 0 0,0 0 0 0 0,0-1 1 0 0,0 1-1 0 0,0-1 0 0 0,0 1 0 0 0,0-1 0 0 0,0-1 0 0 0,0 1-252 0 0,0-1 0 0 0,0 1 0 0 0,0 0-1 0 0,1 0 1 0 0,-1-1 0 0 0,1 1 0 0 0,-1-4-1 0 0,1 4-488 0 0,0 1-1 0 0,0 0 0 0 0,0-1 0 0 0,1 1 0 0 0,-1 0 1 0 0,0-1-1 0 0,1 1 0 0 0,-1 0 0 0 0,0 0 0 0 0,1-1 1 0 0,0 1-1 0 0,-1 0 0 0 0,2-2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44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52 133 9872 0 0,'-10'-8'1054'0'0,"8"4"-754"0"0,-1 0-1 0 0,1 0 1 0 0,0-1-1 0 0,0 1 0 0 0,0-1 1 0 0,0 1-1 0 0,1-1 1 0 0,-1-5-1 0 0,0 3 224 0 0,0 0 0 0 0,0 1 0 0 0,-1-1 0 0 0,0 1 0 0 0,0 0 0 0 0,-5-14 7235 0 0,8 20-7642 0 0,10 1 1453 0 0,11 5-1589 0 0,12 4 377 0 0,0-1-1 0 0,1-2 1 0 0,44 5 0 0 0,-30-6 189 0 0,-15-3-380 0 0,48-1-1 0 0,-27-2-19 0 0,59-2 173 0 0,-24-1 33 0 0,44-4 152 0 0,-24 0-201 0 0,108 6 314 0 0,-81 3-417 0 0,94-1 328 0 0,-189-7-391 0 0,-30 3-79 0 0,-1 2 1 0 0,16-2-1 0 0,-21 3-22 0 0,0-1 0 0 0,-1 1 0 0 0,1-1 0 0 0,9-4 0 0 0,7 0 107 0 0,-16 3-118 0 0,2-2 17 0 0,2 1-24 0 0,8-1 46 0 0,-13 2-64 0 0,-3 0-58 0 0,1 1 0 0 0,-1-1-1 0 0,1 1 1 0 0,0-1 0 0 0,0 1 0 0 0,0 0-1 0 0,0-1 1 0 0,2 0 0 0 0,5-4-1150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3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65 11976 0 0,'-11'-2'1274'0'0,"9"1"-1202"0"0,0 0-1 0 0,0 1 0 0 0,0-1 1 0 0,0 1-1 0 0,0 0 0 0 0,0 0 1 0 0,0 0-1 0 0,-7 0 7875 0 0,23 5-6236 0 0,92-1 3241 0 0,53-18-2812 0 0,42-15-1364 0 0,-63 8-430 0 0,-106 17-3398 0 0,-1 3-4339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3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43 15232 0 0,'0'0'1378'0'0,"0"-20"-219"0"0,1 19-899 0 0,-1-1 1 0 0,1 1-1 0 0,0 0 1 0 0,-1 0-1 0 0,1-1 1 0 0,0 1 0 0 0,0 0-1 0 0,0 0 1 0 0,0 0-1 0 0,0 0 1 0 0,0 0-1 0 0,2-2 1 0 0,3-3 3534 0 0,-14 24-3187 0 0,-12 8-269 0 0,-2-2 0 0 0,0 0-1 0 0,-1-2 1 0 0,-1 0-1 0 0,-39 26 1 0 0,2 2-258 0 0,18-13 80 0 0,30-27 48 0 0,0 1 0 0 0,1 1 0 0 0,0 0 0 0 0,1 1 0 0 0,0 0 0 0 0,1 0 1 0 0,-9 17-1 0 0,18-28-163 0 0,0-1 0 0 0,0 1 0 0 0,0 0 0 0 0,1-1 0 0 0,-1 1 0 0 0,1 0 0 0 0,-1-1 1 0 0,1 1-1 0 0,0 0 0 0 0,-1 0 0 0 0,1-1 0 0 0,0 1 0 0 0,0 0 0 0 0,0 0 0 0 0,1-1 0 0 0,-1 1 1 0 0,0 0-1 0 0,0 0 0 0 0,2 1 0 0 0,-1-1-2 0 0,0 1 0 0 0,0-2 1 0 0,0 1-1 0 0,1 0 0 0 0,-1 0 1 0 0,1 0-1 0 0,0-1 1 0 0,-1 1-1 0 0,1 0 0 0 0,0-1 1 0 0,0 0-1 0 0,3 3 0 0 0,3-1 18 0 0,0 1 0 0 0,0-1 1 0 0,0 0-1 0 0,0-1 0 0 0,0 0 0 0 0,15 1 0 0 0,15 0 69 0 0,39-3 0 0 0,-40-1-14 0 0,47 5 0 0 0,32 5-840 0 0,-20 11-5794 0 0,-77-15 4501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3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38 291 17503 0 0,'-7'4'528'0'0,"3"-2"-249"0"0,0 0-1 0 0,0 1 0 0 0,0 0 0 0 0,1-1 1 0 0,-5 5-1 0 0,8-7-212 0 0,0 1 0 0 0,-1-1 0 0 0,1 0 0 0 0,0 1 0 0 0,-1-1 0 0 0,1 1 0 0 0,0-1 0 0 0,0 1 0 0 0,-1-1 0 0 0,1 1 0 0 0,0-1-1 0 0,0 1 1 0 0,0-1 0 0 0,0 1 0 0 0,0-1 0 0 0,-1 1 0 0 0,1-1 0 0 0,0 1 0 0 0,0-1 0 0 0,1 2 0 0 0,-1-1 53 0 0,0-1 0 0 0,1 1 0 0 0,-1 0 0 0 0,1 0 0 0 0,-1-1-1 0 0,1 1 1 0 0,-1 0 0 0 0,1-1 0 0 0,0 1 0 0 0,-1-1 0 0 0,1 1 0 0 0,0-1 0 0 0,-1 1-1 0 0,1-1 1 0 0,0 0 0 0 0,0 1 0 0 0,1 0 0 0 0,5 1 183 0 0,0 1 0 0 0,1-1 0 0 0,0 0 0 0 0,-1-1 0 0 0,1 0 0 0 0,12 1 0 0 0,51-4 815 0 0,-57 1-871 0 0,267-25 2287 0 0,-148 11-2111 0 0,604-57 868 0 0,4 5-428 0 0,-247 29-372 0 0,-437 34-423 0 0,50-4 1 0 0,326-36 264 0 0,-324 22-1105 0 0,-91 17 459 0 0,0-1 1 0 0,0-1-1 0 0,31-15 0 0 0,-36 13-2497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2:3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335 164 14112 0 0,'-10'-9'434'0'0,"1"-1"0"0"0,1 0 0 0 0,0 0 0 0 0,0-1 1 0 0,1 0-1 0 0,-10-19 0 0 0,-15-24 4301 0 0,30 51-4251 0 0,-9-11 1362 0 0,6 13-1009 0 0,3 10-225 0 0,-2 55 54 0 0,-1-13-599 0 0,-31 353-404 0 0,35-399 299 0 0,-14 91-338 0 0,11-81 404 0 0,0-1 0 0 0,0 1 0 0 0,-1-1 0 0 0,-9 17 0 0 0,12-28 47 0 0,1 0 0 0 0,-1 0 0 0 0,0 0-1 0 0,0-1 1 0 0,0 1 0 0 0,-1 0 0 0 0,-3 2 0 0 0,6-4-50 0 0,-1-1 0 0 0,0 1 0 0 0,1-1 0 0 0,-1 1 0 0 0,0-1 0 0 0,1 0 0 0 0,-1 1 0 0 0,0-1 1 0 0,0 0-1 0 0,1 0 0 0 0,-1 0 0 0 0,0 0 0 0 0,0 1 0 0 0,1-1 0 0 0,-1 0 0 0 0,0 0 0 0 0,0 0 0 0 0,0-1 1 0 0,1 1-1 0 0,-1 0 0 0 0,0 0 0 0 0,0 0 0 0 0,1 0 0 0 0,-1-1 0 0 0,0 1 0 0 0,1 0 0 0 0,-1-1 0 0 0,0 1 1 0 0,1-1-1 0 0,-1 1 0 0 0,0 0 0 0 0,1-1 0 0 0,-1 1 0 0 0,1-1 0 0 0,-1 0 0 0 0,1 1 0 0 0,-1-1 0 0 0,0 0 0 0 0,-6-9 8 0 0,0 0 0 0 0,0-1 0 0 0,1 0 0 0 0,0 0 0 0 0,-6-20 0 0 0,-15-63 340 0 0,26 86-289 0 0,0 0 0 0 0,0 0 0 0 0,1-12 0 0 0,0 20-84 0 0,-1-1 0 0 0,1 1 0 0 0,0-1 0 0 0,0 1 0 0 0,0 0 0 0 0,0-1 0 0 0,0 1 0 0 0,0-1 0 0 0,0 1 0 0 0,0-1 0 0 0,0 1 0 0 0,0 0 0 0 0,0-1 0 0 0,0 1 0 0 0,0-1 0 0 0,0 1 0 0 0,1 0 0 0 0,-1-1 0 0 0,0 1 0 0 0,0-1 0 0 0,0 1 0 0 0,1 0 0 0 0,-1-1 0 0 0,0 1 0 0 0,0 0 0 0 0,1-1 0 0 0,-1 1 0 0 0,0 0 0 0 0,1 0 0 0 0,-1-1 0 0 0,0 1 0 0 0,1 0 0 0 0,-1 0 0 0 0,1-1 0 0 0,-1 1 0 0 0,0 0 0 0 0,1 0 0 0 0,-1 0 0 0 0,1 0 0 0 0,-1 0 0 0 0,0 0 0 0 0,1-1 0 0 0,11 7 0 0 0,-12-6 0 0 0,7 6 2 0 0,0-1-1 0 0,-1 2 1 0 0,0-1-1 0 0,0 1 1 0 0,-1 0-1 0 0,1 0 1 0 0,6 12-1 0 0,-5-7-85 0 0,17 19-1 0 0,-20-27 67 0 0,0 0 0 0 0,0 0 1 0 0,0-1-1 0 0,0 1 0 0 0,1-1 1 0 0,-1 0-1 0 0,1 0 0 0 0,0-1 0 0 0,0 1 1 0 0,0-1-1 0 0,6 2 0 0 0,-7-4 64 0 0,-1 1-1 0 0,1-1 0 0 0,0 1 1 0 0,-1-1-1 0 0,1 0 0 0 0,0 0 1 0 0,-1-1-1 0 0,1 1 0 0 0,0-1 1 0 0,-1 0-1 0 0,1 0 1 0 0,-1 0-1 0 0,1 0 0 0 0,-1 0 1 0 0,0-1-1 0 0,1 0 0 0 0,4-3 1 0 0,3-4 55 0 0,0 0-1 0 0,0-1 1 0 0,-1-1 0 0 0,-1 1 0 0 0,1-2 0 0 0,8-14-1 0 0,-3 6-132 0 0,19-21-1 0 0,38-38-2782 0 0,-51 56 1727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2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58 11976 0 0,'0'0'901'0'0,"3"-10"-490"0"0,-3 8-102 0 0,0 1 0 0 0,1 0 1 0 0,-1-1-1 0 0,0 1 1 0 0,0 0-1 0 0,0-1 1 0 0,0 1-1 0 0,0-1 1 0 0,0 1-1 0 0,0 0 0 0 0,-1-1 1 0 0,1 1-1 0 0,-1-2 1 0 0,-1-7 2587 0 0,3 2-401 0 0,0-1 1726 0 0,-2 14-2534 0 0,-2 17-1503 0 0,1 1 0 0 0,1-1 1 0 0,2 27-1 0 0,0-4-26 0 0,-9 205 89 0 0,8-218-116 0 0,2 0 0 0 0,10 61 0 0 0,-3-38 43 0 0,1-27-69 0 0,-6-19-91 0 0,-3-9-8 0 0,0 1 47 0 0,8-6-690 0 0,5-22-2088 0 0,-9 16 651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2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10 111 4144 0 0,'0'0'319'0'0,"3"-14"858"0"0,-2 10-535 0 0,1 0 1 0 0,-1 0 0 0 0,-1 1-1 0 0,1-1 1 0 0,0 0 0 0 0,-1 0-1 0 0,0 0 1 0 0,0 0-1 0 0,0-5 1 0 0,-1-2 217 0 0,4-26 1366 0 0,-3 36-1498 0 0,5-3 2304 0 0,-4 9-2145 0 0,2 8-252 0 0,-1 1 0 0 0,0 0-1 0 0,-1 0 1 0 0,-1 0-1 0 0,-1 15 1 0 0,-12 72 320 0 0,2-23-336 0 0,8-53-485 0 0,-1 10 17 0 0,2-1 1 0 0,2 49 0 0 0,0-82-160 0 0,1 4 22 0 0,-1 0 1 0 0,1 0-1 0 0,0 0 0 0 0,0-1 1 0 0,3 8-1 0 0,-4-11-77 0 0,0-1 0 0 0,1 1 0 0 0,-1 0 0 0 0,0-1-1 0 0,1 1 1 0 0,-1 0 0 0 0,1-1 0 0 0,-1 1 0 0 0,1 0 0 0 0,-1-1 0 0 0,1 1-1 0 0,0-1 1 0 0,-1 1 0 0 0,1-1 0 0 0,0 1 0 0 0,-1-1 0 0 0,1 0-1 0 0,0 1 1 0 0,0-1 0 0 0,-1 0 0 0 0,1 1 0 0 0,0-1 0 0 0,0 0 0 0 0,-1 0-1 0 0,1 0 1 0 0,0 0 0 0 0,0 0 0 0 0,0 0 0 0 0,-1 0 0 0 0,1 0-1 0 0,0 0 1 0 0,0 0 0 0 0,0 0 0 0 0,-1-1 0 0 0,1 1 0 0 0,0 0 0 0 0,0 0-1 0 0,-1-1 1 0 0,1 1 0 0 0,0-1 0 0 0,0 1 0 0 0,0-1 0 0 0,11-8-5673 0 0,4-1-1757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2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50 10592 0 0,'-35'14'1123'0'0,"22"-7"9465"0"0,26-13-8878 0 0,26-11-400 0 0,-18 7-862 0 0,0 0 1 0 0,0 2-1 0 0,41-11 1 0 0,-59 19-433 0 0,0 0 0 0 0,-1-1 0 0 0,1 1 1 0 0,0 0-1 0 0,0 1 0 0 0,0-1 1 0 0,-1 0-1 0 0,1 1 0 0 0,0-1 0 0 0,0 1 1 0 0,-1 0-1 0 0,1 0 0 0 0,0 0 1 0 0,-1 1-1 0 0,1-1 0 0 0,-1 0 0 0 0,0 1 1 0 0,1 0-1 0 0,-1-1 0 0 0,0 1 1 0 0,3 4-1 0 0,-2-3-8 0 0,-1-1 1 0 0,0 1 0 0 0,0 0-1 0 0,0 0 1 0 0,0 0-1 0 0,-1 1 1 0 0,1-1-1 0 0,-1 0 1 0 0,0 1 0 0 0,0-1-1 0 0,0 1 1 0 0,0-1-1 0 0,-1 1 1 0 0,0-1-1 0 0,1 1 1 0 0,-1 5-1 0 0,-4 12 4 0 0,0 1 0 0 0,-2-1-1 0 0,0 0 1 0 0,-13 29 0 0 0,-1 2-4 0 0,20-51-7 0 0,-4 7 37 0 0,1 0 0 0 0,1 1 0 0 0,0-1 0 0 0,0 0 0 0 0,0 1 1 0 0,1-1-1 0 0,1 1 0 0 0,-1 9 0 0 0,2-17-38 0 0,-1 0 0 0 0,0-1 0 0 0,0 1 0 0 0,0 0 0 0 0,0-1 0 0 0,1 1 0 0 0,-1 0 0 0 0,0-1 0 0 0,1 1 0 0 0,-1 0 0 0 0,0-1 0 0 0,1 1 0 0 0,-1-1 0 0 0,1 1 0 0 0,-1-1 0 0 0,1 1 0 0 0,-1-1 0 0 0,1 1 0 0 0,-1-1 0 0 0,1 1 0 0 0,0-1 0 0 0,-1 0 0 0 0,2 1 0 0 0,0 0 0 0 0,0-1 0 0 0,0 1 0 0 0,0-1 0 0 0,0 1 0 0 0,0-1 0 0 0,0 0 0 0 0,0 0 0 0 0,2 0 0 0 0,5-1 0 0 0,-1 0 0 0 0,16-5 0 0 0,-23 6 0 0 0,84-28-284 0 0,-37 11-917 0 0,-18 8 358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2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318 134 15000 0 0,'-2'9'298'0'0,"2"-9"-289"0"0,0 0 1 0 0,0 0-1 0 0,0 0 1 0 0,0 0 0 0 0,0 0-1 0 0,0 0 1 0 0,0 0 0 0 0,0 0-1 0 0,0 0 1 0 0,0 0 0 0 0,0 0-1 0 0,0 0 1 0 0,0 0-1 0 0,0 0 1 0 0,0 0 0 0 0,0 0-1 0 0,0 0 1 0 0,-1 0 0 0 0,1 0-1 0 0,0 0 1 0 0,0 0 0 0 0,0 0-1 0 0,0 0 1 0 0,0 0 0 0 0,0 0-1 0 0,0 0 1 0 0,0 0-1 0 0,0 0 1 0 0,0 0 0 0 0,0 0-1 0 0,0 0 1 0 0,0 0 0 0 0,0 0-1 0 0,0 0 1 0 0,0 0 0 0 0,0 0-1 0 0,0 0 1 0 0,0 0-1 0 0,0 0 1 0 0,0 0 0 0 0,0 0-1 0 0,0 0 1 0 0,0 0 0 0 0,0 0-1 0 0,0 0 1 0 0,-1 0 0 0 0,1 0-1 0 0,0 0 1 0 0,0 0 0 0 0,0 0-1 0 0,0 0 1 0 0,0 0-1 0 0,0 0 1 0 0,0 0 0 0 0,0 0-1 0 0,0 0 1 0 0,0 0 0 0 0,0 0-1 0 0,0 0 1 0 0,-1-18 960 0 0,0 6-1169 0 0,0 8 144 0 0,1-4 814 0 0,-1 0 0 0 0,0-1-1 0 0,-1 1 1 0 0,-3-10 0 0 0,3 13-259 0 0,0 0 1 0 0,0 0-1 0 0,0 1 0 0 0,-1-1 0 0 0,-6-8 0 0 0,8 11-410 0 0,-1 1 0 0 0,1-1 0 0 0,-1 1-1 0 0,0-1 1 0 0,1 1 0 0 0,-1-1-1 0 0,0 1 1 0 0,0 0 0 0 0,0 0-1 0 0,0 0 1 0 0,0 0 0 0 0,0 0-1 0 0,0 1 1 0 0,-1-1 0 0 0,1 1 0 0 0,0-1-1 0 0,-3 1 1 0 0,-3-1-2 0 0,-1 1 1 0 0,1-1-1 0 0,-1 2 1 0 0,0 0 0 0 0,1 0-1 0 0,-1 0 1 0 0,1 1-1 0 0,0 0 1 0 0,-1 1-1 0 0,1 0 1 0 0,0 0-1 0 0,0 0 1 0 0,1 1-1 0 0,-1 1 1 0 0,1-1-1 0 0,0 1 1 0 0,0 0-1 0 0,0 1 1 0 0,1 0-1 0 0,0 0 1 0 0,0 0-1 0 0,-7 10 1 0 0,4-4-50 0 0,1 1-1 0 0,0 0 1 0 0,1 0 0 0 0,1 0-1 0 0,-7 19 1 0 0,10-24-16 0 0,1-1 1 0 0,0 0 0 0 0,1 1-1 0 0,0-1 1 0 0,0 1-1 0 0,0-1 1 0 0,1 1 0 0 0,0-1-1 0 0,1 1 1 0 0,0-1-1 0 0,0 1 1 0 0,2 9-1 0 0,-2-16-19 0 0,-1 1 0 0 0,1 0 0 0 0,0-1 0 0 0,0 1 0 0 0,-1-1 0 0 0,1 1 0 0 0,0-1 0 0 0,0 1 0 0 0,0-1 0 0 0,0 0 0 0 0,1 1 0 0 0,-1-1 0 0 0,0 0 0 0 0,0 0 0 0 0,1 0 0 0 0,-1 0 0 0 0,1 0 0 0 0,-1 0 0 0 0,1 0 0 0 0,-1-1 0 0 0,1 1 0 0 0,0 0 0 0 0,-1-1 0 0 0,4 1 1 0 0,-2-1 33 0 0,0 1 0 0 0,0-1 0 0 0,0-1 1 0 0,0 1-1 0 0,1 0 0 0 0,-1-1 0 0 0,0 1 1 0 0,0-1-1 0 0,0 0 0 0 0,0 0 0 0 0,0 0 1 0 0,4-3-1 0 0,4-2 61 0 0,0-1 0 0 0,-1 0 1 0 0,0-1-1 0 0,0 0 0 0 0,0-1 1 0 0,-1 0-1 0 0,-1 0 0 0 0,0-1 0 0 0,0 0 1 0 0,0-1-1 0 0,-2 0 0 0 0,1 0 1 0 0,-1 0-1 0 0,6-16 0 0 0,-5 11 53 0 0,-5 13-3 0 0,0 0-1 0 0,0 0 1 0 0,0-1 0 0 0,-1 1-1 0 0,1-1 1 0 0,-1 1 0 0 0,0-1-1 0 0,0 1 1 0 0,-1-1 0 0 0,1 0-1 0 0,-1-4 1 0 0,0 7-226 0 0,1 2 87 0 0,0 0 1 0 0,-1 0-1 0 0,1 0 1 0 0,-1 0-1 0 0,1 0 1 0 0,-1 0 0 0 0,1 0-1 0 0,-1 0 1 0 0,0 1-1 0 0,1 1 1 0 0,1 30 29 0 0,-1 1 0 0 0,-2 0 1 0 0,-1-1-1 0 0,-7 36 0 0 0,4-27 53 0 0,-5 37-184 0 0,-12 118 132 0 0,21-145-167 0 0,1-51-167 0 0,8-2-982 0 0,-7 0 1049 0 0,1 1 0 0 0,-1-1 0 0 0,0 0 0 0 0,0 0 0 0 0,0 0 0 0 0,1 0 0 0 0,-1 0 0 0 0,0 0 0 0 0,0 0 0 0 0,-1 0 0 0 0,1 0 0 0 0,0-1 0 0 0,1-1 0 0 0,9-19-1305 0 0,-9 16 1163 0 0,9-22-1510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3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113 165 10080 0 0,'0'0'462'0'0,"2"-5"146"0"0,0-32 386 0 0,-3-3 3672 0 0,0 2 4002 0 0,0 55-8181 0 0,-4 26 1 0 0,1-12-371 0 0,-8 72 270 0 0,4 167-1 0 0,13-199-387 0 0,-5-70 145 0 0,8-14 177 0 0,-6 1-164 0 0,0-1-1 0 0,0-15 1 0 0,1-4 101 0 0,1-46 186 0 0,-2 23-175 0 0,-3-18 145 0 0,-1 24-173 0 0,0-4 41 0 0,-16-101 0 0 0,10 135-86 0 0,8 17-132 0 0,-9 40 0 0 0,-13 250-202 0 0,14-156 164 0 0,6-86 101 0 0,2-25 150 0 0,-1 0 0 0 0,-5 21-1 0 0,6-42-287 0 0,0 0 0 0 0,0 1 1 0 0,0-1-1 0 0,0 0 0 0 0,0 1 0 0 0,0-1 0 0 0,0 0 0 0 0,0 1 0 0 0,0-1 0 0 0,0 0 0 0 0,0 1 0 0 0,-1-1 0 0 0,1 0 0 0 0,0 1 0 0 0,0-1 0 0 0,0 0 0 0 0,-1 0 0 0 0,1 1 0 0 0,0-1 1 0 0,0 0-1 0 0,-1 0 0 0 0,1 1 0 0 0,0-1 0 0 0,-1 0 0 0 0,1 0 0 0 0,0 0 0 0 0,-1 0 0 0 0,1 0 0 0 0,0 1 0 0 0,-1-1 0 0 0,1 0 0 0 0,0 0 0 0 0,-1 0 0 0 0,1 0 0 0 0,0 0 1 0 0,-1 0-1 0 0,1 0 0 0 0,0 0 0 0 0,-1 0 0 0 0,1 0 0 0 0,0 0 0 0 0,-1 0 0 0 0,1 0 0 0 0,0-1 0 0 0,-1 1 0 0 0,1 0 0 0 0,0 0 0 0 0,-1 0 0 0 0,1 0 0 0 0,0-1 0 0 0,0 1 0 0 0,-1 0 1 0 0,1 0-1 0 0,0 0 0 0 0,-1-1 0 0 0,-16-16-830 0 0,14 14 54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3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59 10080 0 0,'1'-31'483'0'0,"1"14"1970"0"0,-2 7 4613 0 0,-8 113-3878 0 0,6 5-2181 0 0,3 105 409 0 0,0-65-934 0 0,-1-82-2368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49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54 112 14256 0 0,'-5'-3'202'0'0,"-1"0"1"0"0,1-1 0 0 0,0 1 0 0 0,0-1 0 0 0,-5-4 0 0 0,9 6-79 0 0,-1 1 0 0 0,0-1 1 0 0,1 0-1 0 0,0 0 1 0 0,-1 0-1 0 0,1 1 0 0 0,0-1 1 0 0,0-1-1 0 0,0 1 1 0 0,0 0-1 0 0,0 0 0 0 0,0 0 1 0 0,1 0-1 0 0,-1-1 1 0 0,1 1-1 0 0,-1-3 0 0 0,1 3 46 0 0,0 1 0 0 0,1 0-1 0 0,-1 0 1 0 0,0-1 0 0 0,1 1-1 0 0,-1 0 1 0 0,1 0 0 0 0,-1 0-1 0 0,1 0 1 0 0,-1 0 0 0 0,1 0-1 0 0,0 0 1 0 0,-1 0 0 0 0,1 0-1 0 0,0 0 1 0 0,0 0-1 0 0,0 0 1 0 0,0 0 0 0 0,0 1-1 0 0,0-1 1 0 0,0 0 0 0 0,0 1-1 0 0,0-1 1 0 0,0 1 0 0 0,2-2-1 0 0,4 0 85 0 0,0-1 0 0 0,0 1 0 0 0,10-1-1 0 0,-2 0 171 0 0,1 0-409 0 0,0 0 1 0 0,1 1-1 0 0,-1 0 1 0 0,0 2-1 0 0,1 0 1 0 0,-1 0 0 0 0,0 2-1 0 0,1 0 1 0 0,-1 1-1 0 0,0 0 1 0 0,28 11-1 0 0,-38-12 1 0 0,0 1 0 0 0,0 0 0 0 0,0 0 0 0 0,0 1 0 0 0,0-1-1 0 0,-1 1 1 0 0,0 0 0 0 0,0 1 0 0 0,8 8 0 0 0,-6-5 44 0 0,-1 1 0 0 0,0-1 1 0 0,0 1-1 0 0,-1 1 0 0 0,7 14 1 0 0,-3 1 68 0 0,-2 0 0 0 0,0 0 0 0 0,-2 0 1 0 0,4 33-1 0 0,1 157 687 0 0,-16 1-1031 0 0,3 123 2299 0 0,4-320-1999 0 0,2 0-1 0 0,0 0 1 0 0,1-1 0 0 0,0 0-1 0 0,2 0 1 0 0,0 0-1 0 0,1 0 1 0 0,1-1 0 0 0,0 0-1 0 0,2-1 1 0 0,0 0 0 0 0,19 24-1 0 0,-24-34-62 0 0,1-1-1 0 0,0 1 1 0 0,0-1-1 0 0,0 0 1 0 0,1 0-1 0 0,0-1 1 0 0,0 0-1 0 0,0 0 1 0 0,0-1 0 0 0,1 0-1 0 0,-1 0 1 0 0,11 2-1 0 0,7 4 243 0 0,-35 7 164 0 0,-5 1-84 0 0,-28 27 59 0 0,3-8-301 0 0,-3-2-1 0 0,-61 38 1 0 0,72-49-255 0 0,1 0-1 0 0,1 2 0 0 0,-33 36 1 0 0,42-41-253 0 0,15-14-623 0 0,0 1-1 0 0,0 0 1 0 0,-4 8 0 0 0,7-9-506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3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21191 0 0,'0'0'1027'0'0,"9"4"73"0"0,1 0-921 0 0,1-1 1 0 0,0 0-1 0 0,0 0 0 0 0,0-1 1 0 0,1 0-1 0 0,-1-1 0 0 0,1-1 1 0 0,20-1-1 0 0,8-3 922 0 0,46-11 1 0 0,-49 8-934 0 0,32-6-820 0 0,90-5-1 0 0,-133 16-1170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4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1 504 11056 0 0,'0'0'9037'0'0,"4"5"-5193"0"0,-1-5-3671 0 0,-1-1 1 0 0,0 1 0 0 0,0-1 0 0 0,0 1 0 0 0,0-1-1 0 0,-1 0 1 0 0,1 0 0 0 0,0 0 0 0 0,0 0 0 0 0,0 0 0 0 0,-1-1-1 0 0,1 1 1 0 0,-1 0 0 0 0,1-1 0 0 0,-1 1 0 0 0,1-1-1 0 0,-1 0 1 0 0,0 1 0 0 0,0-1 0 0 0,0 0 0 0 0,0 0-1 0 0,2-3 1 0 0,3-8 277 0 0,-1-1 0 0 0,6-17-1 0 0,-5 13-69 0 0,22-65 952 0 0,-13 28-659 0 0,-8 28-555 0 0,13-32-1 0 0,-16 45-25 0 0,-3 12-86 0 0,-1 0 0 0 0,0 0 0 0 0,1 0 0 0 0,0 0 0 0 0,-1 0 1 0 0,1 1-1 0 0,0-1 0 0 0,0 0 0 0 0,0 0 0 0 0,2-1 0 0 0,-3 2-5 0 0,0 1-1 0 0,0 0 1 0 0,1 0 0 0 0,-1 0 0 0 0,0-1 0 0 0,1 1-1 0 0,-1 0 1 0 0,0 0 0 0 0,1 0 0 0 0,-1 0 0 0 0,0-1 0 0 0,1 1-1 0 0,-1 0 1 0 0,0 0 0 0 0,1 0 0 0 0,-1 0 0 0 0,0 0 0 0 0,1 0-1 0 0,-1 0 1 0 0,1 0 0 0 0,-1 0 0 0 0,0 0 0 0 0,1 0 0 0 0,-1 1-1 0 0,0-1 1 0 0,1 0 0 0 0,-1 0 0 0 0,0 0 0 0 0,1 0 0 0 0,-1 0-1 0 0,1 1 1 0 0,7 6-11 0 0,-8-6 13 0 0,5 6-4 0 0,-1-1 0 0 0,0 1 0 0 0,6 15 0 0 0,-8-17 0 0 0,3 8-33 0 0,6 22 0 0 0,0 0 27 0 0,-4-13 4 0 0,5 13-15 0 0,19 37-1 0 0,-26-62 16 0 0,0-1-1 0 0,0-1 0 0 0,0 1 0 0 0,1-1 1 0 0,1 0-1 0 0,0 0 0 0 0,0-1 0 0 0,0 0 1 0 0,9 7-1 0 0,-14-13 3 0 0,0 1 0 0 0,0-1 0 0 0,0 0 0 0 0,0 0 0 0 0,0 0 0 0 0,0 0 0 0 0,0 0 0 0 0,0-1 0 0 0,0 1 0 0 0,0-1 0 0 0,0 1 0 0 0,1-1 0 0 0,-1 0 0 0 0,0 1 0 0 0,0-1 0 0 0,1-1 0 0 0,-1 1 0 0 0,0 0 0 0 0,0 0 0 0 0,4-2 0 0 0,-3 1 0 0 0,0-1 0 0 0,0 1 0 0 0,-1-1 0 0 0,1 0 0 0 0,0 0 0 0 0,-1 0 0 0 0,1 0 0 0 0,-1 0 0 0 0,0 0 0 0 0,0-1 0 0 0,0 1 0 0 0,0-1 0 0 0,0 0 0 0 0,1-2 0 0 0,9-18 22 0 0,-1 0 1 0 0,-1-1-1 0 0,10-39 1 0 0,14-79 22 0 0,-34 141-45 0 0,18-125-686 0 0,-11 63-1931 0 0,-7 57-600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4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 5064 0 0,'-10'3'554'0'0,"0"2"1"0"0,1-1-1 0 0,-1 1 1 0 0,1 1-1 0 0,-12 9 0 0 0,11-8 1005 0 0,-11 7 473 0 0,2 2-1 0 0,-27 26 1 0 0,27-22-1690 0 0,2 0-1 0 0,0 2 0 0 0,2 0 1 0 0,0 1-1 0 0,1 0 1 0 0,2 1-1 0 0,-16 41 0 0 0,10-13 621 0 0,2-1 1 0 0,2 2-1 0 0,-11 85 0 0 0,21-102-609 0 0,2 0 0 0 0,1 0 0 0 0,2 0 0 0 0,2 0 0 0 0,1 0 0 0 0,12 51 0 0 0,-12-73-302 0 0,0-1-1 0 0,1 1 0 0 0,0-1 0 0 0,1 0 1 0 0,1 0-1 0 0,0-1 0 0 0,1 0 0 0 0,0 0 1 0 0,0-1-1 0 0,14 13 0 0 0,-15-16-123 0 0,1-1-1 0 0,1-1 0 0 0,-1 1 1 0 0,1-1-1 0 0,1-1 0 0 0,-1 0 1 0 0,1 0-1 0 0,-1-1 0 0 0,1 0 1 0 0,1 0-1 0 0,-1-2 0 0 0,0 1 1 0 0,1-1-1 0 0,14 1 0 0 0,-12-2-495 0 0,0-1-1 0 0,0-1 0 0 0,19-2 1 0 0,7-6-1481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48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 19351 0 0,'-5'-32'3572'0'0,"13"50"-1648"0"0,3 33-1258 0 0,-2 0-1 0 0,2 59 0 0 0,-6-53-86 0 0,1 77 148 0 0,-4-60-568 0 0,-1 3-66 0 0,4 51-370 0 0,-4-104-1741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4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20383 0 0,'0'0'1848'0'0,"14"-2"-834"0"0,-4 0-166 0 0,-1 0 1 0 0,16-6 0 0 0,16-3 783 0 0,124-18 473 0 0,-58 0-5011 0 0,-81 19-209 0 0,0-2-5624 0 0</inkml:trace>
  <inkml:trace contextRef="#ctx0" brushRef="#br0" timeOffset="1">654 1 18599 0 0,'0'0'852'0'0,"-3"13"312"0"0,7 30 2224 0 0,1-9-1796 0 0,1 165 363 0 0,-7-183-1933 0 0,1 0 0 0 0,0 0 0 0 0,2 0-1 0 0,0 0 1 0 0,0 0 0 0 0,9 26 0 0 0,-11-40-68 0 0,1 0 0 0 0,0-1 0 0 0,-1 1 0 0 0,1 0 0 0 0,0-1 0 0 0,0 1 0 0 0,0-1-1 0 0,0 1 1 0 0,0-1 0 0 0,0 1 0 0 0,1-1 0 0 0,-1 0 0 0 0,2 2 0 0 0,-2-3-75 0 0,0 0 1 0 0,0 0-1 0 0,0 1 0 0 0,0-1 1 0 0,0 0-1 0 0,-1 0 0 0 0,1 0 1 0 0,0 0-1 0 0,0 0 1 0 0,0 0-1 0 0,0 0 0 0 0,0-1 1 0 0,0 1-1 0 0,0 0 0 0 0,0 0 1 0 0,0-1-1 0 0,0 1 0 0 0,-1-1 1 0 0,1 1-1 0 0,0-1 0 0 0,0 1 1 0 0,0-1-1 0 0,-1 1 1 0 0,1-1-1 0 0,0 0 0 0 0,-1 1 1 0 0,1-1-1 0 0,0-1 0 0 0,12-10-1319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4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11976 0 0,'3'2'13590'0'0,"0"0"-13311"0"0,0 0 1 0 0,0 0 0 0 0,0 0 0 0 0,-1 1 0 0 0,4 2-1 0 0,7 14 179 0 0,0 1 0 0 0,-1 1-1 0 0,-1 0 1 0 0,-2 0-1 0 0,0 1 1 0 0,0 0-1 0 0,8 42 1 0 0,-7-13-169 0 0,-2 2 0 0 0,1 73 0 0 0,-8-70-246 0 0,-3 0 0 0 0,-2 0-1 0 0,-3 0 1 0 0,-17 70 0 0 0,20-109-98 0 0,-1 0 0 0 0,0-1 0 0 0,-1 1 1 0 0,-12 20-1 0 0,15-32-52 0 0,0 0-1 0 0,-1 0 1 0 0,0 0 0 0 0,1 0 0 0 0,-1-1-1 0 0,-1 0 1 0 0,-5 5 0 0 0,7-7-87 0 0,0 0 1 0 0,0 0-1 0 0,0-1 1 0 0,0 1-1 0 0,-1-1 1 0 0,1 1-1 0 0,-1-1 0 0 0,1 0 1 0 0,-1 0-1 0 0,1-1 1 0 0,-1 1-1 0 0,-6-1 1 0 0,-13-1-1090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60 154 2304 0 0,'10'-26'-1681'0'0,"0"-1"4222"0"0,1-1 6572 0 0,10-44 4056 0 0,-24 82-12206 0 0,-4 17-758 0 0,-22 146 298 0 0,-7 41 27 0 0,24-139-530 0 0,-7 67 0 0 0,18-131-169 0 0,1-5-174 0 0,-1-1 0 0 0,1 1 0 0 0,-4 10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21223 0 0,'0'-1'48'0'0,"1"1"-1"0"0,-1-1 1 0 0,0 1-1 0 0,1-1 1 0 0,-1 1-1 0 0,0-1 1 0 0,1 1-1 0 0,-1 0 1 0 0,1-1-1 0 0,-1 1 1 0 0,1 0-1 0 0,-1-1 1 0 0,1 1-1 0 0,-1 0 1 0 0,1 0-1 0 0,-1-1 1 0 0,1 1-1 0 0,-1 0 1 0 0,1 0-1 0 0,-1 0 1 0 0,1 0-1 0 0,-1 0 1 0 0,1 0-1 0 0,0 0 1 0 0,-1 0-1 0 0,1 0 1 0 0,-1 0-1 0 0,1 0 1 0 0,-1 0-1 0 0,2 0 1 0 0,11 0 606 0 0,38-15-525 0 0,6-2 1140 0 0,2 2 1 0 0,83-10-1 0 0,-122 24-1978 0 0,0-2 0 0 0,32-8 1 0 0,-31 4-486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0 406 11976 0 0,'0'0'3158'0'0,"1"-15"3207"0"0,2 2-5561 0 0,1 1 0 0 0,1 0 0 0 0,0 0 0 0 0,1 0 0 0 0,7-12 0 0 0,-6 11-328 0 0,59-116 1980 0 0,-53 104-2080 0 0,1 1 0 0 0,26-36 0 0 0,-40 60-376 0 0,1 0 1 0 0,-1-1-1 0 0,0 1 1 0 0,0 0-1 0 0,0-1 0 0 0,1 1 1 0 0,-1 0-1 0 0,0 0 1 0 0,0-1-1 0 0,1 1 0 0 0,-1 0 1 0 0,0 0-1 0 0,1 0 0 0 0,-1-1 1 0 0,0 1-1 0 0,0 0 1 0 0,1 0-1 0 0,-1 0 0 0 0,1 0 1 0 0,-1 0-1 0 0,0-1 0 0 0,1 1 1 0 0,-1 0-1 0 0,0 0 1 0 0,1 0-1 0 0,-1 0 0 0 0,0 0 1 0 0,1 0-1 0 0,-1 0 1 0 0,0 0-1 0 0,1 1 0 0 0,-1-1 1 0 0,0 0-1 0 0,1 0 0 0 0,-1 0 1 0 0,0 0-1 0 0,1 0 1 0 0,-1 0-1 0 0,0 1 0 0 0,1-1 1 0 0,-1 0-1 0 0,0 0 1 0 0,1 1-1 0 0,-1-1 0 0 0,0 0 1 0 0,0 0-1 0 0,0 1 0 0 0,1-1 1 0 0,-1 0-1 0 0,0 1 1 0 0,0-1-1 0 0,0 0 0 0 0,1 1 1 0 0,-1-1-1 0 0,0 0 1 0 0,0 1-1 0 0,10 28 34 0 0,-6-16-26 0 0,7 22-25 0 0,-9-26 10 0 0,1 0 0 0 0,0-1 1 0 0,0 1-1 0 0,1-1 0 0 0,0 0 1 0 0,5 7-1 0 0,-3-5 7 0 0,1-2 0 0 0,0 1 0 0 0,0-1-1 0 0,1 0 1 0 0,13 9 0 0 0,-18-14 1 0 0,0-1-1 0 0,0 0 1 0 0,0 0-1 0 0,0-1 1 0 0,1 1-1 0 0,-1-1 1 0 0,0 1 0 0 0,1-1-1 0 0,0 0 1 0 0,-1-1-1 0 0,1 1 1 0 0,-1 0-1 0 0,1-1 1 0 0,0 0-1 0 0,0 0 1 0 0,-1 0 0 0 0,1 0-1 0 0,0-1 1 0 0,-1 0-1 0 0,5 0 1 0 0,0-2 27 0 0,0 1 1 0 0,0-1-1 0 0,0 0 1 0 0,0-1-1 0 0,-1 1 1 0 0,1-2-1 0 0,-1 1 1 0 0,0-1 0 0 0,10-8-1 0 0,70-81 760 0 0,-74 78-1591 0 0,11-20 1 0 0,-17 23-1988 0 0,0 0 0 0 0,7-18-1 0 0,-5 3-6452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 17935 0 0,'-5'-10'1920'0'0,"2"5"-1768"0"0,3 5-86 0 0,0 0-1 0 0,-1 0 0 0 0,1-1 0 0 0,0 1 0 0 0,0 0 1 0 0,-1 0-1 0 0,1-1 0 0 0,0 1 0 0 0,-1 0 0 0 0,1 0 1 0 0,0 0-1 0 0,-1 0 0 0 0,1-1 0 0 0,0 1 0 0 0,-1 0 1 0 0,1 0-1 0 0,0 0 0 0 0,-1 0 0 0 0,1 0 1 0 0,-1 0-1 0 0,1 0 0 0 0,0 0 0 0 0,-1 0 0 0 0,1 0 1 0 0,0 0-1 0 0,-1 0 0 0 0,1 0 0 0 0,0 1 0 0 0,-1-1 1 0 0,1 0-1 0 0,0 0 0 0 0,-1 0 0 0 0,1 0 0 0 0,0 0 1 0 0,-1 1-1 0 0,1-1 0 0 0,0 0 0 0 0,0 0 0 0 0,-1 1 1 0 0,1-1-1 0 0,0 0 0 0 0,0 1 0 0 0,-1-1 1 0 0,1 0-1 0 0,0 0 0 0 0,0 1 0 0 0,0-1 0 0 0,0 0 1 0 0,-1 1-1 0 0,1-1 0 0 0,0 1 0 0 0,0-1 0 0 0,0 1 1 0 0,-2 35 641 0 0,-1 14-389 0 0,3 354 799 0 0,-8-211-759 0 0,9-89-642 0 0,1-36-2166 0 0,-2-59 978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3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73 8520 0 0,'0'0'389'0'0,"3"-15"150"0"0,2-42 10083 0 0,-7 72-9822 0 0,-2 6-606 0 0,1-1 1 0 0,0 30-1 0 0,2-24-278 0 0,-4 48-1 0 0,10 141 0 0 0,-3-201 122 0 0,5 22 0 0 0,-6-32-20 0 0,1-1 1 0 0,-1 1-1 0 0,0 0 0 0 0,1-1 0 0 0,0 1 1 0 0,0-1-1 0 0,0 1 0 0 0,0-1 1 0 0,1 0-1 0 0,3 4 0 0 0,-6-6-7 0 0,1-1 0 0 0,0 1 1 0 0,-1-1-1 0 0,1 1 0 0 0,0-1 0 0 0,0 1 0 0 0,-1-1 0 0 0,1 0 0 0 0,0 1 0 0 0,0-1 0 0 0,-1 0 0 0 0,1 0 0 0 0,0 0 0 0 0,0 1 0 0 0,0-1 0 0 0,0 0 0 0 0,0 0 0 0 0,-1 0 0 0 0,1 0 0 0 0,0 0 0 0 0,1-1 0 0 0,0 0 18 0 0,0 1-1 0 0,0-1 0 0 0,-1 0 0 0 0,1 0 0 0 0,0 0 0 0 0,-1 0 0 0 0,1 0 0 0 0,0 0 0 0 0,1-2 0 0 0,3-3 113 0 0,0-1-1 0 0,-1 0 0 0 0,7-10 0 0 0,-11 15-100 0 0,77-102 1357 0 0,-51 70-720 0 0,-25 31-606 0 0,1 0 0 0 0,-1 1 0 0 0,1-1 0 0 0,0 0-1 0 0,0 1 1 0 0,0 0 0 0 0,1 0 0 0 0,-1 0 0 0 0,6-3-1 0 0,-8 5-59 0 0,0-1-1 0 0,0 1 0 0 0,0-1 1 0 0,0 1-1 0 0,0 0 0 0 0,0 0 0 0 0,0-1 1 0 0,1 1-1 0 0,-1 0 0 0 0,0 0 1 0 0,0 0-1 0 0,0 0 0 0 0,0 0 0 0 0,0 1 1 0 0,0-1-1 0 0,0 0 0 0 0,0 0 0 0 0,0 1 1 0 0,0-1-1 0 0,0 1 0 0 0,0-1 1 0 0,0 1-1 0 0,0-1 0 0 0,0 1 0 0 0,0-1 1 0 0,0 1-1 0 0,0 0 0 0 0,-1-1 0 0 0,1 1 1 0 0,0 0-1 0 0,-1 0 0 0 0,1 0 1 0 0,0 0-1 0 0,-1 0 0 0 0,1 0 0 0 0,-1 0 1 0 0,1-1-1 0 0,-1 3 0 0 0,3 3 1 0 0,-1 0 0 0 0,-1 0 0 0 0,1 0 0 0 0,-1 1 0 0 0,0-1 0 0 0,-1 0 0 0 0,0 1 0 0 0,0-1 0 0 0,-1 10 0 0 0,-2 7 39 0 0,-8 29 0 0 0,5-30 17 0 0,-2 26 0 0 0,7-38-523 0 0,-2 14 650 0 0,4-13-2586 0 0,4-4-3705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22319 0 0,'0'0'2236'0'0,"9"0"-1942"0"0,18 1 808 0 0,-1 2 1 0 0,43 9 0 0 0,4 1-1696 0 0,-58-11-822 0 0,1-1 1 0 0,26-1 0 0 0,-12-2-7115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4:5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26 391 20791 0 0,'-17'16'2084'0'0,"13"-15"-1821"0"0,3-1-190 0 0,1-1 0 0 0,-1 1 0 0 0,1-1 0 0 0,0 1 0 0 0,-1-1 0 0 0,1 1 1 0 0,0-1-1 0 0,0 1 0 0 0,0-1 0 0 0,-1 1 0 0 0,1-1 0 0 0,0 0 0 0 0,0 1 0 0 0,0-1 0 0 0,0 1 0 0 0,0-1 0 0 0,0 1 0 0 0,0-1 0 0 0,0 0 1 0 0,0 0-1 0 0,0 0 71 0 0,1-10 313 0 0,0 1 1 0 0,0 0 0 0 0,1-1-1 0 0,6-17 1 0 0,17-40 899 0 0,-23 64-1284 0 0,7-15 290 0 0,0 0 0 0 0,2 0 0 0 0,24-32 0 0 0,46-45 116 0 0,-64 77-299 0 0,-14 16-169 0 0,-1 0 1 0 0,1 0-1 0 0,0 0 1 0 0,1 0-1 0 0,-1 1 1 0 0,0 0-1 0 0,1-1 1 0 0,3-1-1 0 0,-6 4-9 0 0,0-1 0 0 0,0 1-1 0 0,0 0 1 0 0,0 0 0 0 0,0-1-1 0 0,1 1 1 0 0,-1 0 0 0 0,0 0-1 0 0,0 0 1 0 0,0 0 0 0 0,0 0-1 0 0,0 0 1 0 0,0 1-1 0 0,0-1 1 0 0,0 0 0 0 0,0 1-1 0 0,0-1 1 0 0,0 0 0 0 0,0 1-1 0 0,0-1 1 0 0,0 1 0 0 0,0-1-1 0 0,0 1 1 0 0,0 0 0 0 0,0 0-1 0 0,0-1 1 0 0,-1 1 0 0 0,1 0-1 0 0,0 0 1 0 0,0 0-1 0 0,-1-1 1 0 0,1 1 0 0 0,-1 0-1 0 0,1 1 1 0 0,5 10 118 0 0,0 0 0 0 0,-1 0-1 0 0,-1 1 1 0 0,0-1 0 0 0,2 15 0 0 0,3 6 41 0 0,1 11-186 0 0,-5-25-21 0 0,-1 1-1 0 0,13 28 0 0 0,-15-43 36 0 0,0-1-1 0 0,0 1 1 0 0,1-1 0 0 0,-1 0-1 0 0,1 1 1 0 0,0-1 0 0 0,1-1-1 0 0,-1 1 1 0 0,0 0 0 0 0,1-1-1 0 0,0 0 1 0 0,0 0-1 0 0,0 0 1 0 0,0 0 0 0 0,6 2-1 0 0,-8-4-8 0 0,1 0 0 0 0,-1 0-1 0 0,1-1 1 0 0,-1 1 0 0 0,1-1-1 0 0,0 1 1 0 0,-1-1 0 0 0,1 0-1 0 0,-1 0 1 0 0,1-1 0 0 0,0 1-1 0 0,-1 0 1 0 0,1-1 0 0 0,-1 1-1 0 0,1-1 1 0 0,-1 0-1 0 0,1 0 1 0 0,-1 0 0 0 0,1 0-1 0 0,-1 0 1 0 0,0-1 0 0 0,0 1-1 0 0,3-3 1 0 0,5-5 65 0 0,-1 1-1 0 0,0-1 0 0 0,13-17 1 0 0,-6 7 49 0 0,30-28 279 0 0,-24 25-423 0 0,20-25-1 0 0,-35 39-361 0 0,-1-1-1 0 0,-1 0 0 0 0,1 0 1 0 0,-2-1-1 0 0,1 0 0 0 0,-1 0 1 0 0,-1 0-1 0 0,0 0 0 0 0,3-18 1 0 0,-3 7-931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15664 0 0,'0'0'1417'0'0,"9"-6"-276"0"0,1 1-341 0 0,0 1 0 0 0,0 0-1 0 0,0 1 1 0 0,0 0 0 0 0,0 0 0 0 0,0 1-1 0 0,18-1 1 0 0,12-3 177 0 0,-27 2-905 0 0,1 1 40 0 0,0 0 0 0 0,1 1 0 0 0,16-1 0 0 0,-29 3-93 0 0,1 0 0 0 0,0 0 0 0 0,0 0 0 0 0,0 0 0 0 0,-1 0 0 0 0,1 1 0 0 0,0 0 0 0 0,-1-1 0 0 0,1 1 0 0 0,0 0 0 0 0,-1 0 0 0 0,1 0 0 0 0,-1 1 0 0 0,1-1 0 0 0,-1 1 0 0 0,0-1 0 0 0,1 1 0 0 0,-1 0 0 0 0,0 0 0 0 0,0 0 0 0 0,0 0 0 0 0,2 3 0 0 0,-3-2-12 0 0,1 0 1 0 0,-1 0 0 0 0,0 0-1 0 0,0 0 1 0 0,-1 0-1 0 0,1 0 1 0 0,-1 0 0 0 0,1 1-1 0 0,-1-1 1 0 0,0 0-1 0 0,0 0 1 0 0,-1 0 0 0 0,0 6-1 0 0,-2 4 30 0 0,-9 24 0 0 0,10-31-22 0 0,-5 13 40 0 0,-2-1 0 0 0,0 0 0 0 0,-1 0 0 0 0,-1-1 0 0 0,-24 30 0 0 0,21-30 100 0 0,13-16 178 0 0,3-1-249 0 0,4-2-9 0 0,0 0 0 0 0,0 0 0 0 0,1 1-1 0 0,-1 0 1 0 0,0 0 0 0 0,1 0 0 0 0,-1 1 0 0 0,1 0-1 0 0,-1 0 1 0 0,1 1 0 0 0,-1 0 0 0 0,13 3 0 0 0,-17-3-47 0 0,1 0 0 0 0,0 0-1 0 0,-1 0 1 0 0,1 1 0 0 0,-1-1 0 0 0,1 1 0 0 0,-1-1 0 0 0,0 1 0 0 0,1 0 0 0 0,-1 0 0 0 0,0 0 0 0 0,0 0 0 0 0,0 0 0 0 0,-1 1 0 0 0,1-1 0 0 0,0 0 0 0 0,-1 1 0 0 0,0 0 0 0 0,1-1 0 0 0,-1 1 0 0 0,0 0 0 0 0,0-1 0 0 0,-1 1 0 0 0,1 0 0 0 0,0 0 0 0 0,-1 0 0 0 0,0-1 0 0 0,0 1 0 0 0,0 0 0 0 0,0 0 0 0 0,0 3 0 0 0,-2 4 25 0 0,1 0-1 0 0,-2 0 1 0 0,1 0-1 0 0,-1 0 1 0 0,-1 0 0 0 0,-4 10-1 0 0,-33 53 174 0 0,34-61-213 0 0,-7 7-73 0 0,0 0 0 0 0,-1-1 0 0 0,-1 0 1 0 0,-1-2-1 0 0,-30 24 0 0 0,14-12-2404 0 0,26-20 808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24 595 21191 0 0,'0'0'480'0'0,"-13"-5"1348"0"0,12 3-1736 0 0,0 1 0 0 0,-1-1 1 0 0,1 0-1 0 0,0 1 0 0 0,1-1 0 0 0,-1 0 0 0 0,0 0 0 0 0,0 0 0 0 0,1 1 0 0 0,-1-1 0 0 0,1 0 0 0 0,0 0 1 0 0,-1 0-1 0 0,1 0 0 0 0,0 0 0 0 0,0 0 0 0 0,0 0 0 0 0,1 0 0 0 0,-1-3 0 0 0,2-5 781 0 0,1 1 0 0 0,5-16 0 0 0,-5 18-846 0 0,11-27 927 0 0,35-58 0 0 0,-30 57-827 0 0,4-7 40 0 0,58-100 426 0 0,-73 129-521 0 0,1 0 0 0 0,1 0 1 0 0,15-16-1 0 0,-25 29-72 0 0,1-1 0 0 0,-1 0 0 0 0,1 1 0 0 0,-1-1 0 0 0,1 1 0 0 0,-1-1 0 0 0,1 1 0 0 0,0-1 0 0 0,-1 1 0 0 0,1-1 0 0 0,-1 1 0 0 0,1 0 0 0 0,0-1 0 0 0,0 1 0 0 0,-1 0 0 0 0,1-1 0 0 0,0 1 0 0 0,0 0 0 0 0,-1 0 0 0 0,1 0 0 0 0,0 0 0 0 0,0 0 0 0 0,-1 0 0 0 0,1 0 0 0 0,0 0 0 0 0,0 0 0 0 0,-1 0 0 0 0,1 0 0 0 0,0 0 0 0 0,0 1 0 0 0,-1-1 0 0 0,1 0 0 0 0,0 0 0 0 0,-1 1 0 0 0,1-1 0 0 0,0 1 0 0 0,-1-1 0 0 0,1 0 0 0 0,0 1 0 0 0,-1 0 0 0 0,1-1 0 0 0,-1 1 0 0 0,1-1 0 0 0,-1 1 0 0 0,1-1 0 0 0,-1 1 0 0 0,1 0 0 0 0,-1-1 0 0 0,0 1 0 0 0,1 0 0 0 0,-1 1 0 0 0,2 3 0 0 0,0 1 0 0 0,0 0 0 0 0,0 0 0 0 0,1 11 0 0 0,-2-11 8 0 0,15 91-46 0 0,-12-82 58 0 0,0 0 1 0 0,1 0-1 0 0,1-1 1 0 0,9 19-1 0 0,-14-30 6 0 0,1 0 0 0 0,-1-1 0 0 0,1 1 0 0 0,0-1 1 0 0,0 0-1 0 0,0 1 0 0 0,0-1 0 0 0,0 0 0 0 0,0 0 0 0 0,0 0 0 0 0,1 0 0 0 0,-1-1 0 0 0,1 1 1 0 0,0-1-1 0 0,-1 0 0 0 0,1 1 0 0 0,0-1 0 0 0,0 0 0 0 0,-1-1 0 0 0,7 2 0 0 0,-5-2-25 0 0,0 0-1 0 0,0 0 0 0 0,0 0 0 0 0,0-1 1 0 0,1 0-1 0 0,-1 0 0 0 0,0 0 0 0 0,-1 0 1 0 0,1-1-1 0 0,0 1 0 0 0,0-1 0 0 0,0 0 1 0 0,-1 0-1 0 0,7-5 0 0 0,6-6 23 0 0,-1-1-1 0 0,0 0 1 0 0,-1-1-1 0 0,-1 0 1 0 0,0-1-1 0 0,17-29 1 0 0,52-114-1087 0 0,-74 142 683 0 0,8-19-1028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0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12440 0 0,'0'0'144'0'0,"-1"0"1"0"0,0 0 0 0 0,1 0 0 0 0,-1 1 0 0 0,0-1 0 0 0,1 0-1 0 0,-1 1 1 0 0,0-1 0 0 0,1 0 0 0 0,-1 1 0 0 0,1-1 0 0 0,-1 1-1 0 0,1-1 1 0 0,-1 1 0 0 0,1-1 0 0 0,-1 1 0 0 0,1 0-1 0 0,-1-1 1 0 0,1 1 0 0 0,0-1 0 0 0,-1 1 0 0 0,1 0 0 0 0,0-1-1 0 0,0 1 1 0 0,-1 0 0 0 0,1 0 0 0 0,0-1 0 0 0,0 1 0 0 0,0 1-1 0 0,-3 27 3788 0 0,3-21-3563 0 0,-1 56 2097 0 0,8 70 1 0 0,0-33-1478 0 0,-6-78-801 0 0,2 327 739 0 0,-4-309-920 0 0,0-16-48 0 0,-4 34 0 0 0,5-59-4 0 0,0 0-1 0 0,0 1 1 0 0,0-1 0 0 0,0 0-1 0 0,-1 1 1 0 0,1-1-1 0 0,0 0 1 0 0,0 1 0 0 0,0-1-1 0 0,0 0 1 0 0,0 1 0 0 0,-1-1-1 0 0,1 0 1 0 0,0 0-1 0 0,0 1 1 0 0,0-1 0 0 0,-1 0-1 0 0,1 0 1 0 0,0 1 0 0 0,0-1-1 0 0,-1 0 1 0 0,1 0-1 0 0,0 0 1 0 0,-1 1 0 0 0,1-1-1 0 0,0 0 1 0 0,-1 0-1 0 0,1 0 1 0 0,0 0 0 0 0,-1 0-1 0 0,1 0 1 0 0,0 0 0 0 0,-1 0-1 0 0,1 0 1 0 0,0 0-1 0 0,-1 0 1 0 0,1 0 0 0 0,0 0-1 0 0,-1 0 1 0 0,1 0 0 0 0,0 0-1 0 0,-1 0 1 0 0,1 0-1 0 0,0 0 1 0 0,-1-1 0 0 0,1 1-1 0 0,0 0 1 0 0,-1 0-1 0 0,1 0 1 0 0,0 0 0 0 0,0-1-1 0 0,-1 1 1 0 0,1 0 0 0 0,0-1-1 0 0,-11-7-1306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0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14 214 19351 0 0,'-1'-1'98'0'0,"0"1"0"0"0,0-1 0 0 0,0 0 1 0 0,0 0-1 0 0,1 1 0 0 0,-1-1 0 0 0,0 0 0 0 0,0 0 0 0 0,1 0 0 0 0,-1 0 0 0 0,0 0 0 0 0,1 0 0 0 0,-1 0 0 0 0,1 0 0 0 0,-1 0 0 0 0,1 0 0 0 0,0 0 0 0 0,-1 0 0 0 0,1-2 0 0 0,0 1 63 0 0,0 1 0 0 0,0 0 0 0 0,1-1 0 0 0,-1 1 0 0 0,1 0-1 0 0,-1-1 1 0 0,1 1 0 0 0,-1 0 0 0 0,1 0 0 0 0,0-1 0 0 0,0 1 0 0 0,-1 0 0 0 0,1 0 0 0 0,0 0 0 0 0,0 0 0 0 0,0 0 0 0 0,2-1 0 0 0,9-8 1095 0 0,1 0 1 0 0,26-15 0 0 0,88-38-332 0 0,-118 59-918 0 0,12-6-254 0 0,-7 4-1399 0 0,-1 0-1 0 0,23-16 1 0 0,-16 7-7087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23039 0 0,'11'-8'1760'0'0,"-5"5"-1646"0"0,0 0-1 0 0,0 0 0 0 0,0 0 1 0 0,0 1-1 0 0,0 0 0 0 0,13-3 1 0 0,-2 0 384 0 0,-6 2 4 0 0,1 0-1 0 0,0 1 0 0 0,0 0 0 0 0,16 0 1 0 0,-27 2-467 0 0,1 0 1 0 0,-1 0-1 0 0,1 0 1 0 0,-1 0-1 0 0,0 0 1 0 0,1 1-1 0 0,-1-1 1 0 0,1 1-1 0 0,-1-1 0 0 0,0 1 1 0 0,1-1-1 0 0,-1 1 1 0 0,0 0-1 0 0,0-1 1 0 0,1 1-1 0 0,-1 0 1 0 0,0 0-1 0 0,0 0 1 0 0,0 0-1 0 0,1 2 1 0 0,-1-1-20 0 0,1 0 1 0 0,-1 0-1 0 0,0 1 1 0 0,0-1-1 0 0,0 0 1 0 0,0 1-1 0 0,-1-1 1 0 0,1 1-1 0 0,-1-1 1 0 0,1 5-1 0 0,-1 3-6 0 0,0 0-1 0 0,-1 0 0 0 0,0-1 1 0 0,-4 20-1 0 0,-18 42 88 0 0,-1 5 157 0 0,22-65-162 0 0,0-1-1 0 0,1 1 1 0 0,0 0-1 0 0,0-1 1 0 0,2 17-1 0 0,-1-24-64 0 0,1-1 0 0 0,-1 1 0 0 0,1 0 0 0 0,-1 0-1 0 0,1-1 1 0 0,0 1 0 0 0,0 0 0 0 0,1-1 0 0 0,-1 1 0 0 0,0-1 0 0 0,1 1 0 0 0,-1-1-1 0 0,1 0 1 0 0,0 0 0 0 0,0 0 0 0 0,0 0 0 0 0,0 0 0 0 0,0 0 0 0 0,1 0 0 0 0,-1-1-1 0 0,0 1 1 0 0,1-1 0 0 0,-1 1 0 0 0,1-1 0 0 0,-1 0 0 0 0,1 0 0 0 0,0 0-1 0 0,0-1 1 0 0,4 2 0 0 0,7 0 46 0 0,1-1 1 0 0,-1 0-1 0 0,0-1 0 0 0,23-2 0 0 0,-20 0-61 0 0,130-13 186 0 0,-40 3-4423 0 0,-79 9-5804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1986 409 5064 0 0,'0'0'389'0'0,"0"-16"-97"0"0,-3-66 6747 0 0,3 79-6911 0 0,0 0 1 0 0,-1 1-1 0 0,0-1 1 0 0,1 0-1 0 0,-1 0 1 0 0,0 1-1 0 0,0-1 1 0 0,0 0-1 0 0,-1 1 1 0 0,1-1-1 0 0,-1 1 1 0 0,1-1-1 0 0,-1 1 1 0 0,0 0-1 0 0,-3-3 1 0 0,-3-3 223 0 0,-1 0-1 0 0,-13-9 1 0 0,21 17-319 0 0,-7-5 102 0 0,0 0 1 0 0,-12-5-1 0 0,1 2-5 0 0,-65-27 339 0 0,54 24-232 0 0,-36-18-1 0 0,19 3-47 0 0,-72-35 486 0 0,98 52-424 0 0,-1 1 0 0 0,0 1 0 0 0,0 2-1 0 0,0 0 1 0 0,-1 1 0 0 0,0 1 0 0 0,-31 0 0 0 0,9 4-24 0 0,0 2 1 0 0,-79 16-1 0 0,77-8-210 0 0,0 3 0 0 0,1 2-1 0 0,-69 33 1 0 0,-86 56 652 0 0,159-84-554 0 0,2 1 0 0 0,1 2 0 0 0,0 2 0 0 0,2 2 0 0 0,1 1 0 0 0,2 1 0 0 0,-42 48 0 0 0,-12 16 99 0 0,46-51-108 0 0,23-21 3 0 0,1 0 0 0 0,1 1 0 0 0,1 1-1 0 0,1 0 1 0 0,1 2 0 0 0,-19 47 0 0 0,24-48-6 0 0,2 0 1 0 0,0 1 0 0 0,2 0 0 0 0,-3 42-1 0 0,8-45-74 0 0,0 0 0 0 0,2 0 0 0 0,1-1-1 0 0,6 29 1 0 0,-3-30-32 0 0,2 1 0 0 0,10 24-1 0 0,-7-22-59 0 0,2 3 79 0 0,1-1 0 0 0,2-1 0 0 0,35 45 0 0 0,-23-32 23 0 0,108 137-189 0 0,-105-142 155 0 0,38 31 1 0 0,-17-16 135 0 0,-14-16 79 0 0,54 37-1 0 0,-59-45-58 0 0,-15-11-64 0 0,0-1 0 0 0,1-1 0 0 0,0-1 0 0 0,1 0 0 0 0,0-2 0 0 0,1 0-1 0 0,-1-1 1 0 0,36 7 0 0 0,80-1 582 0 0,-113-13-463 0 0,0-1 0 0 0,0 0 1 0 0,43-10-1 0 0,-31 3 23 0 0,8-2 190 0 0,60-22-1 0 0,-70 18-167 0 0,36-20 0 0 0,-53 25-167 0 0,0-1 0 0 0,-1-1-1 0 0,-1 0 1 0 0,17-16 0 0 0,-9 2 97 0 0,0 0 0 0 0,30-47 0 0 0,28-63 332 0 0,-68 115-467 0 0,1-6 4 0 0,0-1 0 0 0,-2 0 0 0 0,-1-1 1 0 0,9-39-1 0 0,-10 21 64 0 0,-1 1 0 0 0,1-49 0 0 0,-12-65-27 0 0,1 122-103 0 0,-26-289 163 0 0,27 312-399 0 0,-1-9 542 0 0,-6-27-1 0 0,7 45-726 0 0,-1-1 0 0 0,1 1-1 0 0,-1 0 1 0 0,0 0 0 0 0,0 0 0 0 0,0 1 0 0 0,-1-1 0 0 0,0 0-1 0 0,0 1 1 0 0,0 0 0 0 0,-4-5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 8752 0 0,'-20'8'11835'0'0,"30"-9"-8937"0"0,15-2-2244 0 0,13-6 410 0 0,-23 5-746 0 0,0 0 0 0 0,0 1 0 0 0,27-1 0 0 0,-40 4-306 0 0,1 0-1 0 0,-1 0 0 0 0,0 0 0 0 0,1 0 1 0 0,-1 1-1 0 0,0-1 0 0 0,1 1 1 0 0,-1 0-1 0 0,0 0 0 0 0,0-1 0 0 0,0 1 1 0 0,0 1-1 0 0,0-1 0 0 0,0 0 1 0 0,0 0-1 0 0,0 1 0 0 0,0-1 1 0 0,0 1-1 0 0,-1 0 0 0 0,1-1 0 0 0,0 1 1 0 0,-1 0-1 0 0,0 0 0 0 0,1 0 1 0 0,-1 0-1 0 0,0 0 0 0 0,0 0 1 0 0,0 0-1 0 0,0 0 0 0 0,-1 1 0 0 0,1-1 1 0 0,-1 0-1 0 0,1 1 0 0 0,-1-1 1 0 0,0 5-1 0 0,-1 4-8 0 0,-1-1 1 0 0,0 1-1 0 0,-1 0 0 0 0,0 0 1 0 0,-1-1-1 0 0,0 0 0 0 0,0 0 1 0 0,-1 0-1 0 0,-1 0 0 0 0,1-1 1 0 0,-2 0-1 0 0,1 0 0 0 0,-1 0 1 0 0,0-1-1 0 0,-13 10 0 0 0,5-1 88 0 0,15-16-38 0 0,1 0 11 0 0,0-1-55 0 0,0 1-1 0 0,0-1 0 0 0,0 0 0 0 0,0 1 1 0 0,0-1-1 0 0,0 0 0 0 0,1 0 1 0 0,-1 0-1 0 0,0 0 0 0 0,0 0 1 0 0,0 0-1 0 0,0 0 0 0 0,0 0 1 0 0,0-1-1 0 0,0 1 0 0 0,0 0 1 0 0,0-1-1 0 0,1 1 0 0 0,0-1 1 0 0,2-1 32 0 0,2 1-18 0 0,3-1 61 0 0,1 0 0 0 0,-1 1 0 0 0,0 0 1 0 0,12 1-1 0 0,-19 0-69 0 0,0 0-1 0 0,-1 0 0 0 0,1 0 1 0 0,0 0-1 0 0,0 1 1 0 0,0-1-1 0 0,0 1 1 0 0,-1-1-1 0 0,1 1 1 0 0,0 0-1 0 0,-1 0 1 0 0,1-1-1 0 0,0 1 1 0 0,-1 1-1 0 0,1-1 1 0 0,-1 0-1 0 0,1 0 1 0 0,-1 0-1 0 0,0 1 1 0 0,0-1-1 0 0,1 1 1 0 0,-1-1-1 0 0,0 1 1 0 0,0-1-1 0 0,0 1 1 0 0,-1 0-1 0 0,2 3 0 0 0,-1-3 4 0 0,-1 0 0 0 0,0 1 0 0 0,0-1 0 0 0,0 1 0 0 0,0-1 0 0 0,0 1-1 0 0,0-1 1 0 0,-1 1 0 0 0,1-1 0 0 0,-1 0 0 0 0,0 1 0 0 0,-1 3-1 0 0,-16 26 166 0 0,13-25-147 0 0,-3 8 20 0 0,-2-1 0 0 0,0 0 0 0 0,0-1 0 0 0,-1-1-1 0 0,-1 1 1 0 0,-22 17 0 0 0,33-30-43 0 0,-4 4-172 0 0,0-1 0 0 0,0 1 0 0 0,1-1 0 0 0,0 1 1 0 0,-8 9-1 0 0,13-12-213 0 0,1 0 1 0 0,-1-1-1 0 0,0 0 1 0 0,1 1-1 0 0,-1-1 1 0 0,1 0-1 0 0,-1 1 1 0 0,1-1-1 0 0,2 0 1 0 0,3 0-2009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12896 0 0,'0'-1'7620'0'0,"0"-10"-6347"0"0,2 5-901 0 0,1 0 0 0 0,-1 0 1 0 0,1 1-1 0 0,0-1 1 0 0,0 1-1 0 0,0-1 0 0 0,6-6 1 0 0,-4 6 117 0 0,0-2 0 0 0,7-12 0 0 0,-1-2 59 0 0,2 0-1 0 0,1 0 1 0 0,18-22 0 0 0,16-25 294 0 0,-21 26-389 0 0,-26 43-405 0 0,-1 6-41 0 0,-1 6-12 0 0,-2 1-30 0 0,1 0 0 0 0,0 1 0 0 0,1-1 0 0 0,1 0 0 0 0,0 0 0 0 0,1 0 0 0 0,0 1 0 0 0,1-1 0 0 0,0 0 0 0 0,1 0 0 0 0,7 18 0 0 0,-8-27 33 0 0,0 0 1 0 0,0 0-1 0 0,1 0 0 0 0,-1 0 0 0 0,1-1 1 0 0,0 1-1 0 0,0-1 0 0 0,0 0 0 0 0,0 0 1 0 0,0 0-1 0 0,1 0 0 0 0,3 2 0 0 0,-4-3 21 0 0,-1-1 0 0 0,0 0 0 0 0,0 0 0 0 0,0 0 0 0 0,1 0 0 0 0,-1-1 0 0 0,0 1 0 0 0,1-1-1 0 0,-1 1 1 0 0,1-1 0 0 0,-1 0 0 0 0,1 0 0 0 0,-1 0 0 0 0,0 0 0 0 0,1-1 0 0 0,-1 1 0 0 0,1 0 0 0 0,-1-1-1 0 0,0 0 1 0 0,1 1 0 0 0,-1-1 0 0 0,4-2 0 0 0,10-8 106 0 0,-1 0-1 0 0,0-1 0 0 0,-1-1 1 0 0,0 0-1 0 0,20-26 1 0 0,-8 10-39 0 0,-17 18-421 0 0,-2 1 0 0 0,1-2-1 0 0,-1 1 1 0 0,-1-1 0 0 0,8-19 0 0 0,2-4-2303 0 0,-8 19-6865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3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4 6448 0 0,'-16'-2'826'0'0,"14"2"-268"0"0,1-1-1 0 0,-1 1 1 0 0,0 0-1 0 0,0 0 1 0 0,0 0 0 0 0,0 0-1 0 0,1 0 1 0 0,-1 0-1 0 0,0 0 1 0 0,0 1 0 0 0,0-1-1 0 0,1 1 1 0 0,-1-1 0 0 0,-2 2-1 0 0,-1 0-301 0 0,0 1 0 0 0,0 0 0 0 0,1 1 0 0 0,-1-1 0 0 0,1 1 1 0 0,0 0-1 0 0,0 0 0 0 0,0 0 0 0 0,0 1 0 0 0,1-1 0 0 0,0 1 0 0 0,0 0 0 0 0,-4 8 0 0 0,-1 3 98 0 0,2 0 0 0 0,0 1 0 0 0,-4 17 0 0 0,4 0 28 0 0,6-31-324 0 0,0-1 0 0 0,0 1 0 0 0,0-1 0 0 0,0 1 0 0 0,0-1 0 0 0,1 1-1 0 0,-1-1 1 0 0,1 0 0 0 0,-1 1 0 0 0,3 4 0 0 0,-2-7 147 0 0,19-5 501 0 0,-11-2-509 0 0,0-1 0 0 0,0 1 0 0 0,-1-1 0 0 0,15-18 1 0 0,23-42-1295 0 0,-38 56 641 0 0,-2 3-1283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12440 0 0,'0'0'957'0'0,"-12"11"970"0"0,4 1-517 0 0,1 0 1 0 0,0 1 0 0 0,1-1 0 0 0,0 1 0 0 0,-7 23 0 0 0,-12 72-206 0 0,7-27-521 0 0,3-22-451 0 0,-11 79-1 0 0,26-130-309 0 0,0-1 0 0 0,0 1-1 0 0,0-1 1 0 0,1 1 0 0 0,0-1-1 0 0,2 8 1 0 0,4 7-4364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21191 0 0,'0'0'1920'0'0,"5"-4"-1544"0"0,6-3-144 0 0,-6 4 2 0 0,0 0 0 0 0,0 0 0 0 0,0 0 0 0 0,7-2 0 0 0,172-52 2292 0 0,-78 30-4421 0 0,-65 18-5038 0 0,-9 2-1078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19175 0 0,'0'0'2168'0'0,"8"-3"-669"0"0,-4 2-1146 0 0,0-1 0 0 0,1 1 1 0 0,-1 0-1 0 0,0 0 0 0 0,0 0 0 0 0,1 0 1 0 0,-1 1-1 0 0,0 0 0 0 0,1 0 0 0 0,-1 0 1 0 0,5 1-1 0 0,-8-1-332 0 0,0 0 0 0 0,1 1 1 0 0,-1-1-1 0 0,1 1 0 0 0,-1-1 0 0 0,0 1 0 0 0,1-1 1 0 0,-1 1-1 0 0,0 0 0 0 0,1 0 0 0 0,-1 0 0 0 0,0 0 1 0 0,0 0-1 0 0,0 0 0 0 0,0 0 0 0 0,0 0 0 0 0,0 0 1 0 0,0 0-1 0 0,0 0 0 0 0,-1 1 0 0 0,1-1 1 0 0,0 0-1 0 0,-1 0 0 0 0,1 1 0 0 0,-1-1 0 0 0,1 1 1 0 0,-1-1-1 0 0,1 1 0 0 0,-1-1 0 0 0,0 0 0 0 0,0 1 1 0 0,0-1-1 0 0,0 1 0 0 0,0-1 0 0 0,-1 3 0 0 0,-2 24-47 0 0,-9 42-1 0 0,12-70 25 0 0,-1 0 0 0 0,1 0 0 0 0,0 0-1 0 0,0 1 1 0 0,0-1 0 0 0,0 0 0 0 0,1 0 0 0 0,-1 0-1 0 0,0 1 1 0 0,0-1 0 0 0,0 0 0 0 0,0 0 0 0 0,0 1 0 0 0,0-1-1 0 0,0 0 1 0 0,0 0 0 0 0,0 0 0 0 0,0 1 0 0 0,1-1-1 0 0,-1 0 1 0 0,0 0 0 0 0,0 0 0 0 0,0 0 0 0 0,0 0-1 0 0,1 1 1 0 0,-1-1 0 0 0,0 0 0 0 0,0 0 0 0 0,0 0-1 0 0,0 0 1 0 0,1 0 0 0 0,-1 0 0 0 0,1 0 0 0 0,11 3-166 0 0,14-4-120 0 0,-24 1 282 0 0,20-3 6 0 0,-16 2 0 0 0,1 0 0 0 0,-1 1 0 0 0,0-1 0 0 0,13 2 0 0 0,-14 0 64 0 0,1 0 0 0 0,-1 0 0 0 0,1 0 0 0 0,-1 1-1 0 0,1 0 1 0 0,-1 0 0 0 0,0 0 0 0 0,0 1 0 0 0,6 3 0 0 0,-10-5-45 0 0,1 1 0 0 0,-1-1 1 0 0,1 1-1 0 0,-1-1 0 0 0,1 1 1 0 0,-1-1-1 0 0,0 1 0 0 0,0 0 1 0 0,0-1-1 0 0,0 1 0 0 0,0 0 1 0 0,0 0-1 0 0,-1 0 0 0 0,1 0 1 0 0,0 0-1 0 0,-1 0 0 0 0,0 0 1 0 0,1 0-1 0 0,-1 0 0 0 0,0 0 1 0 0,0 0-1 0 0,0 0 0 0 0,0 0 1 0 0,0 0-1 0 0,-1 0 0 0 0,1 0 1 0 0,-1 0-1 0 0,1 0 0 0 0,-2 2 1 0 0,-2 6 2 0 0,0-1 0 0 0,0 1 0 0 0,-1-1 0 0 0,0 0 0 0 0,-13 17 0 0 0,-40 37 18 0 0,30-34-276 0 0,6-6-1218 0 0,10-14-5599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21999 0 0,'0'0'2207'0'0,"0"-1"-1931"0"0,0-4-23 0 0,0 0 0 0 0,1 1 0 0 0,0-1 1 0 0,0 1-1 0 0,0 0 0 0 0,1-1 0 0 0,-1 1 0 0 0,4-7 0 0 0,23-34 1055 0 0,-10 17-669 0 0,40-55 297 0 0,-25 39-484 0 0,-2 9-468 0 0,-31 35 14 0 0,0-1 0 0 0,1 1 0 0 0,-1-1 0 0 0,1 1 0 0 0,-1 0 0 0 0,1-1 1 0 0,-1 1-1 0 0,1 0 0 0 0,-1-1 0 0 0,1 1 0 0 0,-1 0 0 0 0,1 0 0 0 0,-1 0 0 0 0,1-1 0 0 0,0 1 0 0 0,-1 0 0 0 0,1 0 0 0 0,-1 0 0 0 0,1 0 0 0 0,-1 0 0 0 0,1 0 1 0 0,0 0-1 0 0,-1 0 0 0 0,1 0 0 0 0,-1 0 0 0 0,1 1 0 0 0,0-1 0 0 0,-1 0 0 0 0,1 0 0 0 0,-1 0 0 0 0,1 1 0 0 0,-1-1 0 0 0,1 0 0 0 0,-1 1 0 0 0,1-1 0 0 0,-1 0 0 0 0,1 1 1 0 0,-1-1-1 0 0,0 1 0 0 0,1-1 0 0 0,-1 0 0 0 0,0 1 0 0 0,1 0 0 0 0,2 3 19 0 0,0 1 0 0 0,0-1 0 0 0,-1 1-1 0 0,3 5 1 0 0,-1 0 35 0 0,19 45 517 0 0,-22-53-530 0 0,0-1 0 0 0,1 1-1 0 0,-1-1 1 0 0,1 1 0 0 0,-1-1 0 0 0,1 0-1 0 0,-1 0 1 0 0,1 1 0 0 0,0-1 0 0 0,0 0 0 0 0,-1 0-1 0 0,1-1 1 0 0,0 1 0 0 0,0 0 0 0 0,0-1-1 0 0,0 1 1 0 0,0-1 0 0 0,0 1 0 0 0,0-1 0 0 0,0 0-1 0 0,4 0 1 0 0,-3 0 9 0 0,0 0 0 0 0,-1 0 0 0 0,1-1 0 0 0,0 1 0 0 0,-1-1 0 0 0,1 1 0 0 0,0-1 0 0 0,-1 0-1 0 0,1 0 1 0 0,-1 0 0 0 0,1 0 0 0 0,-1-1 0 0 0,0 1 0 0 0,1-1 0 0 0,3-3 0 0 0,8-8-301 0 0,-11 10 88 0 0,1 0 0 0 0,-1 0-1 0 0,0 0 1 0 0,-1-1 0 0 0,6-6 0 0 0,4-8-1025 0 0,8-13-2462 0 0,-6 5 1825 0 0,5-4-12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66 14744 0 0,'0'0'116'0'0,"0"0"0"0"0,-1 0 0 0 0,1 0 0 0 0,0 0 0 0 0,0 0 0 0 0,-1 0 0 0 0,1 0 0 0 0,0 0 1 0 0,0-1-1 0 0,-1 1 0 0 0,1 0 0 0 0,0 0 0 0 0,0 0 0 0 0,0-1 0 0 0,-1 1 0 0 0,1 0 0 0 0,0 0 1 0 0,0 0-1 0 0,0-1 0 0 0,-1 1 0 0 0,1 0 0 0 0,0 0 0 0 0,0-1 0 0 0,0 1 0 0 0,0 0 1 0 0,0 0-1 0 0,0-1 0 0 0,0 1 0 0 0,0 0 0 0 0,0-1 0 0 0,0 1 0 0 0,0 0 0 0 0,0 0 0 0 0,0-1 1 0 0,0 1-1 0 0,0 0 0 0 0,0-1 0 0 0,0 1 0 0 0,0 0 0 0 0,0 0 0 0 0,0-1 0 0 0,0 1 0 0 0,1-1 1 0 0,15-6 3930 0 0,-15 6-4230 0 0,35-11 1875 0 0,69-15 0 0 0,-86 23-1528 0 0,0 2-1 0 0,0 0 0 0 0,0 1 0 0 0,1 1 0 0 0,31 4 0 0 0,-44-3-274 0 0,-1 1-1 0 0,0-1 0 0 0,0 1 0 0 0,0 0 0 0 0,9 5 0 0 0,-13-6-141 0 0,1 1 0 0 0,-1-1 0 0 0,1 1-1 0 0,-1 0 1 0 0,0 0 0 0 0,0 0 0 0 0,0 0 0 0 0,0 0 0 0 0,0 0-1 0 0,0 0 1 0 0,0 1 0 0 0,-1-1 0 0 0,3 6 0 0 0,1 4-1333 0 0</inkml:trace>
  <inkml:trace contextRef="#ctx0" brushRef="#br0" timeOffset="1">49 239 13360 0 0,'-17'7'592'0'0,"11"-3"120"0"0,1 1-568 0 0,-1-1-144 0 0,6 4 1959 0 0,9-4 369 0 0,-1 0 72 0 0,9-2 8 0 0,8-4-1664 0 0,6-2-328 0 0,4 0-72 0 0,6-1-16 0 0,-1-2-328 0 0,2-4 0 0 0,3 4-64 0 0,3-1-10215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83 16959 0 0,'-4'-3'414'0'0,"-1"0"0"0"0,1 0 0 0 0,0-1-1 0 0,0 1 1 0 0,1-1 0 0 0,-1 0-1 0 0,1 0 1 0 0,0-1 0 0 0,0 1-1 0 0,0-1 1 0 0,0 1 0 0 0,1-1-1 0 0,0 0 1 0 0,-2-5 0 0 0,4 9-363 0 0,0 0 1 0 0,-1 0 0 0 0,1 0-1 0 0,0 0 1 0 0,-1 0 0 0 0,1 1 0 0 0,-1-1-1 0 0,1 0 1 0 0,-1 0 0 0 0,1 1-1 0 0,-1-1 1 0 0,0 0 0 0 0,1 1-1 0 0,-1-1 1 0 0,0 1 0 0 0,0-1 0 0 0,1 1-1 0 0,-1-1 1 0 0,0 1 0 0 0,0 0-1 0 0,0-1 1 0 0,0 1 0 0 0,1 0-1 0 0,-1-1 1 0 0,0 1 0 0 0,0 0 0 0 0,0 0-1 0 0,0 0 1 0 0,0 0 0 0 0,0 0-1 0 0,0 0 1 0 0,0 0 0 0 0,0 0-1 0 0,1 0 1 0 0,-1 1 0 0 0,0-1 0 0 0,0 0-1 0 0,0 0 1 0 0,0 1 0 0 0,0-1-1 0 0,1 1 1 0 0,-1-1 0 0 0,0 1-1 0 0,-1 0 1 0 0,-5 6-50 0 0,0 1 0 0 0,1 0 0 0 0,0 0 0 0 0,0 0 0 0 0,0 1 0 0 0,-3 9 0 0 0,-25 60-181 0 0,20-42 76 0 0,0 0 221 0 0,3 0-1 0 0,0 0 0 0 0,2 1 1 0 0,2 0-1 0 0,-2 39 0 0 0,8-59 16 0 0,1 1 0 0 0,1-1 0 0 0,1 0 0 0 0,0 1 0 0 0,1-1 0 0 0,1 0-1 0 0,1 0 1 0 0,11 29 0 0 0,-14-42-44 0 0,1 0 0 0 0,-1 1 0 0 0,1-1 0 0 0,-1 0 0 0 0,1 0 0 0 0,0-1 0 0 0,0 1 0 0 0,1-1-1 0 0,-1 0 1 0 0,1 1 0 0 0,0-1 0 0 0,6 3 0 0 0,-8-4-60 0 0,1-1-1 0 0,-1 0 1 0 0,0 0-1 0 0,0-1 0 0 0,1 1 1 0 0,-1 0-1 0 0,0-1 1 0 0,1 1-1 0 0,-1-1 1 0 0,0 0-1 0 0,1 0 0 0 0,-1 0 1 0 0,1 0-1 0 0,-1 0 1 0 0,0-1-1 0 0,1 1 1 0 0,-1 0-1 0 0,0-1 1 0 0,1 0-1 0 0,-1 0 0 0 0,0 0 1 0 0,0 0-1 0 0,1 0 1 0 0,-1 0-1 0 0,0 0 1 0 0,2-3-1 0 0,-2 3 10 0 0,0-1-1 0 0,0 0 0 0 0,0 0 1 0 0,0 0-1 0 0,0 0 1 0 0,-1-1-1 0 0,1 1 0 0 0,-1 0 1 0 0,0-1-1 0 0,1 1 1 0 0,-1-1-1 0 0,0 1 0 0 0,0-1 1 0 0,-1 0-1 0 0,1 1 1 0 0,-1-1-1 0 0,1 0 0 0 0,-1 1 1 0 0,0-1-1 0 0,0 0 1 0 0,0 0-1 0 0,0 1 0 0 0,0-1 1 0 0,-1 0-1 0 0,1 0 1 0 0,-1 1-1 0 0,0-1 0 0 0,0 0 1 0 0,-2-3-1 0 0,1 1 41 0 0,0 0-1 0 0,-1 0 1 0 0,0 0-1 0 0,0 0 1 0 0,-1 1 0 0 0,1-1-1 0 0,-1 1 1 0 0,0 0-1 0 0,0 0 1 0 0,-1 0-1 0 0,1 1 1 0 0,-1 0-1 0 0,-8-6 1 0 0,-1 4-90 0 0,0-1 0 0 0,0 2 0 0 0,0 0 1 0 0,0 1-1 0 0,-1 0 0 0 0,1 1 0 0 0,-1 0 0 0 0,0 2 0 0 0,0-1 0 0 0,1 2 0 0 0,-24 3 0 0 0,36-4 5 0 0,0 1 1 0 0,0-1-1 0 0,0 1 0 0 0,0-1 0 0 0,0 1 0 0 0,0 0 0 0 0,0 0 0 0 0,-2 1 0 0 0,4-2-52 0 0,-1 1 0 0 0,1-1-1 0 0,0 0 1 0 0,0 0 0 0 0,0 0 0 0 0,0 0 0 0 0,0 0-1 0 0,0 1 1 0 0,-1-1 0 0 0,1 0 0 0 0,0 0 0 0 0,0 0-1 0 0,0 0 1 0 0,0 1 0 0 0,0-1 0 0 0,0 0 0 0 0,0 0-1 0 0,0 0 1 0 0,0 1 0 0 0,0-1 0 0 0,0 0 0 0 0,0 0-1 0 0,0 0 1 0 0,0 1 0 0 0,0-1 0 0 0,0 0 0 0 0,0 0-1 0 0,0 0 1 0 0,0 1 0 0 0,0-1 0 0 0,9 8-3251 0 0,9-1-6243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60 396 10136 0 0,'-17'5'1096'0'0,"5"-4"1648"0"0,-6-1 5851 0 0,5-1-5263 0 0,15 0-3195 0 0,-1 1-1 0 0,-1-1 0 0 0,1 0 1 0 0,0 0-1 0 0,0 0 1 0 0,0 0-1 0 0,0 0 0 0 0,-1 0 1 0 0,1 0-1 0 0,1-2 1 0 0,2-3 442 0 0,0 1-293 0 0,0-1 1 0 0,0 0-1 0 0,-1 0 0 0 0,1 0 0 0 0,-1 0 0 0 0,-1-1 1 0 0,1 0-1 0 0,1-9 0 0 0,5-18 513 0 0,14-38 0 0 0,-19 60-713 0 0,1 0 1 0 0,1 1-1 0 0,0 0 0 0 0,1-1 1 0 0,0 2-1 0 0,12-16 1 0 0,-4 8-81 0 0,-13 15-7 0 0,0 0 1 0 0,1 0 0 0 0,-1 0 0 0 0,1 0 0 0 0,0 0 0 0 0,0 1 0 0 0,0-1 0 0 0,0 1 0 0 0,0 0 0 0 0,0 0 0 0 0,6-3 0 0 0,-8 5 0 0 0,0 0 0 0 0,0 0 0 0 0,0 0 0 0 0,-1 0 0 0 0,1 0 0 0 0,0 0 0 0 0,0 0 0 0 0,0 0 0 0 0,0 0 0 0 0,-1 1 0 0 0,1-1 0 0 0,0 0 0 0 0,0 0 0 0 0,0 1 0 0 0,-1-1 0 0 0,1 1 0 0 0,0-1 0 0 0,-1 1 0 0 0,1-1 0 0 0,0 1 0 0 0,-1-1 0 0 0,1 1 0 0 0,-1 0 0 0 0,1-1 0 0 0,-1 1 0 0 0,1 0 0 0 0,-1-1 0 0 0,1 1 0 0 0,-1 0 0 0 0,1 1 0 0 0,1 1 0 0 0,-1 0 0 0 0,1 1 0 0 0,-1-1 0 0 0,0 0 0 0 0,0 1 0 0 0,0 3 0 0 0,5 34 0 0 0,18 64 0 0 0,-3-52 0 0 0,-20-51 0 0 0,0 0 0 0 0,0 1 0 0 0,0-1 0 0 0,0 0 0 0 0,0 0 0 0 0,1 1 0 0 0,-1-1 0 0 0,1 0 0 0 0,-1 0 0 0 0,1 0 0 0 0,0-1 0 0 0,0 1 0 0 0,0 0 0 0 0,0-1 0 0 0,0 1 0 0 0,0-1 0 0 0,0 0 0 0 0,0 0 0 0 0,4 2 0 0 0,-3-2 0 0 0,-1-1 0 0 0,1 0 0 0 0,0 0 0 0 0,-1 0 0 0 0,1 0 0 0 0,-1 0 0 0 0,1 0 0 0 0,-1-1 0 0 0,1 1 0 0 0,-1-1 0 0 0,1 1 0 0 0,-1-1 0 0 0,1 0 0 0 0,-1 0 0 0 0,0 0 0 0 0,0-1 0 0 0,1 1 0 0 0,-1 0 0 0 0,3-4 0 0 0,6-4-25 0 0,-1 0-1 0 0,0-1 1 0 0,-1-1 0 0 0,0 1-1 0 0,-1-2 1 0 0,0 1-1 0 0,0-1 1 0 0,-2 0 0 0 0,7-15-1 0 0,-1-2-85 0 0,-1 0 1 0 0,-2 0-1 0 0,7-35 0 0 0,-12 41-2432 0 0,-2 7-4070 0 0,1 0-3237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98 15344 0 0,'0'0'745'0'0,"11"-6"183"0"0,15-10 2258 0 0,44-40 0 0 0,-49 42-1614 0 0,-12 9-880 0 0,-8 4-203 0 0,-2 4 406 0 0,-7 11-819 0 0,-2 0 0 0 0,1 0 0 0 0,-2-1 0 0 0,-20 19 0 0 0,-56 43 301 0 0,38-35-300 0 0,12-8 13 0 0,1 0 0 0 0,-61 74-1 0 0,94-102-55 0 0,1-1 0 0 0,0 1 0 0 0,0-1 0 0 0,0 1-1 0 0,1 0 1 0 0,-3 7 0 0 0,3-10-20 0 0,1 0-1 0 0,0 0 1 0 0,0 0 0 0 0,-1 0 0 0 0,1 0 0 0 0,0 0 0 0 0,0 0-1 0 0,0 0 1 0 0,0 1 0 0 0,0-1 0 0 0,0 0 0 0 0,1 0-1 0 0,-1 0 1 0 0,0 0 0 0 0,1 0 0 0 0,-1 0 0 0 0,0 0-1 0 0,1 0 1 0 0,-1 0 0 0 0,1 0 0 0 0,-1 0 0 0 0,1-1-1 0 0,0 1 1 0 0,-1 0 0 0 0,1 0 0 0 0,0 0 0 0 0,0-1-1 0 0,0 1 1 0 0,1 1 0 0 0,3 0 37 0 0,-1 0 0 0 0,1-1-1 0 0,0 1 1 0 0,-1-1 0 0 0,1 0 0 0 0,0 0 0 0 0,0 0-1 0 0,7-1 1 0 0,42-2 269 0 0,-37 1-233 0 0,42-7 4 0 0,0-1-1 0 0,70-22 1 0 0,33-7-219 0 0,-57 24-3896 0 0,-79 11-5359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17967 0 0,'14'3'6739'0'0,"15"-3"-4356"0"0,51-16-477 0 0,31-5-815 0 0,47 10-389 0 0,-51 14-4011 0 0,-74 0 1573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10136 0 0,'0'0'918'0'0,"0"11"-298"0"0,-11 17 1422 0 0,8-20-1558 0 0,0 0 1 0 0,0-1 0 0 0,-3 14-1 0 0,-7 92 1021 0 0,12-107-1491 0 0,1 1 0 0 0,0-1-1 0 0,1 1 1 0 0,-1 0-1 0 0,3 8 1 0 0,-2-11 78 0 0,0-1 0 0 0,0 0 1 0 0,0 0-1 0 0,1 0 0 0 0,-1 0 0 0 0,1 0 0 0 0,0 0 1 0 0,-1 0-1 0 0,1 0 0 0 0,1 0 0 0 0,-1-1 0 0 0,3 4 0 0 0,-4-6-65 0 0,0 1 0 0 0,-1-1-1 0 0,1 0 1 0 0,0 0 0 0 0,0 1-1 0 0,0-1 1 0 0,-1 0-1 0 0,1 0 1 0 0,0 0 0 0 0,0 0-1 0 0,-1 0 1 0 0,1 0 0 0 0,0 0-1 0 0,0 0 1 0 0,0 0-1 0 0,-1 0 1 0 0,1 0 0 0 0,0 0-1 0 0,0-1 1 0 0,0 1 0 0 0,-1 0-1 0 0,1-1 1 0 0,0 1-1 0 0,-1 0 1 0 0,1-1 0 0 0,0 1-1 0 0,-1-1 1 0 0,1 1 0 0 0,0-1-1 0 0,-1 1 1 0 0,1-1-1 0 0,-1 0 1 0 0,1 0 0 0 0,21-26 43 0 0,-18 20-70 0 0,5-6 438 0 0,0-1 0 0 0,-1 0 0 0 0,0 0-1 0 0,-1-1 1 0 0,5-18 1324 0 0,0 45-1457 0 0,-10-8-310 0 0,0 0-1 0 0,0 0 0 0 0,-1 0 0 0 0,1 0 0 0 0,-1 0 1 0 0,0 0-1 0 0,0 0 0 0 0,0 1 0 0 0,0-1 1 0 0,-1 0-1 0 0,0 5 0 0 0,0-2 12 0 0,1-1 1 0 0,0 0-1 0 0,0 0 1 0 0,2 7-1 0 0,-3-12-33 0 0,0-1 0 0 0,0 0 0 0 0,1 0-1 0 0,-1 1 1 0 0,0-1 0 0 0,0 0 0 0 0,0 0 0 0 0,0 1 0 0 0,0-1 0 0 0,0 0-1 0 0,1 0 1 0 0,-1 1 0 0 0,0-1 0 0 0,0 0 0 0 0,0 0 0 0 0,1 0 0 0 0,-1 0-1 0 0,0 1 1 0 0,0-1 0 0 0,1 0 0 0 0,-1 0 0 0 0,0 0 0 0 0,0 0 0 0 0,1 0-1 0 0,-1 0 1 0 0,0 0 0 0 0,1 0 0 0 0,4-4-928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233 155 14568 0 0,'8'-11'764'0'0,"58"-97"2977"0"0,-61 98-2950 0 0,-4 9-585 0 0,0 0-1 0 0,0-1 1 0 0,0 1-1 0 0,0-1 1 0 0,0 1-1 0 0,-1-1 1 0 0,1 1-1 0 0,-1-1 0 0 0,1 0 1 0 0,-1 1-1 0 0,0-1 1 0 0,1-2-1 0 0,-1 4-175 0 0,0 0 0 0 0,-1-1 0 0 0,1 1 0 0 0,0 0 0 0 0,0 0 1 0 0,0 0-1 0 0,0-1 0 0 0,0 1 0 0 0,-1 0 0 0 0,1 0 0 0 0,0 0 0 0 0,0 0 0 0 0,0-1 0 0 0,-1 1 0 0 0,1 0 0 0 0,0 0 0 0 0,0 0 0 0 0,0 0 0 0 0,-1 0 0 0 0,1 0 0 0 0,0 0 0 0 0,0 0 0 0 0,-1 0 0 0 0,1 0 0 0 0,0 0 0 0 0,0 0 0 0 0,0 0 0 0 0,-1 0 0 0 0,1 0 0 0 0,0 0 0 0 0,0 0 0 0 0,-1 0 1 0 0,1 0-1 0 0,0 0 0 0 0,0 0 0 0 0,-1 0 0 0 0,1 0 0 0 0,0 0 0 0 0,0 0 0 0 0,0 1 0 0 0,-1-1 0 0 0,1 0 0 0 0,0 0 0 0 0,0 0 0 0 0,0 0 0 0 0,-12 6 251 0 0,-4 6-156 0 0,0 0 1 0 0,0 2-1 0 0,1-1 0 0 0,-19 24 1 0 0,14-12-63 0 0,1 2 0 0 0,2 0 0 0 0,-25 51 0 0 0,-26 94 434 0 0,59-143-300 0 0,1 1 0 0 0,1 0 0 0 0,-3 39 0 0 0,8-49-34 0 0,1 0 1 0 0,2 0-1 0 0,-1 0 0 0 0,2 0 1 0 0,1 0-1 0 0,5 20 1 0 0,-6-33-110 0 0,0-1 1 0 0,0 0 0 0 0,0 0-1 0 0,1 1 1 0 0,0-2 0 0 0,0 1-1 0 0,1 0 1 0 0,5 6 0 0 0,-7-9-58 0 0,1 0-1 0 0,0-1 1 0 0,-1 0 0 0 0,1 1 0 0 0,0-1-1 0 0,0 0 1 0 0,0 0 0 0 0,1-1 0 0 0,-1 1 0 0 0,0-1-1 0 0,1 1 1 0 0,-1-1 0 0 0,1 0 0 0 0,-1-1 0 0 0,1 1-1 0 0,3 0 1 0 0,3-1 43 0 0,0 0-1 0 0,0 0 1 0 0,0-1 0 0 0,0 0-1 0 0,-1-1 1 0 0,1 0 0 0 0,0-1-1 0 0,-1 0 1 0 0,0 0-1 0 0,1-1 1 0 0,-1 0 0 0 0,-1 0-1 0 0,1-1 1 0 0,9-7 0 0 0,-9 5 51 0 0,0 0 0 0 0,0-1 0 0 0,-1 0 0 0 0,0 0 0 0 0,-1 0 0 0 0,1-1 0 0 0,-2-1 0 0 0,1 1 0 0 0,-1-1 0 0 0,-1 0 0 0 0,9-20 0 0 0,-13 26-89 0 0,0 0 0 0 0,0 0 0 0 0,0 1 0 0 0,0-1 0 0 0,-1 0 0 0 0,1 0 0 0 0,-1 0 0 0 0,0 1 0 0 0,0-1 0 0 0,-1 0 0 0 0,1 0 0 0 0,-1 0 0 0 0,1 0-1 0 0,-1 1 1 0 0,-3-7 0 0 0,3 7-2 0 0,-1 1 0 0 0,1 0 0 0 0,-1 0-1 0 0,1-1 1 0 0,-1 1 0 0 0,0 0 0 0 0,0 1-1 0 0,0-1 1 0 0,0 0 0 0 0,0 0 0 0 0,0 1-1 0 0,-1-1 1 0 0,1 1 0 0 0,-1 0-1 0 0,1 0 1 0 0,-1 0 0 0 0,1 0 0 0 0,-1 0-1 0 0,1 0 1 0 0,-1 1 0 0 0,0-1 0 0 0,1 1-1 0 0,-5 0 1 0 0,-4-1 89 0 0,-1 2-1 0 0,1-1 1 0 0,0 1-1 0 0,-1 1 0 0 0,1 0 1 0 0,0 1-1 0 0,0 0 1 0 0,-12 5-1 0 0,4 0 85 0 0,2 1 0 0 0,-1 1-1 0 0,-30 21 1 0 0,43-27-141 0 0,-1 1-1 0 0,1-1 1 0 0,0 1 0 0 0,1 0 0 0 0,-1 0 0 0 0,1 0 0 0 0,0 1 0 0 0,0-1 0 0 0,1 1 0 0 0,-6 11-1 0 0,9-16-96 0 0,0-1-1 0 0,-1 1 0 0 0,1-1 0 0 0,0 1 0 0 0,0-1 1 0 0,0 0-1 0 0,0 1 0 0 0,0-1 0 0 0,0 1 0 0 0,0-1 0 0 0,0 1 1 0 0,0-1-1 0 0,0 1 0 0 0,0-1 0 0 0,0 1 0 0 0,0-1 1 0 0,0 0-1 0 0,0 1 0 0 0,0-1 0 0 0,1 1 0 0 0,-1-1 1 0 0,0 1-1 0 0,0-1 0 0 0,0 0 0 0 0,1 1 0 0 0,-1-1 1 0 0,0 0-1 0 0,1 1 0 0 0,-1-1 0 0 0,0 0 0 0 0,1 1 1 0 0,-1-1-1 0 0,0 0 0 0 0,1 1 0 0 0,-1-1 0 0 0,0 0 0 0 0,1 0 1 0 0,-1 0-1 0 0,1 1 0 0 0,-1-1 0 0 0,1 0 0 0 0,-1 0 1 0 0,0 0-1 0 0,1 0 0 0 0,-1 0 0 0 0,1 0 0 0 0,-1 0 1 0 0,1 0-1 0 0,-1 0 0 0 0,1 0 0 0 0,-1 0 0 0 0,1 0 1 0 0,4 0-487 0 0,-1-1 0 0 0,0 0 0 0 0,0 1 0 0 0,8-3 0 0 0,2-2-494 0 0,0-1 0 0 0,17-8 0 0 0,-12 5 305 0 0,31-15-1226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15 408 10592 0 0,'-9'5'10474'0'0,"10"-6"-10277"0"0,-1 0-1 0 0,0 0 1 0 0,0 0 0 0 0,0 0-1 0 0,0 0 1 0 0,0 0 0 0 0,0 0-1 0 0,0 0 1 0 0,0 0 0 0 0,0 0-1 0 0,0 0 1 0 0,0 0 0 0 0,-1 0-1 0 0,1 0 1 0 0,-1-1 0 0 0,0 1-122 0 0,1 0 0 0 0,-1 0 0 0 0,1 0 0 0 0,-1 0 0 0 0,1 0 0 0 0,-1 0 0 0 0,1 0 0 0 0,0 0 0 0 0,0 0 0 0 0,-1 0 0 0 0,1 0 0 0 0,0 0 0 0 0,0 0 0 0 0,0 0 0 0 0,0 0 0 0 0,0 0 0 0 0,0-1 0 0 0,1 0 0 0 0,0 0 47 0 0,0-1 1 0 0,0 1-1 0 0,1 0 0 0 0,-1 0 0 0 0,1 0 0 0 0,0-1 0 0 0,2-1 0 0 0,8-11 638 0 0,18-28 1 0 0,-5 6-178 0 0,4-4-37 0 0,-8 10-84 0 0,27-29 1 0 0,-27 36-240 0 0,22-23 244 0 0,-38 42-423 0 0,0 0-1 0 0,0 1 0 0 0,0 0 0 0 0,1 0 1 0 0,0 1-1 0 0,11-6 0 0 0,-16 9-42 0 0,0 0-1 0 0,-1 0 1 0 0,1 0-1 0 0,0 0 1 0 0,0 0-1 0 0,-1 0 1 0 0,1 0-1 0 0,0 0 1 0 0,0 1-1 0 0,-1-1 1 0 0,1 0-1 0 0,0 0 1 0 0,0 1-1 0 0,-1-1 1 0 0,1 0-1 0 0,0 1 1 0 0,-1-1 0 0 0,1 1-1 0 0,-1-1 1 0 0,1 1-1 0 0,-1-1 1 0 0,1 1-1 0 0,-1 0 1 0 0,1-1-1 0 0,-1 1 1 0 0,1 0-1 0 0,-1-1 1 0 0,0 1-1 0 0,1 0 1 0 0,-1-1-1 0 0,0 1 1 0 0,1 1-1 0 0,1 2 0 0 0,-1 0 0 0 0,0 0 0 0 0,1 0 0 0 0,-1 0-1 0 0,0 5 1 0 0,13 108 0 0 0,-13-105 0 0 0,1 1 0 0 0,0-1 0 0 0,1 0 0 0 0,0-1 0 0 0,1 1 0 0 0,0 0 0 0 0,8 12 0 0 0,-11-21 0 0 0,1 0 0 0 0,-1 0 0 0 0,1 0 0 0 0,0 0 0 0 0,0 0 0 0 0,1-1 0 0 0,-1 1 0 0 0,0-1 0 0 0,1 1 0 0 0,0-1 0 0 0,-1 0 0 0 0,1 0 0 0 0,0 0 0 0 0,0-1 0 0 0,0 1 0 0 0,0-1 0 0 0,0 1 0 0 0,1-1 0 0 0,-1 0 0 0 0,0 0 0 0 0,1-1 0 0 0,-1 1 0 0 0,0-1 0 0 0,1 1 0 0 0,-1-1 0 0 0,1 0 0 0 0,-1 0 0 0 0,0-1 0 0 0,1 1 0 0 0,3-2 0 0 0,0 0 0 0 0,0 0 0 0 0,0-1 0 0 0,0 0 0 0 0,0 0 0 0 0,-1-1 0 0 0,1 0 0 0 0,-1 0 0 0 0,0 0-1 0 0,0-1 1 0 0,-1 0 0 0 0,7-6 0 0 0,4-7 4 0 0,28-41 0 0 0,-36 47 0 0 0,43-68 184 0 0,-46 69-782 0 0,1 0 1 0 0,-2-1 0 0 0,1 0-1 0 0,-1 0 1 0 0,3-18 0 0 0,-4 2-9462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2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3 130 10136 0 0,'-2'21'464'0'0,"1"-17"337"0"0,2-5-354 0 0,-1-1-1 0 0,0 1 1 0 0,1-1-1 0 0,-1 1 1 0 0,1 0-1 0 0,0-1 1 0 0,-1 1-1 0 0,1 0 1 0 0,0-1-1 0 0,0 1 1 0 0,0 0-1 0 0,0 0 1 0 0,0-1-1 0 0,0 1 1 0 0,0 0 0 0 0,0 0-1 0 0,0 0 1 0 0,1 0-1 0 0,-1 1 1 0 0,0-1-1 0 0,1 0 1 0 0,-1 1-1 0 0,0-1 1 0 0,3 0-1 0 0,4-2 365 0 0,1 1 0 0 0,-1 1 0 0 0,13-2 0 0 0,1 0-136 0 0,11-2 600 0 0,49-1-1 0 0,-18 2-658 0 0,513-57 994 0 0,-384 40-1549 0 0,-163 18-171 0 0,36-5 163 0 0,0 3-1 0 0,67 4 0 0 0,-125 1-30 0 0,0 1 1 0 0,0 0-1 0 0,0 1 1 0 0,-1 0-1 0 0,1 0 1 0 0,0 0-1 0 0,-1 1 1 0 0,0 0-1 0 0,1 1 1 0 0,-1-1-1 0 0,0 2 1 0 0,-1-1-1 0 0,1 1 1 0 0,8 7-1 0 0,2 5-305 0 0,-17-16 347 0 0,1-2-81 0 0,0 1 0 0 0,0-1 0 0 0,-1 0 0 0 0,1 0 0 0 0,0 0 0 0 0,-1 1 0 0 0,1-1 0 0 0,0 0 0 0 0,-1 0 0 0 0,1 0 0 0 0,-1 0 0 0 0,1 0 0 0 0,-1 0 0 0 0,0 0 0 0 0,1 0 0 0 0,-1 0 0 0 0,0-2-1 0 0,1-1-129 0 0,7-13-1172 0 0,-2 6-2918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2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427 191 10592 0 0,'-14'-69'1152'0'0,"7"43"397"0"0,5 14 43 0 0,-1 0 1 0 0,0 0-1 0 0,-1 0 0 0 0,0 1 1 0 0,-7-11-1 0 0,10 20-1454 0 0,1 1 64 0 0,-1-1 0 0 0,0 1 0 0 0,1 0 0 0 0,-1 0 0 0 0,0 0 0 0 0,0 0 0 0 0,1 0 0 0 0,-1 0 0 0 0,0 0 0 0 0,-2-1 0 0 0,3 2-158 0 0,-1 0 0 0 0,1 0-1 0 0,-1 0 1 0 0,1 0 0 0 0,-1 1-1 0 0,1-1 1 0 0,-1 0 0 0 0,1 0-1 0 0,-1 0 1 0 0,1 1 0 0 0,-1-1-1 0 0,1 0 1 0 0,-1 0-1 0 0,1 1 1 0 0,-1-1 0 0 0,1 0-1 0 0,0 1 1 0 0,-1-1 0 0 0,1 0-1 0 0,-1 1 1 0 0,1-1 0 0 0,0 1-1 0 0,0-1 1 0 0,-1 1 0 0 0,1-1-1 0 0,0 1 1 0 0,0-1 0 0 0,-1 1-1 0 0,1-1 1 0 0,0 1 0 0 0,-4 9 62 0 0,0 0 0 0 0,1-1 0 0 0,0 1 0 0 0,0 1 0 0 0,-1 19 0 0 0,0-9-74 0 0,-19 144 42 0 0,-55 295 246 0 0,60-361-320 0 0,-16 76 0 0 0,28-150 0 0 0,-13 27 0 0 0,3-6 0 0 0,15-42 12 0 0,-1 3 175 0 0,-1-1-1 0 0,1 1 1 0 0,-5 6 0 0 0,7-11-153 0 0,-1-1 0 0 0,0 0 0 0 0,1 0 0 0 0,-1 0 0 0 0,0 0 0 0 0,0 0 0 0 0,0 0 0 0 0,0 0 0 0 0,0 0 0 0 0,0 0 0 0 0,0 0 0 0 0,0 0 0 0 0,0-1 0 0 0,0 1 0 0 0,-1 0 0 0 0,1-1 0 0 0,0 1 0 0 0,0-1 0 0 0,-1 1 0 0 0,1-1 0 0 0,0 0 0 0 0,-3 1 0 0 0,3-2-8 0 0,-1 0 0 0 0,1 1 0 0 0,0-1-1 0 0,-1 0 1 0 0,1 0 0 0 0,0 0 0 0 0,0 0 0 0 0,0 0-1 0 0,0 0 1 0 0,0 0 0 0 0,0 0 0 0 0,0-1-1 0 0,-1-1 1 0 0,0 1 16 0 0,-5-8 95 0 0,1 0 0 0 0,0 0 1 0 0,0-1-1 0 0,1 0 0 0 0,1 0 0 0 0,-5-15 0 0 0,-13-71 352 0 0,19 81-466 0 0,-1-13 360 0 0,2 0-1 0 0,0-30 1 0 0,4 44-196 0 0,-1 11-86 0 0,-1 10-57 0 0,1 2-44 0 0,0 1 0 0 0,0-1 0 0 0,3 13 0 0 0,3 15 0 0 0,-6-22 0 0 0,1 0 0 0 0,0 0 0 0 0,8 26 0 0 0,-9-36 0 0 0,0 0 0 0 0,1 0 0 0 0,0 0 0 0 0,0 0 0 0 0,0 0 0 0 0,0 0 0 0 0,0-1 0 0 0,1 1 0 0 0,0-1 0 0 0,0 0 0 0 0,0 1 0 0 0,0-1 0 0 0,0-1 0 0 0,0 1 0 0 0,1 0 0 0 0,-1-1 0 0 0,5 3 0 0 0,-5-5-15 0 0,0 1 0 0 0,-1 0 0 0 0,1-1 0 0 0,0 0 0 0 0,0 1 0 0 0,0-1 0 0 0,0 0 0 0 0,-1 0 0 0 0,1-1 0 0 0,0 1 0 0 0,0-1 0 0 0,0 1 0 0 0,-1-1 0 0 0,1 0 0 0 0,0 0 0 0 0,-1 0 0 0 0,1-1 0 0 0,-1 1 0 0 0,1 0 0 0 0,-1-1 0 0 0,4-2 0 0 0,3-4-79 0 0,1 1 1 0 0,-1-2-1 0 0,13-14 0 0 0,-7 4 75 0 0,16-28-1 0 0,-19 29 23 0 0,0 0-1 0 0,16-17 1 0 0,-10 13-1349 0 0,-12 15-785 0 0,0 0 0 0 0,0 0 0 0 0,12-9 0 0 0,-7 6-7302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2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1487 19351 0 0,'-2'1'439'0'0,"-4"1"-237"0"0,-1 0 0 0 0,0 0 0 0 0,0-1 1 0 0,1 0-1 0 0,-1 0 0 0 0,0 0 0 0 0,0-1 0 0 0,-8-1 0 0 0,6 1-142 0 0,8 0 961 0 0,-4-7 1776 0 0,6 4-2583 0 0,-1 0-1 0 0,0 1 0 0 0,1-1 1 0 0,0 0-1 0 0,0 1 1 0 0,0-1-1 0 0,0 1 1 0 0,0-1-1 0 0,0 1 0 0 0,1 0 1 0 0,-1-1-1 0 0,4-2 1 0 0,1-5 150 0 0,25-38 874 0 0,62-71 1 0 0,-44 58-768 0 0,130-152 461 0 0,-22 27-679 0 0,-33 42-243 0 0,-37 42-12 0 0,187-245-1367 0 0,-151 187-1578 0 0,-75 97-7385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10136 0 0,'2'4'17245'0'0,"7"15"-17117"0"0,-7-13-52 0 0,-1-1 0 0 0,1 1 0 0 0,-1 0 1 0 0,0 0-1 0 0,1 8 0 0 0,-2-9-36 0 0,7 56 211 0 0,27 113 0 0 0,-32-166-222 0 0,1-1 0 0 0,-1 0-1 0 0,1 1 1 0 0,0-1-1 0 0,1-1 1 0 0,0 1-1 0 0,5 7 1 0 0,-8-13-4 0 0,0 1 1 0 0,1-1-1 0 0,-1 1 0 0 0,0-1 1 0 0,1 0-1 0 0,-1 0 0 0 0,1 0 0 0 0,-1 0 1 0 0,1 0-1 0 0,-1 0 0 0 0,1 0 1 0 0,0 0-1 0 0,0-1 0 0 0,-1 1 1 0 0,1-1-1 0 0,0 1 0 0 0,0-1 1 0 0,-1 0-1 0 0,1 0 0 0 0,0 1 1 0 0,0-1-1 0 0,0-1 0 0 0,0 1 1 0 0,-1 0-1 0 0,1 0 0 0 0,0-1 1 0 0,0 1-1 0 0,0-1 0 0 0,-1 1 0 0 0,1-1 1 0 0,0 0-1 0 0,-1 0 0 0 0,1 1 1 0 0,0-1-1 0 0,1-2 0 0 0,11-7 164 0 0,-1-1 0 0 0,-1-1 0 0 0,0 1 0 0 0,18-24-1 0 0,-4 5 2 0 0,37-40-144 0 0,150-150 436 0 0,-193 203-1082 0 0,1 0 1 0 0,0 2-1 0 0,33-18 1 0 0,2 6-8196 0 0,-25 15 118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37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5 310 12896 0 0,'-5'1'12319'0'0,"22"12"-10851"0"0,-14-11-1399 0 0,0 0 0 0 0,-1 0 0 0 0,1 0 0 0 0,-1 0 0 0 0,0 0 0 0 0,1 0 0 0 0,-1 1 0 0 0,0-1 0 0 0,0 1 0 0 0,0 0 0 0 0,2 5 0 0 0,0 1 20 0 0,0 1 1 0 0,-1 0-1 0 0,-1 0 0 0 0,0 0 1 0 0,0 0-1 0 0,0 0 0 0 0,-2 0 1 0 0,1 15-1 0 0,-9 158 59 0 0,7-169-143 0 0,0 60 98 0 0,1-66-87 0 0,1-1 0 0 0,0 0 1 0 0,0 1-1 0 0,1-1 0 0 0,-1 0 0 0 0,2 0 0 0 0,3 11 0 0 0,-5-17 0 0 0,-1 0-1 0 0,0 0 0 0 0,1 0 0 0 0,-1-1 1 0 0,1 1-1 0 0,-1 0 0 0 0,1 0 0 0 0,-1 0 1 0 0,1-1-1 0 0,0 1 0 0 0,-1 0 0 0 0,1-1 0 0 0,0 1 1 0 0,-1-1-1 0 0,1 1 0 0 0,0-1 0 0 0,0 1 1 0 0,0-1-1 0 0,0 1 0 0 0,-1-1 0 0 0,1 0 1 0 0,0 1-1 0 0,0-1 0 0 0,0 0 0 0 0,0 0 0 0 0,0 0 1 0 0,0 1-1 0 0,0-1 0 0 0,0 0 0 0 0,0 0 1 0 0,0-1-1 0 0,0 1 0 0 0,-1 0 0 0 0,1 0 1 0 0,0 0-1 0 0,0-1 0 0 0,0 1 0 0 0,0 0 1 0 0,0-1-1 0 0,0 1 0 0 0,-1-1 0 0 0,1 1 0 0 0,0-1 1 0 0,0 1-1 0 0,-1-1 0 0 0,1 1 0 0 0,1-2 1 0 0,4-4 111 0 0,0 0 0 0 0,-1 0 1 0 0,0 0-1 0 0,6-11 1 0 0,-7 12-81 0 0,194-263 1511 0 0,23 16-1572 0 0,-130 159 35 0 0,-21 22-2467 0 0,-25 25-4971 0 0,-15 13-1977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4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6912 0 0,'0'0'528'0'0,"0"-18"428"0"0,2 9 146 0 0,-2 6-427 0 0,1 1-1 0 0,-1 0 0 0 0,0-1 1 0 0,1 1-1 0 0,-1-1 0 0 0,0 1 1 0 0,-1-1-1 0 0,0-4 1 0 0,1-15 6515 0 0,12 25-4709 0 0,-9 1-2241 0 0,1 0 0 0 0,-1 1 0 0 0,0-1 0 0 0,0 1 0 0 0,-1-1-1 0 0,0 1 1 0 0,1 0 0 0 0,-1 0 0 0 0,-1 0 0 0 0,1 0 0 0 0,1 11 0 0 0,0 5 124 0 0,0 38 1 0 0,-1-6-46 0 0,0 24-50 0 0,-2-47-101 0 0,3 29-1 0 0,-2-50-109 0 0,0-1 0 0 0,1 1 0 0 0,0-1 0 0 0,1 0 0 0 0,0 1 0 0 0,0-1 0 0 0,8 14 0 0 0,-10-20-73 0 0,0-1 1 0 0,0 1 0 0 0,0-1-1 0 0,0 1 1 0 0,0-1 0 0 0,0 1 0 0 0,1-1-1 0 0,-1 0 1 0 0,1 1 0 0 0,-1-1-1 0 0,1 0 1 0 0,-1 0 0 0 0,1 0-1 0 0,-1 0 1 0 0,1-1 0 0 0,0 1-1 0 0,0 0 1 0 0,-1-1 0 0 0,1 1-1 0 0,0-1 1 0 0,0 0 0 0 0,2 1-1 0 0,-1-1 69 0 0,0-1-1 0 0,1 1 0 0 0,-1-1 0 0 0,0 0 1 0 0,0 0-1 0 0,0 0 0 0 0,0 0 0 0 0,0-1 0 0 0,0 1 1 0 0,0-1-1 0 0,0 1 0 0 0,2-4 0 0 0,14-10 210 0 0,-1-1 0 0 0,0-1-1 0 0,-1-1 1 0 0,18-25 0 0 0,17-19-147 0 0,-38 47-105 0 0,137-148 108 0 0,-129 138-772 0 0,124-137 1978 0 0,-95 112-3964 0 0,3 2-4464 0 0,-34 30-2823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4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805 158 3680 0 0,'8'-13'392'0'0,"1"-4"1613"0"0,3-14 5666 0 0,-12 28-6559 0 0,1-1 1 0 0,0 0 0 0 0,-1 1 0 0 0,1-1-1 0 0,-1 0 1 0 0,-1-4 0 0 0,-4-11 1101 0 0,3 17-2010 0 0,0-1-1 0 0,1 1 0 0 0,-1 0 0 0 0,0 0 1 0 0,-1 0-1 0 0,1 0 0 0 0,0 0 0 0 0,0 0 1 0 0,-1 1-1 0 0,1-1 0 0 0,-1 1 0 0 0,0-1 1 0 0,1 1-1 0 0,-1 0 0 0 0,-3-1 1 0 0,-7-1 177 0 0,0 0 0 0 0,-15-1 0 0 0,5 0-25 0 0,5 2-182 0 0,0 0 0 0 0,0 1-1 0 0,-28 2 1 0 0,-56 11 211 0 0,73-7-359 0 0,1 1 0 0 0,0 1 0 0 0,0 2 0 0 0,1 1 0 0 0,0 1 1 0 0,1 1-1 0 0,0 2 0 0 0,-25 16 0 0 0,32-16-21 0 0,0 1 0 0 0,1 1 0 0 0,1 0 0 0 0,0 1 1 0 0,1 1-1 0 0,1 0 0 0 0,0 1 0 0 0,2 1 0 0 0,0 0 1 0 0,2 1-1 0 0,0 0 0 0 0,1 1 0 0 0,1 0 0 0 0,1 1 0 0 0,1 0 1 0 0,-6 38-1 0 0,8-26 32 0 0,1-1 0 0 0,2 0 0 0 0,2 1 1 0 0,1-1-1 0 0,2 1 0 0 0,1-1 0 0 0,1 0 0 0 0,2 0 0 0 0,2-1 1 0 0,1 0-1 0 0,1 0 0 0 0,2-1 0 0 0,1 0 0 0 0,2-2 1 0 0,1 0-1 0 0,1 0 0 0 0,1-2 0 0 0,33 38 0 0 0,-40-54-12 0 0,0 0 0 0 0,0 0 0 0 0,1-2-1 0 0,1 1 1 0 0,0-2 0 0 0,0 1 0 0 0,1-2 0 0 0,26 12-1 0 0,-29-16 13 0 0,0 0 1 0 0,1-1-1 0 0,-1 0 0 0 0,0-1 0 0 0,1 0 1 0 0,0-1-1 0 0,-1-1 0 0 0,1 0 0 0 0,0 0 0 0 0,-1-1 1 0 0,1-1-1 0 0,15-4 0 0 0,-10 1-3 0 0,1-1 0 0 0,-1-1 0 0 0,0 0 0 0 0,-1-2 0 0 0,0 0-1 0 0,0-1 1 0 0,17-13 0 0 0,-13 6 65 0 0,-1 0-1 0 0,-1-2 1 0 0,0 0-1 0 0,25-35 1 0 0,-15 11 38 0 0,-1-2 0 0 0,-3-1-1 0 0,-1-1 1 0 0,30-88 0 0 0,-42 97-142 0 0,-2-1 0 0 0,-1-1 0 0 0,-2 0 0 0 0,-2 0 0 0 0,-1 0 0 0 0,-4-76 0 0 0,-1 97-75 0 0,0 1-1 0 0,-2-1 1 0 0,0 1 0 0 0,-1 0-1 0 0,-1 0 1 0 0,0 0-1 0 0,-11-22 1 0 0,13 34 106 0 0,-1-1 0 0 0,1 1 0 0 0,-1 1 0 0 0,0-1-1 0 0,0 0 1 0 0,-1 1 0 0 0,1 0 0 0 0,-1 0 0 0 0,0 1 0 0 0,-1-1 0 0 0,1 1 0 0 0,-1 0 0 0 0,0 0 0 0 0,0 1 0 0 0,0 0 0 0 0,-1 0 0 0 0,1 0 0 0 0,-1 1 0 0 0,1 0 0 0 0,-1 0 0 0 0,0 0 0 0 0,-11 0 0 0 0,2 2-325 0 0,0 1-1 0 0,-1 0 1 0 0,1 2 0 0 0,0 0 0 0 0,0 0 0 0 0,-21 8 0 0 0,20-6-299 0 0,-27 8-805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4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17423 0 0,'2'-1'191'0'0,"0"0"-1"0"0,0 1 0 0 0,0-1 0 0 0,-1 0 1 0 0,1-1-1 0 0,0 1 0 0 0,-1 0 0 0 0,1 0 1 0 0,-1-1-1 0 0,1 1 0 0 0,1-3 0 0 0,4-3 786 0 0,-2 4-525 0 0,1 0 0 0 0,-1 0 1 0 0,1 1-1 0 0,0 0 0 0 0,0 0 0 0 0,9-2 0 0 0,40-4 410 0 0,-1 4-424 0 0,0 3 1 0 0,69 6 0 0 0,-80-2-258 0 0,31 4 107 0 0,26 3 307 0 0,-68-7-226 0 0,-30-3-339 0 0,0 0 0 0 0,0 1 0 0 0,0-1 0 0 0,0 0 0 0 0,-1 1 0 0 0,1-1 0 0 0,0 1-1 0 0,0 0 1 0 0,-1 0 0 0 0,1-1 0 0 0,0 1 0 0 0,-1 0 0 0 0,1 0 0 0 0,-1 0 0 0 0,1 1 0 0 0,-1-1 0 0 0,0 0-1 0 0,0 1 1 0 0,1-1 0 0 0,-1 0 0 0 0,0 1 0 0 0,0 0 0 0 0,0-1 0 0 0,0 1 0 0 0,-1-1 0 0 0,1 1 0 0 0,0 0 0 0 0,0 2-1 0 0,1 4 40 0 0,-1 0-1 0 0,-1 0 1 0 0,1 1-1 0 0,-1-1 1 0 0,-1 10-1 0 0,0 3-50 0 0,-12 122 126 0 0,5-79-97 0 0,-11 97 1 0 0,-11 142 0 0 0,21 29 462 0 0,30-1-860 0 0,55 128 379 0 0,-5-212 60 0 0,-47-178-27 0 0,51 98 1 0 0,7-5 136 0 0,-27-52-172 0 0,-8-7-17 0 0,-40-86 81 0 0,-1 1 0 0 0,0 1-1 0 0,5 36 1 0 0,-10-49-8 0 0,-1-1 1 0 0,0 0-1 0 0,0 0 0 0 0,0 0 0 0 0,-1 0 0 0 0,1 1 1 0 0,-1-1-1 0 0,0 0 0 0 0,-1 0 0 0 0,1 0 1 0 0,-1-1-1 0 0,0 1 0 0 0,0 0 0 0 0,-4 5 0 0 0,3-5-30 0 0,-1 0-1 0 0,-1-1 0 0 0,1 1 1 0 0,0-1-1 0 0,-1 1 0 0 0,0-1 1 0 0,0-1-1 0 0,0 1 0 0 0,-1-1 1 0 0,1 0-1 0 0,-8 3 0 0 0,-11 3 104 0 0,-1-2 0 0 0,1 0 0 0 0,-1-2-1 0 0,-43 4 1 0 0,33-4-245 0 0,-168 14 118 0 0,115-13 87 0 0,-157 31 1 0 0,230-35-233 0 0,12-2-227 0 0,0 1 0 0 0,0-1 0 0 0,0 1-1 0 0,0-1 1 0 0,0 1 0 0 0,1 0 0 0 0,-1 0 0 0 0,0 0 0 0 0,0 0 0 0 0,1 1 0 0 0,-1-1 0 0 0,-4 4-1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4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1840 0 0,'0'0'569'0'0,"4"17"10812"0"0,-2-6-10532 0 0,0-1-1 0 0,-1 0 0 0 0,0 1 1 0 0,-1-1-1 0 0,0 1 0 0 0,-1 10 1 0 0,-2 2-286 0 0,3-13-220 0 0,-1 0 0 0 0,-1 0 1 0 0,0 0-1 0 0,0-1 0 0 0,-5 13 0 0 0,11-38 1648 0 0,-3 11-1898 0 0,0 0 0 0 0,0 0-1 0 0,0 0 1 0 0,4-9 0 0 0,2 1 72 0 0,-1 0-4 0 0,14-18 0 0 0,-17 27-144 0 0,0 0 0 0 0,0 0 0 0 0,0 0 0 0 0,1 1 1 0 0,0 0-1 0 0,0-1 0 0 0,0 1 0 0 0,6-3 0 0 0,22-10-918 0 0,0 2-3960 0 0,-17 8-2512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4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 9216 0 0,'-2'0'179'0'0,"1"-1"1"0"0,-1 0-1 0 0,0 1 1 0 0,0-1 0 0 0,1 1-1 0 0,-1 0 1 0 0,0-1-1 0 0,0 1 1 0 0,0 0 0 0 0,0 0-1 0 0,1 0 1 0 0,-12 1 9688 0 0,13 1-9772 0 0,1-1 1 0 0,-1 0-1 0 0,1 0 0 0 0,-1 0 0 0 0,1 1 0 0 0,0-1 0 0 0,-1 0 0 0 0,1 0 0 0 0,0 0 1 0 0,0 0-1 0 0,0 0 0 0 0,0 0 0 0 0,0 0 0 0 0,0 0 0 0 0,0-1 0 0 0,2 2 0 0 0,20 11 534 0 0,-1-4-585 0 0,-1-2 0 0 0,38 9 0 0 0,49 3 307 0 0,-79-15-261 0 0,142 15 442 0 0,-8-2-157 0 0,19 20 0 0 0,-156-29-333 0 0,0 1-1 0 0,0 1 1 0 0,-1 1 0 0 0,39 24-1 0 0,-48-25 18 0 0,-1 1-1 0 0,0 0 1 0 0,0 2 0 0 0,-2-1-1 0 0,1 2 1 0 0,-2-1-1 0 0,1 2 1 0 0,-2 0 0 0 0,0 0-1 0 0,-1 1 1 0 0,-1 0 0 0 0,0 1-1 0 0,-1 0 1 0 0,-1 0-1 0 0,0 1 1 0 0,6 31 0 0 0,-4-2 219 0 0,-2 1 1 0 0,-3 0-1 0 0,-1 1 1 0 0,-3-1-1 0 0,-10 87 1 0 0,-4-41 215 0 0,-5-1 1 0 0,-37 113-1 0 0,-17 9-131 0 0,46-130-285 0 0,-2 5-52 0 0,-1-4 40 0 0,-9 21 44 0 0,6-28 230 0 0,-54 95 0 0 0,60-140 97 0 0,27-34-425 0 0,0 1-1 0 0,-1-1 1 0 0,1 0 0 0 0,0 0-1 0 0,-1 1 1 0 0,1-1-1 0 0,0 0 1 0 0,-1 1-1 0 0,1-1 1 0 0,0 0 0 0 0,-1 0-1 0 0,1 0 1 0 0,-1 1-1 0 0,1-1 1 0 0,0 0-1 0 0,-1 0 1 0 0,1 0-1 0 0,-1 0 1 0 0,1 0 0 0 0,-1 0-1 0 0,1 0 1 0 0,-1 0-1 0 0,1 0 1 0 0,0 0-1 0 0,-1 0 1 0 0,1 0 0 0 0,-1 0-1 0 0,1 0 1 0 0,-1-1-1 0 0,1 1 1 0 0,0 0-1 0 0,-1 0 1 0 0,1 0-1 0 0,-1-1 1 0 0,1 1 0 0 0,0 0-1 0 0,-1 0 1 0 0,1-1-1 0 0,0 1 1 0 0,-1 0-1 0 0,1-1 1 0 0,0 1 0 0 0,0 0-1 0 0,-1-1 1 0 0,1 1-1 0 0,0 0 1 0 0,0-1-1 0 0,0 1 1 0 0,-1-1-1 0 0,1 1 1 0 0,0-1 0 0 0,-9-22 312 0 0,3-5-237 0 0,1-1 0 0 0,-1-54 0 0 0,6 34-88 0 0,8-57 0 0 0,-5 52 0 0 0,-4 51 0 0 0,-3 7 0 0 0,-2 5 0 0 0,-7 16 0 0 0,2 1 0 0 0,1 0 0 0 0,-12 47 0 0 0,19-61 0 0 0,-6 24 0 0 0,2 0 0 0 0,1 1 0 0 0,2 0 0 0 0,1 38 0 0 0,3-66 0 0 0,1-1 0 0 0,-1 1 0 0 0,1-1 0 0 0,1 0 0 0 0,-1 1 0 0 0,1-1 0 0 0,1 0 0 0 0,0 0 0 0 0,4 10 0 0 0,-6-17 0 0 0,0 0 0 0 0,-1 0 0 0 0,1 0 0 0 0,0 0 0 0 0,-1 0 0 0 0,1 0 0 0 0,0 0 0 0 0,0-1 0 0 0,0 1 0 0 0,0 0 0 0 0,0 0 0 0 0,0-1 0 0 0,0 1 0 0 0,0-1 0 0 0,0 1 0 0 0,0-1 0 0 0,0 1 0 0 0,1-1 0 0 0,1 1 0 0 0,-1-1 0 0 0,0 0 0 0 0,0 0 0 0 0,0 0 0 0 0,1 0 0 0 0,-1-1 0 0 0,0 1 0 0 0,0-1 0 0 0,0 1 0 0 0,0-1 0 0 0,3-1 0 0 0,3-3 0 0 0,1 0 0 0 0,-1 0 0 0 0,15-13 0 0 0,-19 14 0 0 0,28-25 0 0 0,45-52 0 0 0,-40 39 0 0 0,-8 9-130 0 0,28-44 0 0 0,-33 42-174 0 0,35-37 0 0 0,-13 26-2164 0 0,-19 24 1012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 7832 0 0,'0'0'2632'0'0,"-3"-11"3818"0"0,1 5-6175 0 0,1-11 8376 0 0,5 26-7836 0 0,-1 5-666 0 0,0-1-1 0 0,-1 1 0 0 0,-1-1 1 0 0,0 1-1 0 0,-1 0 1 0 0,0 0-1 0 0,-3 15 0 0 0,1 21-15 0 0,0 154 667 0 0,3-179-580 0 0,9 46 0 0 0,-2-20-169 0 0,-6-45 9 0 0,-1 1 1 0 0,1-1-1 0 0,0 0 0 0 0,5 8 1 0 0,-4-6 14 0 0,-3-3-61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73 10136 0 0,'-12'8'1096'0'0,"2"-5"764"0"0,8-3-1301 0 0,0 0 0 0 0,1 1 1 0 0,-1-1-1 0 0,0 1 0 0 0,0-1 0 0 0,0 1 0 0 0,1 0 1 0 0,-1 0-1 0 0,1 0 0 0 0,-1 0 0 0 0,0 0 0 0 0,-5 2 5230 0 0,24-18-4761 0 0,25-18 0 0 0,-14 12-260 0 0,-23 17-650 0 0,0 1 1 0 0,0 0-1 0 0,1 0 0 0 0,-1 1 1 0 0,0 0-1 0 0,1 0 0 0 0,0 0 1 0 0,9-1-1 0 0,-13 2-101 0 0,0 1 0 0 0,0 0 0 0 0,1 0 0 0 0,-1 0 0 0 0,0 0 0 0 0,1 0 0 0 0,-1 0 1 0 0,0 1-1 0 0,0-1 0 0 0,0 1 0 0 0,3 1 0 0 0,-4-2-20 0 0,1 1 0 0 0,-1 0 0 0 0,0-1 0 0 0,0 1 0 0 0,0 0 0 0 0,0 0 0 0 0,-1 0 0 0 0,1 0-1 0 0,0 0 1 0 0,0 0 0 0 0,0 0 0 0 0,-1 0 0 0 0,1 0 0 0 0,0 0 0 0 0,-1 0 0 0 0,1 0 0 0 0,-1 1 0 0 0,0-1 0 0 0,1 0 0 0 0,-1 0 0 0 0,0 2 0 0 0,1 4-1 0 0,0-1 0 0 0,-1 1 1 0 0,0-1-1 0 0,-1 1 0 0 0,1-1 1 0 0,-1 1-1 0 0,-2 5 0 0 0,-15 45-22 0 0,0-4 15 0 0,18-52 11 0 0,-1-1 0 0 0,1 1 0 0 0,0-1 0 0 0,0 1 0 0 0,0 0 0 0 0,0-1 0 0 0,0 1 0 0 0,0-1 0 0 0,0 1-1 0 0,0-1 1 0 0,0 1 0 0 0,0-1 0 0 0,0 1 0 0 0,0-1 0 0 0,0 1 0 0 0,1-1 0 0 0,-1 1 0 0 0,0-1 0 0 0,0 1 0 0 0,0-1 0 0 0,1 1 0 0 0,-1-1 0 0 0,0 1 0 0 0,1-1-1 0 0,-1 1 1 0 0,0-1 0 0 0,1 0 0 0 0,0 1 0 0 0,0 0 0 0 0,0 0 0 0 0,1-1 0 0 0,-1 0-1 0 0,0 1 1 0 0,1-1 0 0 0,-1 0 0 0 0,0 1 0 0 0,1-1-1 0 0,-1 0 1 0 0,1 0 0 0 0,1 0 0 0 0,7-2 4 0 0,0 1 0 0 0,16-6 1 0 0,-20 5 3 0 0,4 0 65 0 0,1 1 0 0 0,-1 0 0 0 0,0 0 0 0 0,21 3 0 0 0,-17-2 90 0 0,0 1-1 0 0,18-3 0 0 0,-31 1-153 0 0,0 1-1 0 0,1 0 1 0 0,-1 0-1 0 0,1 0 1 0 0,-1 0-1 0 0,1 0 1 0 0,-1 0-1 0 0,1 0 1 0 0,-1 0-1 0 0,1 1 1 0 0,-1-1-1 0 0,1 1 1 0 0,-1-1-1 0 0,0 1 0 0 0,1-1 1 0 0,1 2-1 0 0,-3-1-2 0 0,1-1 0 0 0,0 1-1 0 0,0 0 1 0 0,-1 0-1 0 0,1 0 1 0 0,0 0-1 0 0,-1-1 1 0 0,1 1-1 0 0,-1 0 1 0 0,1 0 0 0 0,-1 0-1 0 0,0 0 1 0 0,1 0-1 0 0,-1 0 1 0 0,0 1-1 0 0,0-1 1 0 0,1 1-1 0 0,-1 2 5 0 0,-1 0 0 0 0,1 0 0 0 0,-1 0 0 0 0,1 0-1 0 0,-1 0 1 0 0,0 0 0 0 0,0 0 0 0 0,-1 0 0 0 0,1-1 0 0 0,-4 6-1 0 0,-5 7-4 0 0,0 0 0 0 0,-1-1 0 0 0,-1 0 0 0 0,-18 18 0 0 0,-61 48-216 0 0,42-38-291 0 0,-8 8-4191 0 0,43-36-4602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12 110 5064 0 0,'-12'1'11991'0'0,"31"14"-11160"0"0,1-1-1 0 0,0-1 0 0 0,1-1 0 0 0,0 0 0 0 0,1-2 0 0 0,36 12 0 0 0,-47-19-658 0 0,1 0 0 0 0,-1-1-1 0 0,1 0 1 0 0,21 0 0 0 0,47-5 764 0 0,-77 2-884 0 0,29-2 149 0 0,0-2 1 0 0,-1-1 0 0 0,1-1-1 0 0,-1-2 1 0 0,-1-1 0 0 0,40-19 0 0 0,-66 27-171 0 0,-1 1 1 0 0,1-1-1 0 0,0 0 1 0 0,-1 0 0 0 0,1 0-1 0 0,-1-1 1 0 0,0 1 0 0 0,0-1-1 0 0,0 0 1 0 0,0 0 0 0 0,0 0-1 0 0,-1 0 1 0 0,1 0 0 0 0,2-5-1 0 0,-5 7-19 0 0,0 1-1 0 0,-1-1 0 0 0,1 0 1 0 0,0 1-1 0 0,-1-1 1 0 0,1 0-1 0 0,-1 1 1 0 0,1-1-1 0 0,-1 1 1 0 0,1-1-1 0 0,-1 1 0 0 0,1-1 1 0 0,-1 1-1 0 0,1-1 1 0 0,-1 1-1 0 0,0 0 1 0 0,1-1-1 0 0,-1 1 0 0 0,0 0 1 0 0,1-1-1 0 0,-1 1 1 0 0,0 0-1 0 0,-4-2 54 0 0,-1-2-35 0 0,-1 1 0 0 0,1 0 0 0 0,-1 1 0 0 0,0 0 0 0 0,0 0 0 0 0,-11-1 0 0 0,0-1 24 0 0,-93-16 94 0 0,91 17 371 0 0,0 1-1 0 0,-33 0 1 0 0,54 2-497 0 0,0 0 0 0 0,0 0 0 0 0,0 1-1 0 0,0-1 1 0 0,0 1 0 0 0,0-1 0 0 0,0 1 0 0 0,0-1 0 0 0,0 1-1 0 0,2 1 1 0 0,6 3 19 0 0,0-4-19 0 0,0 0-1 0 0,0 0 1 0 0,0-1-1 0 0,0-1 1 0 0,15-1-1 0 0,-2-1 6 0 0,6-1 62 0 0,39-10 0 0 0,-31 6 8 0 0,1-2 0 0 0,-25 7-76 0 0,0-1-1 0 0,1 2 1 0 0,-1-1 0 0 0,18 1-1 0 0,-29 1-22 0 0,1 1 0 0 0,-1 0 0 0 0,1 0 0 0 0,-1 0 0 0 0,1 1 0 0 0,-1-1 1 0 0,1 0-1 0 0,-1 0 0 0 0,1 1 0 0 0,-1-1 0 0 0,1 1 0 0 0,-1-1 0 0 0,0 1 0 0 0,1 0 0 0 0,-1-1 0 0 0,0 1 0 0 0,0 0 0 0 0,1 0 0 0 0,-1 0 0 0 0,0 0 0 0 0,0 0 1 0 0,0 0-1 0 0,0 0 0 0 0,0 1 0 0 0,0-1 0 0 0,-1 0 0 0 0,1 0 0 0 0,0 1 0 0 0,-1-1 0 0 0,1 0 0 0 0,0 1 0 0 0,-1-1 0 0 0,0 1 0 0 0,1-1 0 0 0,-1 1 0 0 0,0-1 0 0 0,0 1 1 0 0,0-1-1 0 0,0 1 0 0 0,0-1 0 0 0,0 3 0 0 0,-1 5 49 0 0,-1-1 1 0 0,0 0-1 0 0,0 1 0 0 0,0-1 1 0 0,-1 0-1 0 0,-5 9 1 0 0,-19 35-308 0 0,-41 61 0 0 0,56-96-311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91 103 4144 0 0,'-32'-11'453'0'0,"-3"4"6601"0"0,18 5 69 0 0,17 2-7003 0 0,-1 0 0 0 0,1 0 0 0 0,0 0-1 0 0,0 0 1 0 0,0 0 0 0 0,-1 0 0 0 0,1 0 0 0 0,0 0 0 0 0,0 0 0 0 0,0 0-1 0 0,-1 0 1 0 0,1 0 0 0 0,0-1 0 0 0,0 1 0 0 0,0 0 0 0 0,-1 0 0 0 0,1 0-1 0 0,0 0 1 0 0,0 0 0 0 0,0 0 0 0 0,0 0 0 0 0,-1 0 0 0 0,1-1-1 0 0,0 1 1 0 0,0 0 0 0 0,0 0 0 0 0,0 0 0 0 0,0 0 0 0 0,0 0 0 0 0,-1-1-1 0 0,1 1 1 0 0,0 0 0 0 0,0 0 0 0 0,0 0 0 0 0,0-1 0 0 0,0 1 0 0 0,0 0-1 0 0,0 0 1 0 0,0 0 0 0 0,0-1 0 0 0,0 1 0 0 0,0 0 0 0 0,0 0 0 0 0,8-8 1340 0 0,15-4-1087 0 0,9 2-183 0 0,-1 0 1 0 0,1 3 0 0 0,64-8 0 0 0,-14 2-933 0 0,-57 11-667 0 0,-10 2-3049 0 0,-10 0 1848 0 0,4 0-4911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9216 0 0,'-4'2'356'0'0,"0"1"1"0"0,0 0-1 0 0,0 0 1 0 0,0 0 0 0 0,1 1-1 0 0,-5 4 1 0 0,5-3 1028 0 0,0 0 1 0 0,0 0-1 0 0,0 1 1 0 0,-4 10-1 0 0,-5 22-338 0 0,2 0 0 0 0,2 0 0 0 0,-4 46 0 0 0,-6 23-269 0 0,15-90-725 0 0,-72 421 1344 0 0,73-427-1200 0 0,1 0-1 0 0,0 0 1 0 0,1 0 0 0 0,0 0-1 0 0,1 1 1 0 0,0-1-1 0 0,1 0 1 0 0,3 12 0 0 0,-4-22-144 0 0,0 1 1 0 0,0-1 0 0 0,0 1 0 0 0,0-1-1 0 0,0 0 1 0 0,0 1 0 0 0,0-1 0 0 0,1 0 0 0 0,-1 0-1 0 0,0 0 1 0 0,1 0 0 0 0,-1 0 0 0 0,1 0-1 0 0,-1-1 1 0 0,1 1 0 0 0,-1 0 0 0 0,1-1 0 0 0,0 1-1 0 0,-1-1 1 0 0,1 1 0 0 0,0-1 0 0 0,-1 0 0 0 0,1 0-1 0 0,2 0 1 0 0,4 1 70 0 0,0-1-1 0 0,0-1 1 0 0,13-2-1 0 0,59-12 203 0 0,43-7 205 0 0,-97 20-1542 0 0,-1 0 0 0 0,51 3 0 0 0,-48 2-5534 0 0,-3-1-2037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40 480 11976 0 0,'-1'0'1082'0'0,"-5"5"-852"0"0,5-5-4 0 0,0 1 0 0 0,0 0 0 0 0,0 0 1 0 0,0-1-1 0 0,0 1 0 0 0,-1 0 0 0 0,1-1 0 0 0,0 0 0 0 0,0 1 1 0 0,0-1-1 0 0,0 1 0 0 0,0-1 0 0 0,-3 0 1896 0 0,4 0-2078 0 0,0 0-1 0 0,0 0 1 0 0,0-1 0 0 0,0 1-1 0 0,-1 0 1 0 0,1 0-1 0 0,0-1 1 0 0,0 1 0 0 0,0 0-1 0 0,0 0 1 0 0,0-1-1 0 0,0 1 1 0 0,0 0 0 0 0,-1 0-1 0 0,1 0 1 0 0,0 0-1 0 0,0-1 1 0 0,0 1 0 0 0,0 0-1 0 0,-1 0 1 0 0,1 0-1 0 0,0 0 1 0 0,0 0 0 0 0,0-1-1 0 0,-1 1 1 0 0,1 0 0 0 0,0 0-1 0 0,0 0 1 0 0,-1 0-1 0 0,1 0 1 0 0,0 0 0 0 0,0 0-1 0 0,0 0 1 0 0,-1 0-1 0 0,1 0 1 0 0,0 0 0 0 0,0 0-1 0 0,-8-3 6678 0 0,8 3-6514 0 0,-1-1 1 0 0,1 1-1 0 0,0 0 0 0 0,0 0 1 0 0,0-1-1 0 0,0 1 0 0 0,0 0 0 0 0,0-1 1 0 0,1-19 280 0 0,1-1 1 0 0,0 1-1 0 0,11-38 0 0 0,25-60-34 0 0,-10 34-317 0 0,-26 75-133 0 0,2-4 3 0 0,0 0 0 0 0,0 0 0 0 0,1 1 0 0 0,0 0 0 0 0,1-1 0 0 0,15-20 0 0 0,-21 32-7 0 0,1 1 0 0 0,-1-1 0 0 0,0 1 0 0 0,1-1 0 0 0,-1 1 0 0 0,1-1 0 0 0,-1 1 0 0 0,1-1 0 0 0,-1 1 0 0 0,1 0 0 0 0,0-1 0 0 0,-1 1 0 0 0,1 0 0 0 0,-1 0 0 0 0,1-1 0 0 0,0 1 0 0 0,-1 0 0 0 0,1 0 0 0 0,0 0 0 0 0,-1 0 0 0 0,1-1 0 0 0,0 1 0 0 0,-1 0 0 0 0,1 0 0 0 0,0 1 0 0 0,0-1 0 0 0,0 0 0 0 0,0 1 0 0 0,1-1 0 0 0,-1 1 0 0 0,0 0 0 0 0,0-1 0 0 0,0 1 0 0 0,0 0 0 0 0,0 0 0 0 0,0 0 0 0 0,0 0 0 0 0,-1 0 0 0 0,3 2 0 0 0,0 2 0 0 0,0 0 0 0 0,-1 0 0 0 0,1 0 0 0 0,-1 0 0 0 0,2 8 0 0 0,59 191-72 0 0,-59-193 64 0 0,0 0 0 0 0,1 0 0 0 0,9 14 0 0 0,-13-22 7 0 0,0-1-1 0 0,1 0 0 0 0,-1 0 1 0 0,1 1-1 0 0,0-1 1 0 0,0 0-1 0 0,0 0 1 0 0,0-1-1 0 0,0 1 1 0 0,0 0-1 0 0,0-1 1 0 0,0 1-1 0 0,1-1 1 0 0,-1 0-1 0 0,1 0 1 0 0,-1 0-1 0 0,1 0 1 0 0,-1 0-1 0 0,1 0 1 0 0,5 0-1 0 0,-6-1 7 0 0,0 0 0 0 0,0-1 0 0 0,0 1 1 0 0,0-1-1 0 0,0 1 0 0 0,0-1 0 0 0,0 0 0 0 0,0 0 0 0 0,0 0 0 0 0,0 0 1 0 0,-1 0-1 0 0,1-1 0 0 0,0 1 0 0 0,-1 0 0 0 0,3-3 0 0 0,21-27 129 0 0,-20 25-115 0 0,15-23 72 0 0,-1-1 1 0 0,-2-1 0 0 0,20-45-1 0 0,-30 60-290 0 0,1 1 0 0 0,0 1-1 0 0,1-1 1 0 0,18-20-1 0 0,23-20-4453 0 0,-38 44 2990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1049 8288 0 0,'-8'10'266'0'0,"0"-1"1"0"0,0-1-1 0 0,-1 1 1 0 0,0-2-1 0 0,-14 10 0 0 0,-10 3 2972 0 0,32-20-3043 0 0,1 1 0 0 0,-1-1 1 0 0,1 0-1 0 0,-1 1 0 0 0,1-1 1 0 0,-1 0-1 0 0,0 0 0 0 0,1 1 1 0 0,-1-1-1 0 0,1 0 0 0 0,-1 0 0 0 0,0 0 1 0 0,1 0-1 0 0,-1 0 0 0 0,0 0 1 0 0,1 0-1 0 0,-1 0 0 0 0,1 0 1 0 0,-1 0-1 0 0,0 0 0 0 0,0-1 1 0 0,0 1-67 0 0,1 0-1 0 0,0-1 1 0 0,-1 1 0 0 0,1-1 0 0 0,0 1 0 0 0,-1-1 0 0 0,1 1 0 0 0,0 0 0 0 0,0-1-1 0 0,-1 1 1 0 0,1-1 0 0 0,0 1 0 0 0,0-1 0 0 0,0 1 0 0 0,0-1 0 0 0,0 1-1 0 0,0-1 1 0 0,0 0 0 0 0,0 0 0 0 0,0-3 249 0 0,0 1-1 0 0,1-1 1 0 0,-1 0-1 0 0,1 0 1 0 0,2-4-1 0 0,0 0 48 0 0,0-1 0 0 0,1 1 0 0 0,1 1 0 0 0,-1-1 0 0 0,1 1 0 0 0,9-11 0 0 0,42-38 1498 0 0,-19 20-1149 0 0,291-294 1991 0 0,-189 190-2335 0 0,115-109-65 0 0,-232 230-501 0 0,107-90-72 0 0,-109 94-671 0 0,1 1 1 0 0,0 0-1 0 0,1 2 0 0 0,37-15 1 0 0,-38 19-489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39 188 2304 0 0,'-11'1'2036'0'0,"10"-1"-1597"0"0,1 0 0 0 0,-1 0 0 0 0,0 0 0 0 0,1 1 0 0 0,-1-1-1 0 0,0 0 1 0 0,0 0 0 0 0,1 0 0 0 0,-1 0 0 0 0,0 0 0 0 0,0 0 0 0 0,1-1 0 0 0,-1 1 0 0 0,0 0 0 0 0,1 0 0 0 0,-1 0 0 0 0,0-1 0 0 0,1 1 0 0 0,-1 0-1 0 0,0-1 1 0 0,1 1 0 0 0,-2-1 0 0 0,-5-15 2138 0 0,4 5-1110 0 0,2 9-1207 0 0,1 0-1 0 0,0 0 0 0 0,0 0 1 0 0,0 0-1 0 0,1 0 0 0 0,-1-1 1 0 0,0 1-1 0 0,1 0 0 0 0,0 0 1 0 0,-1 0-1 0 0,3-3 0 0 0,-1-3 421 0 0,1 1-499 0 0,0 0-1 0 0,0-1 0 0 0,1 1 0 0 0,0 1 1 0 0,0-1-1 0 0,1 1 0 0 0,0 0 0 0 0,0 0 1 0 0,0 0-1 0 0,1 0 0 0 0,-1 1 0 0 0,1 0 1 0 0,1 0-1 0 0,-1 1 0 0 0,1 0 0 0 0,0 0 1 0 0,0 0-1 0 0,10-3 0 0 0,-11 4-115 0 0,0 1 1 0 0,0 0-1 0 0,0 0 1 0 0,0 1-1 0 0,0 0 1 0 0,1 0-1 0 0,-1 0 1 0 0,1 1-1 0 0,-1 0 1 0 0,0 0-1 0 0,1 1 1 0 0,-1 0-1 0 0,1 0 1 0 0,-1 0-1 0 0,0 1 1 0 0,0 0-1 0 0,0 0 0 0 0,0 0 1 0 0,0 1-1 0 0,0 0 1 0 0,-1 0-1 0 0,10 7 1 0 0,-10-5-56 0 0,0-1 0 0 0,-1 1 0 0 0,1 0 0 0 0,-1 0 0 0 0,0 0 1 0 0,0 0-1 0 0,-1 1 0 0 0,0 0 0 0 0,0 0 0 0 0,0 0 0 0 0,-1 0 0 0 0,0 0 0 0 0,2 8 0 0 0,-2-3 3 0 0,0 0-1 0 0,-2 0 0 0 0,1 0 1 0 0,-1 0-1 0 0,-1 0 0 0 0,0 0 1 0 0,-2 11-1 0 0,-5 15 10 0 0,-1 0 1 0 0,-1-1 0 0 0,-3 0-1 0 0,0-1 1 0 0,-3-1 0 0 0,-1 0-1 0 0,-35 53 1 0 0,50-84-16 0 0,0-1-1 0 0,0 0 0 0 0,0 1 1 0 0,-1-1-1 0 0,1 0 0 0 0,0 0 1 0 0,-1 0-1 0 0,0-1 0 0 0,1 1 1 0 0,-1 0-1 0 0,0-1 0 0 0,0 0 1 0 0,0 0-1 0 0,0 0 0 0 0,0 0 1 0 0,-5 1-1 0 0,6-2-2 0 0,0 0 0 0 0,0 0 0 0 0,0 0 0 0 0,1 0-1 0 0,-1 0 1 0 0,0 0 0 0 0,0 0 0 0 0,0-1 0 0 0,0 1 0 0 0,0-1 0 0 0,1 0-1 0 0,-1 1 1 0 0,0-1 0 0 0,0 0 0 0 0,1 0 0 0 0,-1 0 0 0 0,1 0 0 0 0,-1 0-1 0 0,1-1 1 0 0,-1 1 0 0 0,1 0 0 0 0,0-1 0 0 0,-1 1 0 0 0,1-1 0 0 0,0 1-1 0 0,0-1 1 0 0,-1-2 0 0 0,1 0-12 0 0,-1 1 0 0 0,1-1 0 0 0,1 1 0 0 0,-1-1 0 0 0,1 1 0 0 0,-1-1 0 0 0,1 0 0 0 0,0 1 0 0 0,0-1 0 0 0,1-6 0 0 0,0 3-9 0 0,1 0-1 0 0,-1 0 0 0 0,1 0 1 0 0,5-10-1 0 0,-5 13 53 0 0,0 0 0 0 0,0 1 1 0 0,0-1-1 0 0,1 1 0 0 0,0-1 0 0 0,-1 1 0 0 0,1 0 0 0 0,0 0 0 0 0,1 0 0 0 0,-1 0 1 0 0,0 1-1 0 0,1-1 0 0 0,0 1 0 0 0,-1 0 0 0 0,1 0 0 0 0,0 0 0 0 0,0 1 1 0 0,0-1-1 0 0,0 1 0 0 0,1 0 0 0 0,-1 0 0 0 0,0 1 0 0 0,0-1 0 0 0,1 1 1 0 0,-1 0-1 0 0,7 0 0 0 0,-1 1 48 0 0,0 0 1 0 0,0 1 0 0 0,0 0 0 0 0,0 1-1 0 0,0 0 1 0 0,0 1 0 0 0,-1-1-1 0 0,0 2 1 0 0,0-1 0 0 0,9 7-1 0 0,-1 0-100 0 0,-2 0-359 0 0,25 12 1 0 0,-34-20-113 0 0,-1-1 0 0 0,1 1 0 0 0,0-1 0 0 0,0-1 0 0 0,-1 1-1 0 0,2-1 1 0 0,-1 0 0 0 0,9 0 0 0 0,10-2-5708 0 0,0-4-1659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 23039 0 0,'-3'0'242'0'0,"3"0"-94"0"0,-1 0 0 0 0,0 0 0 0 0,0 0 0 0 0,0 0 0 0 0,1 0 0 0 0,-1 0 0 0 0,0 0 0 0 0,0 0 0 0 0,0-1 1 0 0,1 1-1 0 0,-1 0 0 0 0,0-1 0 0 0,-1 1 0 0 0,2 0-135 0 0,0 1 0 0 0,-1-1-1 0 0,1 1 1 0 0,0 0 0 0 0,-1-1 0 0 0,1 1 0 0 0,0 0 0 0 0,0-1 0 0 0,0 1-1 0 0,-1 0 1 0 0,1 0 0 0 0,0-1 0 0 0,0 1 0 0 0,0 0 0 0 0,0-1-1 0 0,1 2 1 0 0,-2 1 54 0 0,-2 30 586 0 0,1 61-1 0 0,0-6 19 0 0,0-47-688 0 0,0-1-179 0 0,-11 61 0 0 0,10-86-163 0 0,-5 22-181 0 0,7-34 320 0 0,0 0 0 0 0,0-1-1 0 0,0 1 1 0 0,0 0 0 0 0,0-1 0 0 0,-1 1 0 0 0,1-1 0 0 0,-1 0 0 0 0,0 1 0 0 0,-2 1 0 0 0,-6 3-1755 0 0</inkml:trace>
  <inkml:trace contextRef="#ctx0" brushRef="#br0" timeOffset="1">1 341 12896 0 0,'0'0'997'0'0,"8"-12"3657"0"0,-4 8-3834 0 0,1 1-1 0 0,0-1 0 0 0,0 1 0 0 0,0 0 0 0 0,1 1 0 0 0,-1-1 0 0 0,1 1 0 0 0,9-2 0 0 0,50-8-979 0 0,-38 7 524 0 0,48-2-1458 0 0,-47 4 440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10880 0 0,'0'0'1274'0'0,"9"8"868"0"0,-1 0-655 0 0,0-1 0 0 0,0 1 1 0 0,18 11-1 0 0,-21-16-846 0 0,-1 0-402 0 0,-1 1-1 0 0,0-1 1 0 0,0 0-1 0 0,0 1 1 0 0,0-1-1 0 0,-1 1 1 0 0,1 0-1 0 0,-1 0 1 0 0,0 0 0 0 0,0 0-1 0 0,0 1 1 0 0,1 5-1 0 0,0 0 440 0 0,-1 0-1 0 0,0 0 1 0 0,-1 0 0 0 0,1 17-1 0 0,-1-40-604 0 0,0 0 1 0 0,0 0-1 0 0,1 0 0 0 0,1 1 0 0 0,0-1 1 0 0,1 1-1 0 0,8-18 0 0 0,-8 20-25 0 0,1 1 0 0 0,0 0 0 0 0,1 0-1 0 0,0 0 1 0 0,0 1 0 0 0,1-1 0 0 0,0 2 0 0 0,0-1-1 0 0,16-12 1 0 0,-20 19-195 0 0,-1-1 0 0 0,1 0-1 0 0,0 1 1 0 0,0 0 0 0 0,0 0-1 0 0,0 0 1 0 0,0 0 0 0 0,0 0 0 0 0,0 1-1 0 0,0-1 1 0 0,1 1 0 0 0,-1 0 0 0 0,0 0-1 0 0,0 0 1 0 0,0 0 0 0 0,1 1-1 0 0,4 0 1 0 0,-2 1-432 0 0,0 0 1 0 0,0 0-1 0 0,0 1 0 0 0,0-1 0 0 0,-1 1 1 0 0,1 0-1 0 0,-1 1 0 0 0,6 4 0 0 0,0 1-7040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5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14744 0 0,'0'0'1121'0'0,"-17"8"-626"0"0,10-6 58 0 0,1 2 0 0 0,0-1 0 0 0,1 0 1 0 0,-1 1-1 0 0,1 0 0 0 0,-1 1 0 0 0,-7 8 1 0 0,12-12-439 0 0,0 0 1 0 0,-1 1 0 0 0,1-1 0 0 0,0 0-1 0 0,1 1 1 0 0,-1-1 0 0 0,0 1-1 0 0,0 0 1 0 0,1-1 0 0 0,-1 1-1 0 0,1-1 1 0 0,-1 1 0 0 0,1 0 0 0 0,0-1-1 0 0,-1 1 1 0 0,1 0 0 0 0,0-1-1 0 0,0 1 1 0 0,0 0 0 0 0,0 0 0 0 0,1-1-1 0 0,-1 1 1 0 0,0 0 0 0 0,1-1-1 0 0,-1 1 1 0 0,1-1 0 0 0,0 1 0 0 0,-1 0-1 0 0,1-1 1 0 0,0 1 0 0 0,0-1-1 0 0,0 0 1 0 0,0 1 0 0 0,0-1 0 0 0,2 2-1 0 0,2 1 70 0 0,0 0 0 0 0,0 1 0 0 0,1-2 0 0 0,0 1-1 0 0,-1-1 1 0 0,7 3 0 0 0,-7-4-48 0 0,0 1 0 0 0,0-1 0 0 0,0 1 0 0 0,-1 0 0 0 0,0 0 0 0 0,1 1 0 0 0,-1-1 0 0 0,0 1 0 0 0,6 7 0 0 0,-9-10-137 0 0,0 1 0 0 0,0-1 0 0 0,-1 1 0 0 0,1 0 0 0 0,0-1 0 0 0,-1 1 0 0 0,1 0 0 0 0,-1-1 0 0 0,1 1 0 0 0,-1 0 0 0 0,0 0 0 0 0,0 0 0 0 0,0-1 0 0 0,0 1 0 0 0,0 0 0 0 0,0 0 0 0 0,0-1 0 0 0,-1 4 0 0 0,0-2 0 0 0,-1 0 0 0 0,1 0 0 0 0,-1 0 0 0 0,1 0 0 0 0,-1 0 0 0 0,0 0 0 0 0,0 0 0 0 0,0-1 0 0 0,-3 4 0 0 0,-2 0 0 0 0,1 0 0 0 0,-1-1 0 0 0,0 0 0 0 0,0 0 0 0 0,-1 0 0 0 0,-15 6 0 0 0,13-7-156 0 0,1 0-1 0 0,-1-1 1 0 0,0-1-1 0 0,0 1 1 0 0,0-1-1 0 0,0-1 1 0 0,-13 0-1 0 0,-2-1-4124 0 0,13 0-3905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5 107 17047 0 0,'-1'-2'264'0'0,"1"0"0"0"0,-1 0 0 0 0,0 0 0 0 0,1-1 0 0 0,0 1 0 0 0,-1 0-1 0 0,1-1 1 0 0,0 1 0 0 0,0 0 0 0 0,0-1 0 0 0,0 1 0 0 0,1 0 0 0 0,-1-1-1 0 0,1 1 1 0 0,1-4 0 0 0,-1 2 207 0 0,1 0 0 0 0,0 1 0 0 0,0-1-1 0 0,0 1 1 0 0,1 0 0 0 0,-1 0 0 0 0,1-1 0 0 0,5-4-1 0 0,-4 5-259 0 0,-1 0 1 0 0,1 0-1 0 0,0 0 0 0 0,0 1 0 0 0,0-1 0 0 0,0 1 0 0 0,1 0 0 0 0,-1 0 0 0 0,0 1 0 0 0,1-1 0 0 0,0 1 1 0 0,-1 0-1 0 0,1 0 0 0 0,0 1 0 0 0,-1-1 0 0 0,8 1 0 0 0,-9 0-196 0 0,0 0 1 0 0,0 1-1 0 0,0 0 0 0 0,0-1 1 0 0,0 1-1 0 0,0 0 0 0 0,-1 0 1 0 0,1 0-1 0 0,0 1 0 0 0,0-1 1 0 0,-1 1-1 0 0,1 0 0 0 0,-1-1 1 0 0,1 1-1 0 0,-1 0 0 0 0,0 0 1 0 0,0 1-1 0 0,0-1 0 0 0,0 0 1 0 0,0 1-1 0 0,0-1 0 0 0,-1 1 1 0 0,1 0-1 0 0,-1-1 0 0 0,0 1 1 0 0,0 0-1 0 0,0 0 0 0 0,0 0 1 0 0,0 0-1 0 0,0 0 0 0 0,-1 4 1 0 0,1 4-9 0 0,-1 1 0 0 0,-1-1 1 0 0,0 1-1 0 0,0 0 1 0 0,-2-1-1 0 0,1 0 0 0 0,-7 17 1 0 0,-4 6 27 0 0,-19 33-1 0 0,7-17-21 0 0,22-42-3 0 0,0-1-1 0 0,1 0 1 0 0,-1 1-1 0 0,-1 8 1 0 0,4-14-4 0 0,0 0 0 0 0,-1 1 0 0 0,1-1 1 0 0,0 1-1 0 0,0-1 0 0 0,0 1 0 0 0,0-1 0 0 0,1 1 0 0 0,-1-1 0 0 0,1 1 0 0 0,0-1 0 0 0,-1 1 1 0 0,1-1-1 0 0,0 0 0 0 0,0 0 0 0 0,2 4 0 0 0,-1-5 19 0 0,-1 0 0 0 0,0 0 0 0 0,0 0 0 0 0,0-1 0 0 0,1 1 0 0 0,-1 0-1 0 0,0 0 1 0 0,1-1 0 0 0,-1 1 0 0 0,1-1 0 0 0,-1 1 0 0 0,1-1 0 0 0,-1 1 0 0 0,1-1 0 0 0,2 0 0 0 0,22 0 255 0 0,125-25 699 0 0,-62 10-3514 0 0,-67 10-277 0 0,-2 0-6763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26 378 11520 0 0,'-1'1'886'0'0,"1"-1"-465"0"0,-1 1-1 0 0,0-1 0 0 0,1 0 0 0 0,-1 1 1 0 0,0-1-1 0 0,1 0 0 0 0,-1 0 0 0 0,0 1 1 0 0,0-1-1 0 0,1 0 0 0 0,-1 0 0 0 0,0 0 1 0 0,0 0-1 0 0,1 0 0 0 0,-1 0 0 0 0,0 0 1 0 0,0 0-1 0 0,1 0 0 0 0,-1-1 0 0 0,0 1 1 0 0,1 0-1 0 0,-2-1 0 0 0,2 1-222 0 0,-1-1 0 0 0,0 1 0 0 0,1-1-1 0 0,-1 1 1 0 0,1-1 0 0 0,-1 0 0 0 0,1 1-1 0 0,0-1 1 0 0,-1 0 0 0 0,1 1 0 0 0,0-1 0 0 0,-1 0-1 0 0,1 0 1 0 0,0 1 0 0 0,0-1 0 0 0,-1-1-1 0 0,1-1 13 0 0,0 0 0 0 0,0 0 0 0 0,0 1-1 0 0,0-1 1 0 0,0 0 0 0 0,0 0-1 0 0,1 1 1 0 0,1-6 0 0 0,51-91 2851 0 0,17-39-1725 0 0,-68 134-1336 0 0,0 0 0 0 0,0 0 0 0 0,0 1 0 0 0,0-1 0 0 0,5-4 0 0 0,-7 7 0 0 0,1 0 0 0 0,0 0 0 0 0,-1 0 0 0 0,1 0 0 0 0,0 1 0 0 0,0-1 0 0 0,0 0 0 0 0,0 1 0 0 0,0-1 0 0 0,0 0 0 0 0,2 0 0 0 0,-3 1 0 0 0,0 0 0 0 0,1 0 0 0 0,-1 0 0 0 0,0 0 0 0 0,1 0 0 0 0,-1 0 0 0 0,0 0 0 0 0,1 0 0 0 0,-1 0 0 0 0,0 0 0 0 0,1 0 0 0 0,-1 0 0 0 0,0 0 0 0 0,0 0 0 0 0,1 0 0 0 0,-1 1 0 0 0,0-1 0 0 0,1 0 0 0 0,-1 0 0 0 0,0 0 0 0 0,1 1 0 0 0,-1-1 0 0 0,0 0 0 0 0,1 1 0 0 0,0 1 0 0 0,0-1 0 0 0,-1 0 0 0 0,1 0 0 0 0,0 1 0 0 0,-1-1 0 0 0,1 0 0 0 0,-1 1 0 0 0,1 1 0 0 0,-1-3 0 0 0,5 19 0 0 0,1 0 0 0 0,1-1 0 0 0,0 0 0 0 0,16 26 0 0 0,-21-41-1 0 0,-1-1 0 0 0,1 1-1 0 0,1-1 1 0 0,-1 1 0 0 0,0-1 0 0 0,0 0 0 0 0,1 0 0 0 0,0 0-1 0 0,-1 0 1 0 0,1 0 0 0 0,0-1 0 0 0,0 1 0 0 0,0-1-1 0 0,0 0 1 0 0,0 0 0 0 0,0 0 0 0 0,0 0 0 0 0,0 0-1 0 0,0-1 1 0 0,0 1 0 0 0,1-1 0 0 0,3 0 0 0 0,-3 0 21 0 0,0 0 1 0 0,0-1 0 0 0,0 1-1 0 0,0-1 1 0 0,0 0-1 0 0,0 0 1 0 0,0 0 0 0 0,-1-1-1 0 0,1 1 1 0 0,-1-1 0 0 0,1 0-1 0 0,-1 0 1 0 0,1 0 0 0 0,-1-1-1 0 0,0 1 1 0 0,0-1-1 0 0,4-4 1 0 0,11-16 347 0 0,26-43 1 0 0,-19 17-2214 0 0,-20 37-2481 0 0,6-26 0 0 0,-10 24-5265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21191 0 0,'0'0'2127'0'0,"-3"7"-1926"0"0,1-3-170 0 0,1 0-1 0 0,0 0 1 0 0,0 0-1 0 0,1-1 1 0 0,-1 1-1 0 0,1 0 1 0 0,0 0-1 0 0,0 4 1 0 0,0-2 78 0 0,0-1 1 0 0,0 1-1 0 0,-1-1 0 0 0,0 0 1 0 0,-1 7-1 0 0,-3 3 92 0 0,2-8-84 0 0,1 0 1 0 0,-1 0-1 0 0,2 1 0 0 0,-1-1 0 0 0,1 1 0 0 0,-1 10 0 0 0,8 37 593 0 0,-3-37-297 0 0,0 27 0 0 0,-9 160 283 0 0,2-160-859 0 0,-2-1 0 0 0,-18 69 0 0 0,21-105-56 0 0,0 1 1 0 0,0-1-1 0 0,0 0 1 0 0,-1-1-1 0 0,-1 1 1 0 0,-6 9-1 0 0,8-12-113 0 0,-1-1 0 0 0,1-1 0 0 0,-1 1 0 0 0,0 0-1 0 0,0-1 1 0 0,0 0 0 0 0,0 0 0 0 0,0 0 0 0 0,-1 0 0 0 0,1-1-1 0 0,-1 0 1 0 0,-5 2 0 0 0,-9 1-1203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20879 0 0,'0'0'1012'0'0,"2"1"-438"0"0,5 2-469 0 0,1 0 1 0 0,-1-1 0 0 0,1 1 0 0 0,0-2-1 0 0,0 1 1 0 0,0-1 0 0 0,10 0 0 0 0,60-2 878 0 0,-58 0-364 0 0,301-38 4083 0 0,-310 38-4751 0 0,-10 1-6 0 0,100-19 282 0 0,-51 4-1923 0 0,-39 11-867 0 0,1-1-1 0 0,10-7 1 0 0,-2 0-6200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40 14280 0 0,'-4'8'634'0'0,"-6"11"217"0"0,5-18-614 0 0,0 5 3124 0 0,4-4-1575 0 0,6-4-721 0 0,6-5 229 0 0,0 1 0 0 0,22-8 0 0 0,-25 11-1177 0 0,6-3 184 0 0,1-1-109 0 0,-1 1 1 0 0,1 0 0 0 0,0 2 0 0 0,0-1 0 0 0,1 2 0 0 0,-1 0 0 0 0,17-1-1 0 0,-29 4-171 0 0,0 1-1 0 0,0-1 0 0 0,0 1 1 0 0,0-1-1 0 0,0 1 0 0 0,0 0 0 0 0,0 0 1 0 0,0 0-1 0 0,0 0 0 0 0,-1 1 1 0 0,1-1-1 0 0,0 1 0 0 0,-1-1 0 0 0,0 1 1 0 0,1 0-1 0 0,-1 0 0 0 0,0 0 1 0 0,0 0-1 0 0,0 1 0 0 0,0-1 0 0 0,0 1 1 0 0,0-1-1 0 0,-1 1 0 0 0,1-1 1 0 0,-1 1-1 0 0,0 0 0 0 0,0 0 1 0 0,2 5-1 0 0,-2-1 9 0 0,1-1 1 0 0,-1 1-1 0 0,0 0 1 0 0,0 0-1 0 0,-1 0 1 0 0,0 0-1 0 0,0-1 1 0 0,0 1 0 0 0,-1 0-1 0 0,0 0 1 0 0,-4 12-1 0 0,-1-4 21 0 0,-1 0-1 0 0,0 0 1 0 0,-1 0 0 0 0,-1-1-1 0 0,-16 21 1 0 0,-61 59 295 0 0,76-84-340 0 0,-5 5-78 0 0,-23 18 1 0 0,31-27 56 0 0,0-1-1 0 0,-1 0 1 0 0,0-1 0 0 0,0 0 0 0 0,-15 6-1 0 0,23-10 20 0 0,0 0 0 0 0,-1 0 0 0 0,1 1 0 0 0,-1-1 0 0 0,1 0-1 0 0,0 0 1 0 0,-1 0 0 0 0,1 0 0 0 0,0 0 0 0 0,-1 0-1 0 0,1 0 1 0 0,-1 0 0 0 0,1 0 0 0 0,0 0 0 0 0,-1 0 0 0 0,1 0-1 0 0,-1 0 1 0 0,1 0 0 0 0,0 0 0 0 0,-1 0 0 0 0,1 0 0 0 0,-1-1-1 0 0,3-6 79 0 0,11-8 16 0 0,-8 11-360 0 0,1 0 0 0 0,0 0-1 0 0,0 1 1 0 0,0 0 0 0 0,0 0-1 0 0,0 0 1 0 0,0 1 0 0 0,1 0 0 0 0,0 0-1 0 0,-1 0 1 0 0,9 0 0 0 0,0 0-1162 0 0,0 1 1 0 0,0 1-1 0 0,0 0 0 0 0,17 3 1 0 0,-4 2-6925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23007 0 0,'0'0'1760'0'0,"0"-13"-992"0"0,0-2-593 0 0,0 7 81 0 0,0 1 1 0 0,0-1-1 0 0,1 0 1 0 0,1-7 0 0 0,8-54 984 0 0,-2 12-481 0 0,4-20-99 0 0,-12 77-661 0 0,0 0 0 0 0,0 0 0 0 0,1 0 0 0 0,-1 1 0 0 0,0-1 0 0 0,0 0 0 0 0,0 0 0 0 0,0 0 0 0 0,0 0 0 0 0,0 1 0 0 0,0-1 0 0 0,1 0 0 0 0,-1 0 0 0 0,0 0 0 0 0,0 0 0 0 0,0 0 0 0 0,0 0 0 0 0,1 0 0 0 0,-1 1 0 0 0,0-1 0 0 0,0 0 0 0 0,0 0 0 0 0,1 0 0 0 0,-1 0 0 0 0,0 0 0 0 0,0 0 0 0 0,0 0 0 0 0,1 0 0 0 0,-1 0 0 0 0,0 0 0 0 0,0 0 0 0 0,0 0 0 0 0,1 0 0 0 0,-1 0 0 0 0,0 0 0 0 0,0 0 0 0 0,0 0 0 0 0,1-1 0 0 0,-1 1 0 0 0,0 0 0 0 0,0 0 0 0 0,0 0 0 0 0,0 0 0 0 0,1 0 0 0 0,-1 0 0 0 0,0 0 0 0 0,0-1 0 0 0,0 1 0 0 0,0 0 0 0 0,0 0 0 0 0,0 0 0 0 0,1 0 0 0 0,-1-1 0 0 0,0 1 0 0 0,0 0 0 0 0,0 0 0 0 0,0 0 0 0 0,0 0 0 0 0,0-1 0 0 0,0 1 0 0 0,0 0 0 0 0,0 0 0 0 0,0 0 0 0 0,0-1 0 0 0,0 1 0 0 0,0 0 0 0 0,0 0 0 0 0,0-1 0 0 0,8 15 0 0 0,-7-13 0 0 0,5 10 0 0 0,0 0 0 0 0,1 0 0 0 0,1 0 0 0 0,0-1 0 0 0,0 0 0 0 0,1-1 0 0 0,1 0 0 0 0,13 11 0 0 0,-19-17 61 0 0,1-1-1 0 0,0 1 1 0 0,-1-1-1 0 0,1 0 0 0 0,0 0 1 0 0,0-1-1 0 0,0 1 1 0 0,0-1-1 0 0,0 0 1 0 0,0-1-1 0 0,0 1 1 0 0,1-1-1 0 0,-1 0 1 0 0,0 0-1 0 0,0-1 1 0 0,9-1-1 0 0,0-1 111 0 0,-1 0 1 0 0,-1-1-1 0 0,1-1 0 0 0,-1 0 1 0 0,16-9-1 0 0,-24 11-212 0 0,0 1 0 0 0,0-1 0 0 0,0 0-1 0 0,0 0 1 0 0,0-1 0 0 0,-1 1 0 0 0,6-8 0 0 0,9-17-2959 0 0,-10 15-7239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 13824 0 0,'0'0'1061'0'0,"-1"-1"-692"0"0,-2-1-34 0 0,2 3 43 0 0,-1-1 0 0 0,1 1 0 0 0,0 0 0 0 0,0 0 0 0 0,0 0 0 0 0,0 0-1 0 0,0 0 1 0 0,0 0 0 0 0,0 0 0 0 0,1 0 0 0 0,-1 0 0 0 0,0 0 0 0 0,1 0 0 0 0,-2 2 0 0 0,0 4 383 0 0,-1 0 1 0 0,1 0-1 0 0,-2 9 1 0 0,-3 45-370 0 0,6-49-161 0 0,-5 147 170 0 0,2-20-354 0 0,-25 125 100 0 0,16-195-989 0 0,-37 119 0 0 0,44-173 4 0 0,1 0 0 0 0,-16 28 1 0 0,2-14-1233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48 592 5528 0 0,'-3'-6'-370'0'0,"-18"-42"342"0"0,16 34 1712 0 0,0 0-1 0 0,1 0 0 0 0,-4-23 1 0 0,7 32-1145 0 0,1-1 0 0 0,-1 1 0 0 0,1 0 1 0 0,0-1-1 0 0,0 1 0 0 0,1-1 0 0 0,0 1 0 0 0,0-1 0 0 0,0 1 1 0 0,0 0-1 0 0,1 0 0 0 0,0 0 0 0 0,0 0 0 0 0,0 0 0 0 0,1 0 0 0 0,0 0 1 0 0,0 1-1 0 0,0-1 0 0 0,0 1 0 0 0,1 0 0 0 0,-1 0 0 0 0,8-6 1 0 0,1 1-118 0 0,-1 1 0 0 0,1 0 0 0 0,1 1 1 0 0,15-6-1 0 0,56-20 646 0 0,-48 20-948 0 0,-4 3-29 0 0,1 0-1 0 0,38-5 1 0 0,70-4-988 0 0,-71 11-1245 0 0,-31 3-4002 0 0,0 1-1893 0 0</inkml:trace>
  <inkml:trace contextRef="#ctx0" brushRef="#br0" timeOffset="1">1160 18 4144 0 0,'-25'-17'368'0'0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10 112 13360 0 0,'-1'-1'231'0'0,"0"0"1"0"0,0-1 0 0 0,0 1 0 0 0,0-1 0 0 0,0 0 0 0 0,1 1 0 0 0,-1-1-1 0 0,0 0 1 0 0,1 1 0 0 0,-1-1 0 0 0,1 0 0 0 0,0 0 0 0 0,-1 1 0 0 0,1-1-1 0 0,0 0 1 0 0,0 0 0 0 0,0 0 0 0 0,1 1 0 0 0,-1-1 0 0 0,0 0 0 0 0,0 0-1 0 0,1 1 1 0 0,0-1 0 0 0,-1 0 0 0 0,1 0 0 0 0,0 1 0 0 0,-1-1 0 0 0,1 1-1 0 0,0-1 1 0 0,2-2 0 0 0,0 0 604 0 0,0 0-1 0 0,1 1 1 0 0,-1-1 0 0 0,1 1-1 0 0,5-5 1 0 0,10-4-459 0 0,-13 9-246 0 0,0 0 0 0 0,0 0-1 0 0,1 1 1 0 0,-1 0 0 0 0,0 0 0 0 0,1 1 0 0 0,0 0-1 0 0,-1 0 1 0 0,1 0 0 0 0,-1 1 0 0 0,1 0 0 0 0,11 1-1 0 0,-14 0-97 0 0,0 0 0 0 0,0 0-1 0 0,0 0 1 0 0,0 1 0 0 0,-1-1-1 0 0,1 1 1 0 0,-1 0 0 0 0,1 0-1 0 0,-1 0 1 0 0,1 1-1 0 0,-1-1 1 0 0,0 1 0 0 0,0 0-1 0 0,0 0 1 0 0,-1 0 0 0 0,1 0-1 0 0,-1 0 1 0 0,1 0 0 0 0,-1 1-1 0 0,0-1 1 0 0,3 8-1 0 0,-2-1-53 0 0,0-1 0 0 0,-1 1 0 0 0,0 0 0 0 0,-1 0 0 0 0,0 0 0 0 0,0 0-1 0 0,-1 1 1 0 0,0-1 0 0 0,-1 0 0 0 0,0 0 0 0 0,-5 18 0 0 0,-3 5-247 0 0,-1-1 0 0 0,-16 37 0 0 0,-22 40-104 0 0,48-108 372 0 0,0-1 0 0 0,0 1 0 0 0,0-1 0 0 0,-1 0 0 0 0,1 1 0 0 0,0-1 0 0 0,0 1 0 0 0,0-1-1 0 0,0 1 1 0 0,0-1 0 0 0,0 0 0 0 0,0 1 0 0 0,0-1 0 0 0,0 1 0 0 0,0-1 0 0 0,0 1 0 0 0,0-1 0 0 0,0 0 0 0 0,0 1 0 0 0,1-1 0 0 0,-1 1 0 0 0,0-1-1 0 0,0 0 1 0 0,0 1 0 0 0,1-1 0 0 0,-1 1 0 0 0,0-1 0 0 0,0 0 0 0 0,1 1 0 0 0,-1-1 0 0 0,0 0 0 0 0,1 0 0 0 0,-1 1 0 0 0,0-1 0 0 0,1 0-1 0 0,-1 1 1 0 0,15 2 6 0 0,-11-2 3 0 0,9 2 168 0 0,1 0 0 0 0,16 0 0 0 0,-18-2 109 0 0,1 1-1 0 0,23 6 1 0 0,-13-1 2 0 0,-11-4-181 0 0,1 1 0 0 0,-1 0 0 0 0,0 1 0 0 0,20 11 0 0 0,-30-15-104 0 0,1 1 0 0 0,-1-1 0 0 0,0 1 0 0 0,0-1-1 0 0,-1 1 1 0 0,1 0 0 0 0,0 0 0 0 0,0-1 0 0 0,-1 1 0 0 0,1 1 0 0 0,-1-1 0 0 0,0 0-1 0 0,0 0 1 0 0,1 0 0 0 0,-2 1 0 0 0,1-1 0 0 0,0 0 0 0 0,0 1 0 0 0,-1-1 0 0 0,1 1-1 0 0,-1-1 1 0 0,0 1 0 0 0,0-1 0 0 0,0 1 0 0 0,0-1 0 0 0,0 1 0 0 0,0-1-1 0 0,-1 1 1 0 0,1-1 0 0 0,-2 4 0 0 0,-1 2-3 0 0,-1 0 0 0 0,0 0 0 0 0,0 0 0 0 0,-1-1 0 0 0,0 0-1 0 0,0 0 1 0 0,-12 12 0 0 0,-11 15 14 0 0,16-16-616 0 0,-1-1 0 0 0,0 0 1 0 0,-25 23-1 0 0,30-35-6005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18975 0 0,'1'-4'183'0'0,"0"-1"0"0"0,0 0-1 0 0,1 1 1 0 0,0 0 0 0 0,0-1-1 0 0,0 1 1 0 0,0 0 0 0 0,0 0 0 0 0,1 0-1 0 0,4-5 1 0 0,0-2-113 0 0,22-32 464 0 0,14-23 887 0 0,-26 35-554 0 0,76-144 3298 0 0,-74 140-3751 0 0,-13 24-301 0 0,0 0 0 0 0,-1-1-1 0 0,7-19 1 0 0,-10 26-105 0 0,-2 7-4 0 0,-2 15-3 0 0,0 19-2 0 0,3-18 1 0 0,7 32 0 0 0,-6-44 0 0 0,0 1 0 0 0,0-1 0 0 0,0 0 0 0 0,1 1 0 0 0,0-1 0 0 0,0-1 0 0 0,1 1 0 0 0,5 7 0 0 0,-3-5-1 0 0,1-1 0 0 0,0 1 1 0 0,1-1-1 0 0,-1 0 0 0 0,1-1 0 0 0,1 0 0 0 0,-1 0 1 0 0,1-1-1 0 0,11 5 0 0 0,-16-8 5 0 0,0-1 1 0 0,1 1-1 0 0,-1-1 1 0 0,1 0-1 0 0,-1 0 0 0 0,1-1 1 0 0,0 1-1 0 0,-1-1 1 0 0,1 0-1 0 0,0 0 0 0 0,-1 0 1 0 0,1-1-1 0 0,0 0 1 0 0,-1 0-1 0 0,1 0 1 0 0,-1 0-1 0 0,1-1 0 0 0,-1 0 1 0 0,0 0-1 0 0,0 0 1 0 0,0 0-1 0 0,6-5 0 0 0,-2 2 20 0 0,-1-1-1 0 0,0-1 0 0 0,-1 1 0 0 0,1-1 1 0 0,-1 0-1 0 0,-1 0 0 0 0,1-1 0 0 0,-1 0 1 0 0,6-12-1 0 0,-5 6-1364 0 0,-1 1 0 0 0,8-29 0 0 0,-10 25-130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7 129 13880 0 0,'0'0'630'0'0,"-1"-1"-7"0"0,1 1-597 0 0,0-1 1 0 0,-1 1-1 0 0,1 0 0 0 0,-1-1 1 0 0,1 1-1 0 0,0 0 0 0 0,-1-1 1 0 0,1 1-1 0 0,0-1 0 0 0,-1 1 1 0 0,1-1-1 0 0,0 1 0 0 0,0-1 1 0 0,-1 1-1 0 0,1-1 0 0 0,0 1 1 0 0,0-1-1 0 0,0 1 1 0 0,0-1-1 0 0,0 1 0 0 0,0-1 1 0 0,-1 1-1 0 0,1-1 0 0 0,1 1 1 0 0,-1-1-1 0 0,0 1 0 0 0,0-1 1 0 0,0 1-1 0 0,0-1 0 0 0,0 1 1 0 0,0-1-1 0 0,1 1 0 0 0,-1-1 1 0 0,0 1-1 0 0,0-1 0 0 0,1 1 1 0 0,-1-1-1 0 0,0 1 0 0 0,1-1 1 0 0,-1 1-1 0 0,1-1 1 0 0,2-1 347 0 0,0 0 0 0 0,1 0 0 0 0,-1 0 0 0 0,1 0 0 0 0,-1 0 0 0 0,1 1 0 0 0,0-1 0 0 0,-1 1 1 0 0,1 0-1 0 0,0 1 0 0 0,0-1 0 0 0,4 0 0 0 0,8 0 209 0 0,25 3 0 0 0,-38-2-525 0 0,152 11 1089 0 0,-122-7-1122 0 0,18 1-54 0 0,-47-5 55 0 0,1 0 0 0 0,-1-1-1 0 0,0 1 1 0 0,1-1 0 0 0,-1 1 0 0 0,0-1-1 0 0,0-1 1 0 0,8-2 0 0 0,-11 3 183 0 0,-8-11 497 0 0,5 9-681 0 0,-1-1 1 0 0,-1 1-1 0 0,1 0 1 0 0,0 0 0 0 0,-1 0-1 0 0,1 0 1 0 0,-1 0 0 0 0,0 1-1 0 0,-8-4 1 0 0,-5-1 69 0 0,-20-7 0 0 0,16 7-71 0 0,-55-19-4 0 0,75 25 80 0 0,19 4 240 0 0,23 2-330 0 0,0 1-1 0 0,80 24 0 0 0,-115-28 71 0 0,0 0-1 0 0,0 1 0 0 0,0-1 1 0 0,-1 1-1 0 0,1 1 1 0 0,7 5-1 0 0,-12-8-31 0 0,0 0 0 0 0,1 1 0 0 0,-1-1 0 0 0,0 0-1 0 0,0 1 1 0 0,0-1 0 0 0,0 0 0 0 0,0 1 0 0 0,0-1 0 0 0,-1 1 0 0 0,1 0-1 0 0,-1-1 1 0 0,1 1 0 0 0,-1 0 0 0 0,1-1 0 0 0,-1 1 0 0 0,0 0 0 0 0,0-1 0 0 0,1 1-1 0 0,-1 0 1 0 0,-1-1 0 0 0,1 1 0 0 0,0 0 0 0 0,0 0 0 0 0,-1-1 0 0 0,1 1-1 0 0,-1 0 1 0 0,0 2 0 0 0,-2 2 12 0 0,0 1 0 0 0,0-1 0 0 0,-1 0 0 0 0,1 0-1 0 0,-2 0 1 0 0,1 0 0 0 0,0-1 0 0 0,-10 9 0 0 0,-56 55-1980 0 0,58-56-51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7368 0 0,'0'0'784'0'0,"3"-5"-784"0"0,-1 1-104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 2304 0 0,'0'0'1680'0'0,"-3"-9"4898"0"0,2 9-6347 0 0,-6-8 1899 0 0,7 0 4994 0 0,-13 7-4613 0 0,13 2-2444 0 0,1-1 0 0 0,-1 0 0 0 0,0 0 0 0 0,0 0 0 0 0,0 0 0 0 0,0 0 0 0 0,1 0 0 0 0,-1 0 0 0 0,0 0 0 0 0,0 1 0 0 0,0-1 0 0 0,0 0 0 0 0,0 0-1 0 0,0 0 1 0 0,1 0 0 0 0,-1 0 0 0 0,0 1 0 0 0,0-1 0 0 0,0 0 0 0 0,0 0 0 0 0,0 0 0 0 0,0 0 0 0 0,0 1 0 0 0,0-1 0 0 0,0 0 0 0 0,0 0 0 0 0,0 0 0 0 0,0 1-1 0 0,0-1 1 0 0,0 0 0 0 0,0 0 0 0 0,0 0 0 0 0,0 1 0 0 0,0-1 0 0 0,0 0 0 0 0,0 0 0 0 0,0 0 0 0 0,0 0 0 0 0,0 1 0 0 0,0-1 0 0 0,0 0 0 0 0,0 0 0 0 0,-1 0-1 0 0,1 0 1 0 0,0 1 0 0 0,0-1 0 0 0,0 0 0 0 0,0 0 0 0 0,0 0 0 0 0,-1 0 0 0 0,1 0 0 0 0,0 0 0 0 0,0 1 0 0 0,0-1 0 0 0,0 0 0 0 0,-1 0 0 0 0,1 0 0 0 0,0 0-1 0 0,0 0 1 0 0,0 0 0 0 0,0 0 0 0 0,-1 0 0 0 0,3 1 70 0 0,1 1 0 0 0,-1-1-1 0 0,1 0 1 0 0,0 0-1 0 0,-1-1 1 0 0,1 1 0 0 0,0-1-1 0 0,0 1 1 0 0,-1-1 0 0 0,1 0-1 0 0,0 0 1 0 0,3 0 0 0 0,37-7 730 0 0,-9 1-283 0 0,-9 3-221 0 0,-20 2-301 0 0,0 0-1 0 0,0 0 1 0 0,1 1 0 0 0,-1 0-1 0 0,0 0 1 0 0,0 0 0 0 0,0 1 0 0 0,1-1-1 0 0,4 2 1 0 0,-9-1-60 0 0,-1-1 0 0 0,1 0 0 0 0,-1 1 0 0 0,1-1 0 0 0,0 0-1 0 0,-1 1 1 0 0,1-1 0 0 0,-1 1 0 0 0,1-1 0 0 0,-1 1 0 0 0,0-1 0 0 0,1 1 0 0 0,-1 0 0 0 0,1-1 0 0 0,-1 1-1 0 0,0-1 1 0 0,0 1 0 0 0,1 0 0 0 0,-1-1 0 0 0,0 1 0 0 0,0 0 0 0 0,0-1 0 0 0,1 1 0 0 0,-1 0 0 0 0,0-1-1 0 0,0 1 1 0 0,0 0 0 0 0,0-1 0 0 0,0 1 0 0 0,-1 0 0 0 0,1 0 0 0 0,0-1 0 0 0,0 1 0 0 0,0 0-1 0 0,-1-1 1 0 0,1 2 0 0 0,-14 25 53 0 0,11-22-52 0 0,-9 15-3 0 0,-1-2 0 0 0,-1 1 0 0 0,-31 31 0 0 0,-2 1 0 0 0,44-47 0 0 0,0 0 0 0 0,0 1 0 0 0,0 0 0 0 0,0-1 0 0 0,1 1 0 0 0,-1 0 0 0 0,1 0 0 0 0,0 0 0 0 0,1 1 0 0 0,0-1 0 0 0,-2 7 0 0 0,3-10 0 0 0,0 0 0 0 0,0 0 0 0 0,0 0 0 0 0,0 0 0 0 0,0 0 0 0 0,0 0 0 0 0,1 0 0 0 0,-1 0 0 0 0,1 0 0 0 0,0 0 0 0 0,-1 0 0 0 0,1 0 0 0 0,0 0 0 0 0,0 0 0 0 0,0-1 0 0 0,0 1 0 0 0,0 0 0 0 0,1-1 0 0 0,-1 1 0 0 0,0 0 0 0 0,1-1 0 0 0,-1 0 0 0 0,1 1 0 0 0,0-1 0 0 0,-1 0 0 0 0,1 0 0 0 0,0 0 0 0 0,0 0 0 0 0,0 0 0 0 0,3 1 0 0 0,2 1 0 0 0,-1-1 0 0 0,1-1 0 0 0,0 1 0 0 0,0-1 0 0 0,0 0 0 0 0,0 0 0 0 0,0-1 0 0 0,0 0 0 0 0,0-1 0 0 0,12-1 0 0 0,6-1-24 0 0,55-11-265 0 0,-41 4-1465 0 0,-26 5 309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86 367 10136 0 0,'-13'-9'699'0'0,"11"8"-514"0"0,0 0 0 0 0,0 0 0 0 0,0 0 0 0 0,0-1 0 0 0,0 1 1 0 0,0-1-1 0 0,0 0 0 0 0,1 1 0 0 0,-3-5 0 0 0,3 5 298 0 0,0-1 0 0 0,0 0 0 0 0,1 0 0 0 0,-1 1 1 0 0,1-1-1 0 0,-1 0 0 0 0,1 0 0 0 0,0 0 0 0 0,0 1 1 0 0,0-4-1 0 0,0-3 18 0 0,1-1 0 0 0,1 0 1 0 0,-1 1-1 0 0,1-1 0 0 0,1 1 1 0 0,-1-1-1 0 0,2 1 0 0 0,-1 0 1 0 0,1 0-1 0 0,0 1 0 0 0,1-1 1 0 0,0 1-1 0 0,10-13 1 0 0,6-3-9 0 0,2 0 1 0 0,34-27 0 0 0,-54 48-437 0 0,17-15 201 0 0,40-24-1 0 0,-51 35-237 0 0,1 1-1 0 0,0 0 0 0 0,0 1 0 0 0,1 0 0 0 0,-1 1 0 0 0,21-4 0 0 0,-29 6-17 0 0,0 1-1 0 0,0 0 0 0 0,-1 0 1 0 0,1-1-1 0 0,0 1 1 0 0,0 1-1 0 0,0-1 0 0 0,0 0 1 0 0,-1 0-1 0 0,1 1 1 0 0,0-1-1 0 0,0 1 0 0 0,0-1 1 0 0,-1 1-1 0 0,1 0 1 0 0,0 0-1 0 0,-1 0 0 0 0,1 0 1 0 0,-1 0-1 0 0,3 2 0 0 0,-2-1 12 0 0,-1 0-1 0 0,1 0 0 0 0,-1 0 0 0 0,0 1 0 0 0,0-1 0 0 0,1 1 0 0 0,-1-1 1 0 0,-1 0-1 0 0,1 1 0 0 0,0 0 0 0 0,-1-1 0 0 0,1 6 0 0 0,0 3 11 0 0,-1 0-1 0 0,-1 0 1 0 0,0 0 0 0 0,0 0-1 0 0,-6 19 1 0 0,2-14-14 0 0,-1 1 1 0 0,-1-1-1 0 0,0 0 1 0 0,-1 0-1 0 0,-12 17 1 0 0,-55 69-2 0 0,-111 110 169 0 0,180-206-147 0 0,-3 4-45 0 0,-19 14-1 0 0,25-22 50 0 0,1-1 1 0 0,0 1-1 0 0,-1 0 1 0 0,1-1-1 0 0,-1 0 1 0 0,1 0-1 0 0,-1 0 1 0 0,0 0-1 0 0,1 0 1 0 0,-1 0-1 0 0,0-1 1 0 0,0 1-1 0 0,1-1 1 0 0,-6 1-1 0 0,7-1-5 0 0,0-1-1 0 0,1 1 0 0 0,-1 0 0 0 0,0 0 1 0 0,1 0-1 0 0,-1 0 0 0 0,0 0 0 0 0,1 0 1 0 0,-1-1-1 0 0,0 1 0 0 0,1 0 0 0 0,-1-1 0 0 0,1 1 1 0 0,-1 0-1 0 0,1-1 0 0 0,-1 1 0 0 0,1-1 1 0 0,-1 1-1 0 0,1-1 0 0 0,-1 1 0 0 0,1-1 1 0 0,0 1-1 0 0,-1-1 0 0 0,1 1 0 0 0,0-1 0 0 0,-1 1 1 0 0,1-1-1 0 0,0 0 0 0 0,0 1 0 0 0,-1-1 1 0 0,1 0-1 0 0,0 1 0 0 0,0-1 0 0 0,0 0 1 0 0,0 1-1 0 0,0-1 0 0 0,0 0 0 0 0,0 1 0 0 0,0-1 1 0 0,0 1-1 0 0,0-1 0 0 0,1 0 0 0 0,-1 1 1 0 0,0-1-1 0 0,0 0 0 0 0,1 0 0 0 0,0-1-22 0 0,0 0 0 0 0,0-1-1 0 0,0 1 1 0 0,0 0 0 0 0,0 0-1 0 0,1 0 1 0 0,-1 0-1 0 0,1 1 1 0 0,-1-1 0 0 0,1 0-1 0 0,3-2 1 0 0,5-2 31 0 0,0 2-1 0 0,0-1 0 0 0,0 1 1 0 0,0 0-1 0 0,1 1 1 0 0,12-2-1 0 0,1 1-113 0 0,40-1 0 0 0,-47 4 92 0 0,-1 1 0 0 0,0 1-1 0 0,0 1 1 0 0,0 0-1 0 0,0 2 1 0 0,0-1-1 0 0,0 2 1 0 0,-1 0-1 0 0,0 1 1 0 0,15 7-1 0 0,-13-4-545 0 0,0 0 0 0 0,1-2 0 0 0,0 0 0 0 0,0-1 0 0 0,1 0 0 0 0,29 3 0 0 0,-44-9 219 0 0,1 1-1 0 0,0-2 0 0 0,-1 1 1 0 0,1 0-1 0 0,-1-1 1 0 0,1 0-1 0 0,-1 0 1 0 0,8-3-1 0 0,13-6-1118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 12440 0 0,'11'-10'7579'0'0,"-5"18"-5297"0"0,-3 6-1923 0 0,0-1 0 0 0,0 1 0 0 0,-1 0 0 0 0,-1 0 0 0 0,-1 0 0 0 0,0 0 0 0 0,-3 22 0 0 0,2-6-149 0 0,-19 138 554 0 0,9-89-570 0 0,5-33-164 0 0,-20 143-2 0 0,22-163-254 0 0,3-17-497 0 0,0 0-1 0 0,-1 1 1 0 0,-3 8-1 0 0,-1-4-964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20735 0 0,'0'0'1878'0'0,"9"-1"-1508"0"0,10 0 693 0 0,32 3 0 0 0,-39-1-781 0 0,139 18 1284 0 0,-12-1-3233 0 0,-106-16-766 0 0,1-4-5920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38 9216 0 0,'16'-26'1302'0'0,"-10"15"4693"0"0,-5 11-5804 0 0,0 0 0 0 0,0 0 0 0 0,0 1 0 0 0,0-1 0 0 0,0 0 0 0 0,0 1-1 0 0,-1-1 1 0 0,1 1 0 0 0,0-1 0 0 0,0 1 0 0 0,-1-1 0 0 0,1 1 0 0 0,0 0 0 0 0,-1-1 0 0 0,1 1 0 0 0,0 0 0 0 0,-1 0 0 0 0,1-1 0 0 0,-1 1 0 0 0,1 0 0 0 0,-1 0 0 0 0,0 0 0 0 0,1 0 0 0 0,-1 0 0 0 0,0-1 0 0 0,0 1 0 0 0,1 0-1 0 0,-1 0 1 0 0,0 2 0 0 0,2 30 949 0 0,-2-31-954 0 0,-11 215 3845 0 0,-5-48-4014 0 0,7-87 43 0 0,-11 57-409 0 0,20-137 47 0 0,-1 1 0 0 0,1 0 0 0 0,-1-1 0 0 0,0 1 0 0 0,0-1 0 0 0,0 1 0 0 0,0-1 0 0 0,0 0 0 0 0,-1 0 0 0 0,1 1 0 0 0,-1-1 0 0 0,1 0 0 0 0,-1 0-1 0 0,0 0 1 0 0,0 0 0 0 0,0-1 0 0 0,0 1 0 0 0,-3 1 0 0 0,-10 1-1894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13824 0 0,'0'0'1496'0'0,"8"3"-1496"0"0,4-3 0 0 0,7 2 0 0 0,6-2 1663 0 0,4 0 313 0 0,5-2 56 0 0,2-1 16 0 0,-1 1-1232 0 0,-2 0-240 0 0,0-1-56 0 0,2 1-8 0 0,-2-1-816 0 0,4 0-168 0 0,5 1-32 0 0,3-1-9223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40 115 8752 0 0,'-8'-3'-216'0'0,"4"1"1064"0"0,1 0-1 0 0,-1 1 0 0 0,1-1 1 0 0,0 0-1 0 0,-5-4 1 0 0,7 5-641 0 0,1 1 1 0 0,-1-1-1 0 0,1 1 1 0 0,-1-1 0 0 0,1 0-1 0 0,-1 1 1 0 0,1-1-1 0 0,-1 0 1 0 0,1 1-1 0 0,0-1 1 0 0,0 0 0 0 0,-1 1-1 0 0,1-1 1 0 0,0 0-1 0 0,0 0 1 0 0,0 1 0 0 0,0-1-1 0 0,0 0 1 0 0,0 0-1 0 0,0 1 1 0 0,0-1-1 0 0,0 0 1 0 0,0 0 0 0 0,0 1-1 0 0,0-1 1 0 0,1 0-1 0 0,-1 0 1 0 0,0 1 0 0 0,0-1-1 0 0,1 0 1 0 0,-1 1-1 0 0,1-1 1 0 0,-1 0-1 0 0,1 0 1 0 0,3-3 168 0 0,0-1 0 0 0,0 1 0 0 0,0 0 0 0 0,1 0 0 0 0,-1 0 0 0 0,1 1 0 0 0,0 0 0 0 0,0-1 0 0 0,0 2 0 0 0,1-1 0 0 0,-1 1 0 0 0,9-3 0 0 0,8-2 399 0 0,42-6 0 0 0,-54 11-652 0 0,0 1 0 0 0,0 0 0 0 0,1 1 0 0 0,-1 0 0 0 0,1 0 0 0 0,-1 1 0 0 0,15 4 0 0 0,-22-5-94 0 0,0 1 1 0 0,1 0-1 0 0,-1 1 1 0 0,0-1-1 0 0,0 0 1 0 0,0 1-1 0 0,0-1 0 0 0,-1 1 1 0 0,1 0-1 0 0,0 0 1 0 0,-1 0-1 0 0,1 1 1 0 0,-1-1-1 0 0,0 0 1 0 0,0 1-1 0 0,0 0 1 0 0,0-1-1 0 0,0 1 0 0 0,0 0 1 0 0,-1 0-1 0 0,1 0 1 0 0,-1 0-1 0 0,0 0 1 0 0,0 0-1 0 0,0 1 1 0 0,0 5-1 0 0,0 4 12 0 0,0 0 0 0 0,-1 0-1 0 0,-1 0 1 0 0,0-1 0 0 0,-1 1-1 0 0,-1 0 1 0 0,0-1 0 0 0,0 1 0 0 0,-1-1-1 0 0,-1 0 1 0 0,0 0 0 0 0,-9 14-1 0 0,10-19-88 0 0,0 0 0 0 0,0-1-1 0 0,-9 8 1 0 0,13-13 207 0 0,17-10-86 0 0,-15 8-78 0 0,-1 0 0 0 0,1 1 0 0 0,0-1 0 0 0,-1 1 1 0 0,1-1-1 0 0,0 1 0 0 0,-1 0 0 0 0,1-1 0 0 0,0 1 0 0 0,0 0 0 0 0,-1 0 0 0 0,1 1 0 0 0,0-1 0 0 0,0 0 0 0 0,-1 0 0 0 0,1 1 1 0 0,0-1-1 0 0,-1 1 0 0 0,1 0 0 0 0,0-1 0 0 0,-1 1 0 0 0,1 0 0 0 0,-1 0 0 0 0,1 0 0 0 0,-1 0 0 0 0,2 1 0 0 0,-1 0-2 0 0,0 0 0 0 0,0 0 0 0 0,0 0 0 0 0,-1 1 0 0 0,1-1 0 0 0,-1 0 0 0 0,1 1 0 0 0,-1-1 0 0 0,0 1 0 0 0,0-1 0 0 0,0 1 0 0 0,0 0 0 0 0,0-1 0 0 0,0 1 0 0 0,0 4 0 0 0,-1 1 20 0 0,0 0 1 0 0,-1 0-1 0 0,0 0 1 0 0,0 0 0 0 0,-1 0-1 0 0,0 0 1 0 0,0 0-1 0 0,-1 0 1 0 0,-6 12-1 0 0,-4 6 48 0 0,-24 32-1 0 0,20-31-20 0 0,2-5-225 0 0,0 1 1 0 0,-1-2-1 0 0,-2 0 1 0 0,0-1 0 0 0,-23 19-1 0 0,34-35-121 0 0,18-19-7804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24 374 10592 0 0,'-7'8'488'0'0,"5"-7"-12"0"0,2-1-229 0 0,-1 0-172 0 0,1 0 0 0 0,0 0 0 0 0,-1 0-1 0 0,1 0 1 0 0,0 1 0 0 0,0-1 0 0 0,-1 0-1 0 0,1 0 1 0 0,0 0 0 0 0,-1 0 0 0 0,1 0-1 0 0,0 0 1 0 0,0-1 0 0 0,-1 1 0 0 0,1 0-1 0 0,0 0 1 0 0,-1 0 0 0 0,1 0 0 0 0,0 0-1 0 0,0 0 1 0 0,-1 0 0 0 0,1-1 0 0 0,0 1 0 0 0,0 0-1 0 0,-1 0 1 0 0,1 0 0 0 0,0 0 0 0 0,0-1-1 0 0,0 1 1 0 0,0 0 0 0 0,-1-1 0 0 0,1 1 471 0 0,-1-1 0 0 0,0 0 1 0 0,1 0-1 0 0,-1 0 1 0 0,1 0-1 0 0,0 1 1 0 0,-1-1-1 0 0,1 0 1 0 0,0 0-1 0 0,-1 0 1 0 0,1 0-1 0 0,0 0 0 0 0,0 0 1 0 0,0-2-1 0 0,2-17 2941 0 0,0 14-3222 0 0,0 0-1 0 0,0 0 1 0 0,1 0-1 0 0,3-7 1 0 0,13-27 286 0 0,-4 5 0 0 0,-6 19-229 0 0,20-38 917 0 0,50-70-1 0 0,-71 114-892 0 0,-5 5-389 0 0,1-1 1 0 0,0 2 0 0 0,9-9-1 0 0,-12 12 131 0 0,1 14 240 0 0,-3 11-328 0 0,-5 25 0 0 0,3-25 0 0 0,-1 27 0 0 0,4-38 0 0 0,0 11 0 0 0,5 42 0 0 0,-4-60 0 0 0,0 0 0 0 0,0 0 0 0 0,1 0 0 0 0,0 0 0 0 0,0 0 0 0 0,0-1 0 0 0,1 1 0 0 0,-1 0 0 0 0,2-1 0 0 0,-1 0 0 0 0,0 0 0 0 0,6 6 0 0 0,-7-9-9 0 0,0-1 0 0 0,-1 1 1 0 0,1 0-1 0 0,0-1 0 0 0,0 0 0 0 0,0 1 0 0 0,1-1 1 0 0,-1 0-1 0 0,0 0 0 0 0,0 0 0 0 0,1 0 0 0 0,-1 0 1 0 0,0-1-1 0 0,1 1 0 0 0,-1-1 0 0 0,1 1 0 0 0,-1-1 1 0 0,0 0-1 0 0,1 0 0 0 0,-1 0 0 0 0,1 0 0 0 0,-1-1 1 0 0,1 1-1 0 0,1-1 0 0 0,1-1-8 0 0,-1 0 0 0 0,0 0 0 0 0,0 0 0 0 0,0 0 0 0 0,0-1 1 0 0,0 1-1 0 0,-1-1 0 0 0,1 0 0 0 0,-1 0 0 0 0,0-1 0 0 0,0 1 0 0 0,4-6 0 0 0,7-12-575 0 0,20-40 1 0 0,-13 21-226 0 0,-6 13-319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22319 0 0,'0'0'2019'0'0,"3"3"-1622"0"0,2-2-94 0 0,0 0-1 0 0,0 0 1 0 0,0-1-1 0 0,-1 1 0 0 0,1-1 1 0 0,0 0-1 0 0,0 0 1 0 0,0-1-1 0 0,0 0 1 0 0,0 1-1 0 0,6-3 1 0 0,-3 1-70 0 0,-1 1-107 0 0,1-1 93 0 0,0 1 0 0 0,0-1 0 0 0,0 2 0 0 0,10-1 0 0 0,-16 1-202 0 0,-1 0 1 0 0,0 0-1 0 0,0 0 0 0 0,0 0 0 0 0,0 0 0 0 0,0 1 0 0 0,0-1 0 0 0,0 0 0 0 0,0 0 0 0 0,0 1 0 0 0,0-1 0 0 0,0 1 0 0 0,0-1 0 0 0,0 1 0 0 0,0-1 0 0 0,-1 1 0 0 0,1-1 0 0 0,0 1 0 0 0,0 0 0 0 0,0 0 0 0 0,-1-1 0 0 0,1 1 0 0 0,0 0 0 0 0,-1 0 0 0 0,1 0 0 0 0,-1 0 0 0 0,1 0 1 0 0,-1-1-1 0 0,1 1 0 0 0,-1 0 0 0 0,0 0 0 0 0,1 0 0 0 0,-1 0 0 0 0,0 1 0 0 0,0-1 0 0 0,0 0 0 0 0,0 0 0 0 0,0 0 0 0 0,0 0 0 0 0,0 0 0 0 0,0 2 0 0 0,-4 24-100 0 0,-11 41-1 0 0,13-60 5 0 0,1-1-1 0 0,0 1 0 0 0,0-1 1 0 0,0 1-1 0 0,1-1 0 0 0,0 1 1 0 0,2 10-1 0 0,-2-13 111 0 0,1 0-1 0 0,0 0 1 0 0,0 0 0 0 0,1-1-1 0 0,-1 1 1 0 0,1 0 0 0 0,0-1-1 0 0,0 1 1 0 0,1-1 0 0 0,-1 0-1 0 0,1 0 1 0 0,3 5 0 0 0,-3-7 58 0 0,0 0 1 0 0,1 1-1 0 0,-1-1 1 0 0,0-1 0 0 0,1 1-1 0 0,-1 0 1 0 0,1-1-1 0 0,-1 0 1 0 0,1 1 0 0 0,0-1-1 0 0,-1-1 1 0 0,1 1-1 0 0,0-1 1 0 0,0 1-1 0 0,-1-1 1 0 0,1 0 0 0 0,6-1-1 0 0,7-1-193 0 0,1-1 0 0 0,24-7-1 0 0,-32 7-14 0 0,-3 1-120 0 0,-1 0 0 0 0,1 0 0 0 0,-1-1 0 0 0,1 0 0 0 0,-1 0 0 0 0,8-6 0 0 0,-12 7-22 0 0,1 0 0 0 0,-1 0 0 0 0,1 0 0 0 0,-1 0 0 0 0,0 0 0 0 0,0-1 0 0 0,0 1 0 0 0,0-1 0 0 0,0 1 0 0 0,-1-1 1 0 0,1 0-1 0 0,-1 0 0 0 0,0 0 0 0 0,0 0 0 0 0,1-3 0 0 0,-2-7-1274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7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10536 0 0,'0'0'956'0'0,"-3"3"-768"0"0,-28 29 1228 0 0,14-9-814 0 0,0 1 1 0 0,2 0-1 0 0,0 1 0 0 0,2 1 1 0 0,1 0-1 0 0,-11 34 1 0 0,18-44-332 0 0,-32 108 1601 0 0,33-107-1554 0 0,1 1 0 0 0,0 0 0 0 0,2 0 1 0 0,0 0-1 0 0,2 21 0 0 0,-1-35-233 0 0,1-1 1 0 0,-1 1 0 0 0,1 0 0 0 0,0 0-1 0 0,0-1 1 0 0,1 1 0 0 0,-1-1-1 0 0,2 4 1 0 0,-2-6-62 0 0,0 0 0 0 0,-1 0-1 0 0,1 0 1 0 0,0 0 0 0 0,-1 0-1 0 0,1 0 1 0 0,0 0 0 0 0,0-1 0 0 0,0 1-1 0 0,0 0 1 0 0,-1-1 0 0 0,1 1-1 0 0,0 0 1 0 0,0-1 0 0 0,0 1-1 0 0,1-1 1 0 0,-1 0 0 0 0,0 1 0 0 0,0-1-1 0 0,0 0 1 0 0,0 1 0 0 0,0-1-1 0 0,0 0 1 0 0,0 0 0 0 0,1 0-1 0 0,-1 0 1 0 0,0 0 0 0 0,0 0 0 0 0,2-1-1 0 0,1 0 28 0 0,-1 0-1 0 0,1-1 0 0 0,-1 1 0 0 0,0-1 0 0 0,1 0 1 0 0,-1 0-1 0 0,0 0 0 0 0,0 0 0 0 0,0 0 1 0 0,0-1-1 0 0,-1 1 0 0 0,4-4 0 0 0,1-3 118 0 0,-1 0-1 0 0,9-17 0 0 0,-8 12 38 0 0,-4 10-113 0 0,-1-1 0 0 0,0-1 0 0 0,0 1 1 0 0,-1 0-1 0 0,0 0 0 0 0,0-1 0 0 0,0 1 0 0 0,0-1 0 0 0,-1 1 0 0 0,0-1 0 0 0,0 1 0 0 0,-1-7 0 0 0,1 10-56 0 0,0 0 0 0 0,-1 1-1 0 0,1-1 1 0 0,0 0 0 0 0,-1 0 0 0 0,1 0-1 0 0,-1 0 1 0 0,0 1 0 0 0,0-1 0 0 0,1 0-1 0 0,-1 1 1 0 0,0-1 0 0 0,0 0 0 0 0,-1 1 0 0 0,1-1-1 0 0,0 1 1 0 0,0 0 0 0 0,-1-1 0 0 0,1 1-1 0 0,-1 0 1 0 0,1 0 0 0 0,-1 0 0 0 0,0 0-1 0 0,1 0 1 0 0,-1 0 0 0 0,0 1 0 0 0,0-1 0 0 0,1 0-1 0 0,-1 1 1 0 0,0-1 0 0 0,0 1 0 0 0,0 0-1 0 0,0 0 1 0 0,0 0 0 0 0,1 0 0 0 0,-1 0-1 0 0,-3 0 1 0 0,-3 2-1 0 0,0 0 0 0 0,0 0 0 0 0,0 0 0 0 0,0 1 0 0 0,0 0 0 0 0,1 1 0 0 0,-8 4 0 0 0,10-5-66 0 0,0 0 0 0 0,1 1 0 0 0,-1-1 0 0 0,1 1 0 0 0,-1 0 1 0 0,1 0-1 0 0,0 0 0 0 0,1 0 0 0 0,-1 1 0 0 0,-5 8 0 0 0,9-13-27 0 0,0 1 0 0 0,0-1 0 0 0,-1 0 0 0 0,1 1 0 0 0,0-1 0 0 0,0 0 0 0 0,0 1 0 0 0,0-1 0 0 0,-1 0 0 0 0,1 1 0 0 0,0-1 0 0 0,0 0 0 0 0,0 1 0 0 0,0-1 0 0 0,0 0 0 0 0,0 1 0 0 0,0-1 0 0 0,0 0 0 0 0,0 1 0 0 0,0-1 0 0 0,0 0 0 0 0,0 1 0 0 0,0-1 0 0 0,0 1 0 0 0,0-1 0 0 0,1 0 0 0 0,-1 1 0 0 0,0-1 0 0 0,0 0 0 0 0,0 0 0 0 0,0 1 0 0 0,1-1 0 0 0,-1 0 0 0 0,0 1 0 0 0,0-1 0 0 0,1 0 0 0 0,-1 0 0 0 0,0 1 0 0 0,1-1 0 0 0,-1 0 0 0 0,0 0 0 0 0,0 0 0 0 0,1 0 0 0 0,-1 1 0 0 0,0-1 0 0 0,1 0 0 0 0,-1 0 0 0 0,1 0 0 0 0,19 0-6182 0 0,-17-1 5015 0 0,17-1-5867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54 303 10592 0 0,'3'-12'1136'0'0,"0"5"-217"0"0,-2 5-107 0 0,0 1-1 0 0,0-1 1 0 0,-1 1-1 0 0,1-1 1 0 0,-1 1-1 0 0,1-1 1 0 0,0-5 5119 0 0,-10 25-5017 0 0,-13 39-460 0 0,17-44-396 0 0,1-1-1 0 0,0 1 0 0 0,-3 16 1 0 0,-1 6 34 0 0,6-10-32 0 0,2-22-42 0 0,-1 0-1 0 0,1 0 1 0 0,0 1 0 0 0,-1-1-1 0 0,1 0 1 0 0,-2 3 0 0 0,1-5 48 0 0,3-1-56 0 0,0 0 1 0 0,0 0-1 0 0,0 0 0 0 0,0-1 0 0 0,0 1 1 0 0,0 0-1 0 0,-1-1 0 0 0,4 0 0 0 0,2-4-415 0 0,0-1-1 0 0,0 1 1 0 0,0-1-1 0 0,-1 0 1 0 0,0-1-1 0 0,11-14 1 0 0,-14 17-253 0 0,11-13-7633 0 0</inkml:trace>
  <inkml:trace contextRef="#ctx0" brushRef="#br0" timeOffset="1">466 1 12896 0 0,'-8'59'3903'0'0,"-3"0"1"0"0,-20 65 0 0 0,-3-23-2160 0 0,-97 223 177 0 0,113-279-1711 0 0,2 1-1 0 0,-17 76 0 0 0,31-114-450 0 0,0 0-1 0 0,1 0 0 0 0,0 13 0 0 0,1-19 81 0 0,0 0 1 0 0,0-1-1 0 0,0 1 0 0 0,0 0 1 0 0,1 0-1 0 0,-1 0 0 0 0,1 0 0 0 0,-1 0 1 0 0,1-1-1 0 0,-1 1 0 0 0,1 0 0 0 0,0-1 1 0 0,0 1-1 0 0,0 0 0 0 0,0-1 1 0 0,0 1-1 0 0,0-1 0 0 0,1 1 0 0 0,-1-1 1 0 0,3 3-1 0 0,4-1-1910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10 336 10592 0 0,'-8'-12'11473'0'0,"7"3"-8944"0"0,1 8-2415 0 0,0-1-1 0 0,0 1 1 0 0,0 0 0 0 0,0-1 0 0 0,0 1 0 0 0,0-1 0 0 0,0 1-1 0 0,0 0 1 0 0,1-1 0 0 0,-1-1 0 0 0,8-17 395 0 0,0 0 0 0 0,2 0 0 0 0,0 1 0 0 0,1 0 0 0 0,1 1 0 0 0,1 0 0 0 0,25-27 0 0 0,-21 26 58 0 0,1 2 1 0 0,28-23-1 0 0,-45 40-564 0 0,-1-1-1 0 0,1 1 0 0 0,-1-1 1 0 0,1 1-1 0 0,-1 0 0 0 0,1-1 1 0 0,0 1-1 0 0,-1 0 0 0 0,1-1 1 0 0,-1 1-1 0 0,1 0 0 0 0,0 0 1 0 0,-1-1-1 0 0,1 1 0 0 0,0 0 1 0 0,-1 0-1 0 0,1 0 0 0 0,0 0 1 0 0,-1 0-1 0 0,1 0 0 0 0,0 0 1 0 0,0 0-1 0 0,-1 0 0 0 0,1 0 1 0 0,0 1-1 0 0,-1-1 0 0 0,1 0 1 0 0,-1 0-1 0 0,1 1 1 0 0,0-1-1 0 0,-1 0 0 0 0,1 1 1 0 0,-1-1-1 0 0,1 0 0 0 0,0 1 1 0 0,-1-1-1 0 0,1 1 0 0 0,-1-1 1 0 0,1 2-1 0 0,1 1 0 0 0,0 1 1 0 0,0 0-1 0 0,0 0 0 0 0,0 0 1 0 0,1 6-1 0 0,1 2-3 0 0,2 1 1 0 0,-3-3 0 0 0,1-1 0 0 0,1 0 0 0 0,6 10 0 0 0,-10-17-2 0 0,0 0 0 0 0,0-1 0 0 0,0 1 0 0 0,1 0 0 0 0,-1 0 0 0 0,1-1 1 0 0,-1 1-1 0 0,1-1 0 0 0,0 1 0 0 0,-1-1 0 0 0,1 0 0 0 0,0 0 0 0 0,0 0 0 0 0,0 0 0 0 0,0 0 0 0 0,0 0 0 0 0,0 0 0 0 0,0-1 0 0 0,1 1 1 0 0,-1-1-1 0 0,0 1 0 0 0,0-1 0 0 0,0 0 0 0 0,1 0 0 0 0,-1 0 0 0 0,0 0 0 0 0,0 0 0 0 0,0-1 0 0 0,1 1 0 0 0,-1-1 0 0 0,0 1 0 0 0,0-1 0 0 0,0 0 1 0 0,0 0-1 0 0,3-1 0 0 0,0-1-47 0 0,11-4-5 0 0,-1-1 1 0 0,0 0-1 0 0,0-2 0 0 0,-1 1 1 0 0,20-19-1 0 0,-23 17-631 0 0,15-19-1 0 0,-15 15-1965 0 0,-2-1-3289 0 0,2-5-3241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9216 0 0,'0'1'89'0'0,"0"0"0"0"0,0 0 0 0 0,0 0 0 0 0,1 0 1 0 0,-1 0-1 0 0,1 0 0 0 0,-1-1 0 0 0,0 1 0 0 0,1 0 1 0 0,-1 0-1 0 0,1 0 0 0 0,0 0 0 0 0,-1 0 0 0 0,1-1 1 0 0,0 1-1 0 0,0 0 0 0 0,-1 0 0 0 0,1-1 0 0 0,2 2 1 0 0,13 3 6836 0 0,-14-5-6619 0 0,-1 0 0 0 0,1 1 0 0 0,0-1 0 0 0,-1 0 0 0 0,1 1 0 0 0,-1 0-1 0 0,1-1 1 0 0,0 1 0 0 0,-1 0 0 0 0,0 0 0 0 0,1-1 0 0 0,-1 1 0 0 0,0 0 0 0 0,1 1 0 0 0,-1-1 0 0 0,0 0-1 0 0,0 0 1 0 0,2 3 0 0 0,-2-2-121 0 0,0 0 0 0 0,0 1 1 0 0,0-1-1 0 0,0 0 0 0 0,0 1 0 0 0,-1-1 0 0 0,1 1 0 0 0,-1-1 0 0 0,0 1 0 0 0,0 0 0 0 0,0 2 0 0 0,-1 7-76 0 0,0 0 0 0 0,-1-1 0 0 0,-1 1 0 0 0,-4 13 0 0 0,4-16 164 0 0,-12 33 150 0 0,-2-1 0 0 0,-2 0 1 0 0,-41 67-1 0 0,57-103-295 0 0,0 0 0 0 0,0 0 1 0 0,0 1-1 0 0,1-1 0 0 0,-3 9 0 0 0,5-14-106 0 0,0 1 0 0 0,0 0 0 0 0,-1 0 0 0 0,1 0 0 0 0,0 0 0 0 0,0 0 0 0 0,0 0 0 0 0,0 0 0 0 0,0 0 0 0 0,1 0 1 0 0,-1 0-1 0 0,0 0 0 0 0,0 0 0 0 0,1 0 0 0 0,-1 0 0 0 0,0-1 0 0 0,1 1 0 0 0,-1 0 0 0 0,1 0 0 0 0,-1 0 0 0 0,1 0 0 0 0,-1-1 0 0 0,1 1 0 0 0,0 0 0 0 0,-1-1 0 0 0,1 1 0 0 0,0 0 0 0 0,0-1 0 0 0,-1 1 1 0 0,1-1-1 0 0,0 1 0 0 0,0-1 0 0 0,0 0 0 0 0,0 1 0 0 0,0-1 0 0 0,-1 0 0 0 0,1 1 0 0 0,0-1 0 0 0,0 0 0 0 0,2 0 0 0 0,21 3 159 0 0,1-1-1 0 0,-1-1 1 0 0,1-2 0 0 0,0 0-1 0 0,24-5 1 0 0,20-1 161 0 0,-6 1-318 0 0,-43 3-43 0 0,-1 1 0 0 0,1 1-1 0 0,0 1 1 0 0,0 0-1 0 0,30 5 1 0 0,8 8-3477 0 0,-43-10 2170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3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17 802 18631 0 0,'-6'-10'160'0'0,"5"8"17"0"0,-1 0 1 0 0,1 0-1 0 0,0 0 0 0 0,-1 0 1 0 0,1-1-1 0 0,0 1 0 0 0,-1-4 0 0 0,2 5-163 0 0,0 0-1 0 0,0 1 0 0 0,0-1 0 0 0,1 0 0 0 0,-1 1 1 0 0,0-1-1 0 0,0 0 0 0 0,0 1 0 0 0,0-1 0 0 0,1 1 1 0 0,-1-1-1 0 0,0 0 0 0 0,1 1 0 0 0,-1-1 0 0 0,0 1 1 0 0,1-1-1 0 0,-1 1 0 0 0,1-1 0 0 0,-1 1 0 0 0,1-1 1 0 0,-1 1-1 0 0,1-1 0 0 0,-1 1 0 0 0,1 0 0 0 0,-1-1 1 0 0,1 1-1 0 0,0 0 0 0 0,-1-1 0 0 0,1 1 0 0 0,-1 0 1 0 0,1 0-1 0 0,0 0 0 0 0,-1-1 0 0 0,2 1 0 0 0,19-4 96 0 0,-1 0-1 0 0,39-1 0 0 0,-15 1-3 0 0,790-65 289 0 0,-142 15 432 0 0,534-80 1500 0 0,-173 17 94 0 0,2 32-16 0 0,490 24-199 0 0,-19 0-1594 0 0,-1093 33-611 0 0,-4-22 0 0 0,-359 38-1081 0 0,113-36 1 0 0,-131 30-159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4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2065 635 11600 0 0,'-4'-9'1053'0'0,"1"1"-1127"0"0,-55-122 5226 0 0,41 96-3900 0 0,-13-40-1 0 0,22 51-1034 0 0,-2 0 0 0 0,0 1 0 0 0,-1-1 0 0 0,-1 2 1 0 0,-21-29-1 0 0,20 33-144 0 0,-1 0-1 0 0,-1 1 1 0 0,-1 1 0 0 0,0 0 0 0 0,-24-15 0 0 0,15 13-22 0 0,-1 2 0 0 0,0 0 0 0 0,-1 2 0 0 0,-1 1-1 0 0,-29-9 1 0 0,36 17-16 0 0,0 0 1 0 0,-1 1-1 0 0,1 1 0 0 0,-1 1 0 0 0,-36 2 0 0 0,-109 22-69 0 0,133-17 49 0 0,-36 6-22 0 0,1 3-1 0 0,-125 44 1 0 0,162-46 7 0 0,0 2 0 0 0,1 0-1 0 0,1 2 1 0 0,1 1 0 0 0,1 2 0 0 0,0 1 0 0 0,-48 47-1 0 0,-96 125 119 0 0,150-164-103 0 0,2 1 0 0 0,0 1 0 0 0,-23 54 0 0 0,-33 106 79 0 0,70-174-86 0 0,-75 249 64 0 0,56-175-64 0 0,-74 384-20 0 0,91-407 40 0 0,2 0-1 0 0,3 1 0 0 0,4 0 1 0 0,2 0-1 0 0,19 104 0 0 0,-16-141 104 0 0,2 0-1 0 0,2 0 0 0 0,0-1 0 0 0,2 0 1 0 0,2-1-1 0 0,0 0 0 0 0,2-1 1 0 0,1-1-1 0 0,22 27 0 0 0,-23-35-29 0 0,1 0-1 0 0,1-2 0 0 0,0 0 1 0 0,1-1-1 0 0,1-1 1 0 0,1-1-1 0 0,0 0 0 0 0,1-2 1 0 0,1-1-1 0 0,0 0 0 0 0,0-2 1 0 0,30 9-1 0 0,-21-10 82 0 0,1-3 0 0 0,-1 0 0 0 0,1-2-1 0 0,0-2 1 0 0,0-1 0 0 0,0-1 0 0 0,0-2-1 0 0,0-1 1 0 0,56-13 0 0 0,-34 2 204 0 0,-1-3-1 0 0,0-2 1 0 0,-2-2 0 0 0,93-52 0 0 0,-94 42-147 0 0,-2-3 0 0 0,46-39 0 0 0,79-89 104 0 0,-126 110-294 0 0,-2-2 0 0 0,-2-2 0 0 0,-3-2 0 0 0,-3-1-1 0 0,40-82 1 0 0,-32 42 35 0 0,-5-2 0 0 0,50-183 0 0 0,-56 126-63 0 0,-7 0 1 0 0,14-283-1 0 0,-41 415-16 0 0,-1 0 1 0 0,-1 0-1 0 0,-2-1 0 0 0,0 1 1 0 0,-9-27-1 0 0,7 34-1 0 0,-2-1 0 0 0,0 2 0 0 0,-1-1 0 0 0,-1 1 0 0 0,0 0 0 0 0,-2 1 0 0 0,-14-19 0 0 0,25 36-4 0 0,-9-13-37 0 0,-1 0-1 0 0,-1 1 1 0 0,0 0 0 0 0,-1 1-1 0 0,-16-13 1 0 0,13 15-169 0 0,0 0-1 0 0,0 1 0 0 0,-1 1 1 0 0,0 1-1 0 0,0 0 1 0 0,-33-7-1 0 0,11 6-1660 0 0,-77-3-1 0 0,78 10 437 0 0,3 3-29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 6448 0 0,'0'0'6382'0'0,"0"-18"-2218"0"0,4-1-338 0 0,-5 18-2873 0 0,1 3-175 0 0,-4 10-90 0 0,-9 34-345 0 0,6-24-290 0 0,-4 25-1 0 0,7-22-4 0 0,1-11 49 0 0,0 0 0 0 0,1 1 1 0 0,0 23-1 0 0,2-35-51 0 0,0 1-1 0 0,0-1 1 0 0,1 0-1 0 0,-1 1 1 0 0,1-1 0 0 0,0 0-1 0 0,0 1 1 0 0,0-1-1 0 0,1 0 1 0 0,-1 0 0 0 0,1 0-1 0 0,-1 0 1 0 0,1 0-1 0 0,0 0 1 0 0,0-1 0 0 0,0 1-1 0 0,1-1 1 0 0,-1 1-1 0 0,1-1 1 0 0,-1 0 0 0 0,4 2-1 0 0,-3-2-5 0 0,0 0-1 0 0,1 0 0 0 0,-1-1 1 0 0,1 0-1 0 0,-1 0 1 0 0,1 0-1 0 0,0 0 0 0 0,-1 0 1 0 0,1-1-1 0 0,0 1 1 0 0,0-1-1 0 0,-1 0 0 0 0,1 0 1 0 0,0-1-1 0 0,0 1 1 0 0,-1-1-1 0 0,1 0 0 0 0,0 0 1 0 0,-1 0-1 0 0,5-2 1 0 0,7-4-166 0 0,0 0-1 0 0,-1-2 1 0 0,20-13 0 0 0,-1-1-1198 0 0,8-4-1025 0 0,-23 13 571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14048 0 0,'-12'10'1502'0'0,"1"1"-909"0"0,1 0 0 0 0,1 0 0 0 0,0 1 0 0 0,-8 14 0 0 0,-28 54 2518 0 0,43-75-3174 0 0,-13 25 446 0 0,2 1 0 0 0,2 0 0 0 0,-9 37 0 0 0,-15 101 506 0 0,30-144-714 0 0,0 3-548 0 0,2-1 0 0 0,0 0-1 0 0,2 1 1 0 0,4 52 0 0 0,0-59-1073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364 100 7368 0 0,'-3'-3'465'0'0,"0"-1"-1"0"0,-1 1 1 0 0,1 0 0 0 0,-1-1 0 0 0,-5-2 0 0 0,6 4 431 0 0,-1-1 1 0 0,0 0-1 0 0,1 0 0 0 0,0 0 1 0 0,-1-1-1 0 0,-3-5 0 0 0,3 5-506 0 0,1 0 0 0 0,0 0 0 0 0,-1 1 0 0 0,1-1-1 0 0,-1 1 1 0 0,0 0 0 0 0,0 0 0 0 0,-1 0 0 0 0,1 1-1 0 0,0 0 1 0 0,-1 0 0 0 0,0 0 0 0 0,1 0-1 0 0,-1 0 1 0 0,-9-1 0 0 0,4 2-96 0 0,0-1 0 0 0,0 2 1 0 0,1-1-1 0 0,-1 1 0 0 0,0 1 0 0 0,0-1 1 0 0,-12 4-1 0 0,15-2-231 0 0,1 0 0 0 0,-1 1 0 0 0,0 0 0 0 0,1 0 0 0 0,0 0 0 0 0,0 1 0 0 0,0 0 0 0 0,0 0 0 0 0,0 0 0 0 0,1 1 0 0 0,0 0 0 0 0,0 0 0 0 0,0 0 0 0 0,1 1 0 0 0,-1 0 0 0 0,1-1 0 0 0,-6 14 0 0 0,4-7-23 0 0,0 1 1 0 0,1 0-1 0 0,0 0 0 0 0,1 1 1 0 0,1-1-1 0 0,0 1 1 0 0,1 0-1 0 0,-1 18 0 0 0,3-16 98 0 0,0 0 0 0 0,1 0 0 0 0,0 0-1 0 0,2 0 1 0 0,0 0 0 0 0,8 26 0 0 0,-9-36-49 0 0,1 0 1 0 0,0 0-1 0 0,0 0 1 0 0,0 0-1 0 0,0 0 0 0 0,1 0 1 0 0,0-1-1 0 0,0 0 1 0 0,1 0-1 0 0,-1 0 1 0 0,1 0-1 0 0,0-1 1 0 0,0 0-1 0 0,1 0 0 0 0,-1 0 1 0 0,1 0-1 0 0,0-1 1 0 0,12 5-1 0 0,-14-7-42 0 0,1 0-1 0 0,0 0 1 0 0,0 0 0 0 0,0 0-1 0 0,-1-1 1 0 0,1 0 0 0 0,0 0-1 0 0,0 0 1 0 0,0 0 0 0 0,0-1 0 0 0,0 0-1 0 0,0 0 1 0 0,-1 0 0 0 0,1-1-1 0 0,0 1 1 0 0,-1-1 0 0 0,1 0-1 0 0,-1-1 1 0 0,5-2 0 0 0,7-6 105 0 0,-2-1 0 0 0,1 0 0 0 0,21-25 0 0 0,-5 6 97 0 0,-5 4 19 0 0,40-53 1 0 0,-63 76-237 0 0,0-1-1 0 0,-1 1 1 0 0,1 0 0 0 0,-1-1-1 0 0,0 1 1 0 0,0-1 0 0 0,-1 0-1 0 0,1 0 1 0 0,1-9 0 0 0,-3 11-3 0 0,0 0 0 0 0,0 0 1 0 0,0-1-1 0 0,0 1 1 0 0,0 0-1 0 0,0 0 0 0 0,-1 0 1 0 0,0-1-1 0 0,1 1 0 0 0,-1 0 1 0 0,-1 0-1 0 0,1 0 1 0 0,0 0-1 0 0,-1 0 0 0 0,1 1 1 0 0,-3-5-1 0 0,1 2 15 0 0,2 4-37 0 0,1 0-1 0 0,0 0 0 0 0,-1 0 0 0 0,1 0 1 0 0,-1 0-1 0 0,0 0 0 0 0,1 0 1 0 0,-1 0-1 0 0,0 0 0 0 0,0 0 1 0 0,0 0-1 0 0,1 1 0 0 0,-1-1 0 0 0,-1 0 1 0 0,1 0-5 0 0,0 0 1 0 0,1 0-1 0 0,-1 0 0 0 0,0 1 1 0 0,0-1-1 0 0,1 0 1 0 0,-1 1-1 0 0,0-1 0 0 0,0 1 1 0 0,0-1-1 0 0,0 1 1 0 0,0 0-1 0 0,0-1 1 0 0,-2 0-1 0 0,-15-5 15 0 0,12 2-17 0 0,5 3 0 0 0,-1 0 0 0 0,1 0 0 0 0,0 0 0 0 0,-1 1 0 0 0,1-1 0 0 0,0 0 0 0 0,-1 1 0 0 0,1 0 0 0 0,-1-1 0 0 0,1 1 0 0 0,-1 0 0 0 0,-1-1 0 0 0,-3 1-24 0 0,5 0-104 0 0,-10-6 301 0 0,9 5-162 0 0,-1-1-11 0 0,0-1-12 0 0,3 3-28 0 0,-4-6-1308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52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1252 21191 0 0,'-6'0'515'0'0,"2"0"-306"0"0,0 0-1 0 0,0 0 1 0 0,0 0-1 0 0,0-1 1 0 0,0 1 0 0 0,0-1-1 0 0,-6-2 1 0 0,9 3-151 0 0,0-1-1 0 0,0 0 1 0 0,0 0-1 0 0,0 1 1 0 0,0-1-1 0 0,0 0 1 0 0,0 0-1 0 0,0 0 1 0 0,0 0-1 0 0,1 0 1 0 0,-1 0-1 0 0,0 0 1 0 0,0-1-1 0 0,1 1 1 0 0,-1 0-1 0 0,1 0 1 0 0,-1 0-1 0 0,1-1 1 0 0,0 1 0 0 0,0 0-1 0 0,-1-1 1 0 0,1 1-1 0 0,0 0 1 0 0,0-1-1 0 0,0 1 1 0 0,0 0-1 0 0,0 0 1 0 0,1-3-1 0 0,1-9 342 0 0,0 1 0 0 0,1 0 0 0 0,0-1-1 0 0,1 1 1 0 0,7-15 0 0 0,33-58 704 0 0,-32 64-811 0 0,47-80 338 0 0,136-173 0 0 0,106-68 555 0 0,-9 82-5082 0 0,-243 220 2597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0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10592 0 0,'0'0'964'0'0,"9"13"1664"0"0,-6-11-2175 0 0,-1-1 0 0 0,1 1 1 0 0,0 0-1 0 0,0-1 0 0 0,0 0 1 0 0,0 0-1 0 0,0 0 1 0 0,0 0-1 0 0,0 0 0 0 0,1 0 1 0 0,3-1-1 0 0,42 2 1131 0 0,-25-2-778 0 0,331 11 4891 0 0,-275-9-5057 0 0,112 0 525 0 0,50-16-109 0 0,-219 12-849 0 0,-14 2-56 0 0,0-1 0 0 0,0 0 0 0 0,12-3 0 0 0,27-8-368 0 0,-44 10-2577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41 12440 0 0,'-2'-1'161'0'0,"-1"0"0"0"0,1 0 0 0 0,-1 1 0 0 0,1-1 0 0 0,-1 1 0 0 0,0-1 0 0 0,0 1 0 0 0,1 0 0 0 0,-1 0 0 0 0,0 0 0 0 0,1 0 0 0 0,-1 1 0 0 0,-4 0 0 0 0,-36 14 3298 0 0,23-7-1661 0 0,8-4-1610 0 0,0 1 0 0 0,0 1 0 0 0,1 0-1 0 0,0 0 1 0 0,0 1 0 0 0,0 1-1 0 0,1-1 1 0 0,0 2 0 0 0,1 0 0 0 0,0 0-1 0 0,0 0 1 0 0,1 1 0 0 0,0 0 0 0 0,1 1-1 0 0,0 0 1 0 0,1 0 0 0 0,0 1-1 0 0,0-1 1 0 0,1 1 0 0 0,1 0 0 0 0,0 1-1 0 0,1-1 1 0 0,0 1 0 0 0,-2 24 0 0 0,5-27-91 0 0,-1 0 0 0 0,2 0 1 0 0,-1 0-1 0 0,1 0 1 0 0,1 0-1 0 0,0 0 0 0 0,4 13 1 0 0,-5-19-28 0 0,0 0 1 0 0,1 0-1 0 0,0-1 1 0 0,0 1-1 0 0,0 0 1 0 0,0-1-1 0 0,0 0 1 0 0,0 1-1 0 0,1-1 1 0 0,0 0-1 0 0,0 0 1 0 0,0 0-1 0 0,0-1 1 0 0,0 1-1 0 0,0-1 1 0 0,1 1-1 0 0,-1-1 1 0 0,1 0 0 0 0,0-1-1 0 0,5 3 1 0 0,-5-3-22 0 0,0-1 1 0 0,0 0-1 0 0,-1 0 1 0 0,1 0 0 0 0,0 0-1 0 0,0 0 1 0 0,0-1-1 0 0,-1 0 1 0 0,1 0 0 0 0,0 0-1 0 0,-1 0 1 0 0,1 0-1 0 0,-1-1 1 0 0,0 0 0 0 0,1 0-1 0 0,-1 0 1 0 0,0 0-1 0 0,3-2 1 0 0,5-5 120 0 0,0 0 0 0 0,-1-1 0 0 0,14-15 0 0 0,53-73 442 0 0,-65 79-497 0 0,0 1 0 0 0,-1-2 0 0 0,13-33 0 0 0,-17 35-325 0 0,-1-1-1 0 0,0 0 1 0 0,-1 0 0 0 0,5-38-1 0 0,-10 45-243 0 0,2-19-7485 0 0,-2 8-735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0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55 457 16703 0 0,'-3'-1'253'0'0,"-1"1"-1"0"0,1 0 0 0 0,0-1 0 0 0,0 0 0 0 0,0 0 0 0 0,0 0 0 0 0,0 0 0 0 0,-3-2 0 0 0,-16-11 10772 0 0,21 19-10126 0 0,7 48-73 0 0,-4-31-825 0 0,1 29 0 0 0,-6 88 0 0 0,1-111 0 0 0,0-1 0 0 0,4 46 0 0 0,6-49 72 0 0,-6-23-53 0 0,-1-1 0 0 0,1 0 1 0 0,0 1-1 0 0,-1-1 0 0 0,1 0 0 0 0,0 0 1 0 0,-1 0-1 0 0,1 0 0 0 0,0-1 0 0 0,-1 1 0 0 0,3-1 1 0 0,5-1 23 0 0,0 0 0 0 0,-1-1 0 0 0,1-1 0 0 0,-1 0 0 0 0,0 0 1 0 0,14-9-1 0 0,42-38 338 0 0,-35 27-319 0 0,147-107-486 0 0,32-26-120 0 0,169-147 716 0 0,-350 284-103 0 0,129-93-1818 0 0,-132 100-5661 0 0,3 3-2431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0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12 428 8288 0 0,'-10'-9'17592'0'0,"9"7"-16371"0"0,2 0-932 0 0,0 0 1 0 0,0 0-1 0 0,0 0 1 0 0,1 0-1 0 0,-1 1 1 0 0,1-1-1 0 0,-1 0 1 0 0,1 1 0 0 0,0-1-1 0 0,-1 1 1 0 0,1 0-1 0 0,3-2 1 0 0,-4 2-214 0 0,0 0 0 0 0,0 1 0 0 0,1-1 0 0 0,-1 0 0 0 0,1 1 0 0 0,-1 0 0 0 0,0-1 0 0 0,1 1 0 0 0,-1 0 0 0 0,1-1 0 0 0,-1 1 0 0 0,1 0 0 0 0,-1 0 0 0 0,1 0 0 0 0,-1 0 0 0 0,0 1 0 0 0,1-1 0 0 0,-1 0 0 0 0,1 1 1 0 0,-1-1-1 0 0,1 0 0 0 0,-1 1 0 0 0,3 1 0 0 0,-3 0-70 0 0,1 0 0 0 0,-1 0 1 0 0,0 0-1 0 0,0 1 0 0 0,1-1 1 0 0,-2 0-1 0 0,1 0 0 0 0,0 1 1 0 0,0-1-1 0 0,0 4 0 0 0,1 1 2 0 0,0 2-8 0 0,0 1 0 0 0,0-1 0 0 0,0 17 0 0 0,2 5 0 0 0,-3-18 0 0 0,0-1 0 0 0,-2 23 0 0 0,0-24 0 0 0,1 0 0 0 0,0 1 0 0 0,3 17 0 0 0,-2-18 0 0 0,1 1 0 0 0,-2 12 0 0 0,0-17 0 0 0,0 1 0 0 0,0-1 0 0 0,1 0 0 0 0,0 1 0 0 0,0-1 0 0 0,1 0 0 0 0,4 12 0 0 0,-6-18 0 0 0,1-1 0 0 0,-1 1 0 0 0,0-1 0 0 0,1 1 0 0 0,-1-1 0 0 0,0 1 0 0 0,1-1 0 0 0,-1 1 0 0 0,1-1 0 0 0,-1 1 0 0 0,1-1 0 0 0,-1 1 0 0 0,1-1 0 0 0,-1 0 0 0 0,1 1 0 0 0,-1-1 0 0 0,1 0 0 0 0,0 0 0 0 0,-1 1 0 0 0,1-1 0 0 0,0 0 0 0 0,-1 0 0 0 0,1 0 0 0 0,-1 0 0 0 0,1 0 0 0 0,0 0 0 0 0,-1 0 0 0 0,1 0 0 0 0,0 0 0 0 0,-1 0 0 0 0,1 0 0 0 0,0 0 0 0 0,-1-1 0 0 0,1 1 0 0 0,-1 0 0 0 0,1 0 0 0 0,0-1 0 0 0,-1 1 0 0 0,1 0 0 0 0,-1-1 0 0 0,1 1 0 0 0,-1 0 0 0 0,1-1 0 0 0,-1 1 0 0 0,1-1 0 0 0,5-4 0 0 0,-1 0 0 0 0,0 1 0 0 0,6-9 0 0 0,-6 8 0 0 0,93-89 0 0 0,-23 25 0 0 0,-19 13 0 0 0,316-314 0 0 0,-359 358-100 0 0,38-38-2435 0 0,1 4-3870 0 0,-15 18-3786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0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8752 0 0,'2'-9'394'0'0,"0"1"0"0"0,0-1 0 0 0,0-14 0 0 0,5-19 3936 0 0,-2 20-1851 0 0,-3 11-1032 0 0,1 1 1 0 0,0 0 0 0 0,1 0 0 0 0,6-14 1382 0 0,-8 38-2113 0 0,0-2-538 0 0,-14 161 393 0 0,1-22-207 0 0,10-133-363 0 0,0 31-3 0 0,1-1-1 0 0,10 76 0 0 0,-9-118-113 0 0,0-1-1 0 0,1-1 0 0 0,-1 1 0 0 0,1 0 0 0 0,0 0 1 0 0,4 7-1 0 0,-5-11-24 0 0,0 1 0 0 0,0 0 1 0 0,0-1-1 0 0,1 1 0 0 0,-1-1 1 0 0,0 1-1 0 0,1-1 0 0 0,-1 1 0 0 0,1-1 1 0 0,0 0-1 0 0,-1 0 0 0 0,1 0 1 0 0,0 0-1 0 0,0 0 0 0 0,0 0 0 0 0,0-1 1 0 0,0 1-1 0 0,3 0 0 0 0,6-2-1608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8 126 21191 0 0,'-7'-3'985'0'0,"15"2"331"0"0,8-3-846 0 0,30-12 1191 0 0,-17 6-928 0 0,51-23 0 0 0,-26 6-398 0 0,5-2-5290 0 0,-57 27 3077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17359 0 0,'-8'5'1972'0'0,"7"-4"-1827"0"0,0 0-1 0 0,1 0 1 0 0,-1 0-1 0 0,1 0 1 0 0,-1 1-1 0 0,1-1 1 0 0,0 0-1 0 0,0 0 0 0 0,-1 1 1 0 0,1-1-1 0 0,0 0 1 0 0,0 0-1 0 0,0 1 1 0 0,0-1-1 0 0,0 0 1 0 0,0 0-1 0 0,1 1 1 0 0,-1-1-1 0 0,0 0 0 0 0,1 0 1 0 0,-1 1-1 0 0,1-1 1 0 0,1 2-1 0 0,-1 1 176 0 0,1-1-1 0 0,0 1 1 0 0,0-1 0 0 0,1 0-1 0 0,-1 0 1 0 0,5 5-1 0 0,-2-5-138 0 0,-1 0 0 0 0,1 0 0 0 0,0 0 0 0 0,-1-1 0 0 0,1 0-1 0 0,1 1 1 0 0,-1-2 0 0 0,0 1 0 0 0,0-1 0 0 0,0 0 0 0 0,1 0 0 0 0,6 1-1 0 0,10-1-26 0 0,35-2 0 0 0,-56 1-154 0 0,13-1 502 0 0,1 0-204 0 0,0 0 1 0 0,0 1 0 0 0,17 3-1 0 0,-28-3-208 0 0,-1 1 1 0 0,1 0-1 0 0,-1 0 0 0 0,1 0 0 0 0,-1 0 0 0 0,1 0 0 0 0,-1 1 0 0 0,0-1 1 0 0,0 1-1 0 0,0 0 0 0 0,0 0 0 0 0,0 0 0 0 0,0 0 0 0 0,-1 1 0 0 0,1-1 1 0 0,-1 1-1 0 0,1 0 0 0 0,3 5 0 0 0,-5-7-48 0 0,0 1-11 0 0,0 0 1 0 0,0 0-1 0 0,0 0 0 0 0,0 0 1 0 0,0 0-1 0 0,0 0 1 0 0,0 0-1 0 0,0 0 1 0 0,-1 0-1 0 0,1 1 1 0 0,-1-1-1 0 0,0 0 1 0 0,1 0-1 0 0,-1 1 1 0 0,0-1-1 0 0,-1 0 1 0 0,1 3-1 0 0,-2 5-24 0 0,-1-1 1 0 0,1 1-1 0 0,-1-1 0 0 0,-1 0 0 0 0,0-1 0 0 0,0 1 1 0 0,-1 0-1 0 0,0-1 0 0 0,-1 0 0 0 0,1 0 1 0 0,-1-1-1 0 0,-1 0 0 0 0,-10 10 0 0 0,2-5-66 0 0,0-1 0 0 0,0-1 0 0 0,-1 0 0 0 0,0-1 0 0 0,-1 0 0 0 0,-27 8 0 0 0,-21 3-9427 0 0,45-16 53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0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815 173 10136 0 0,'0'0'777'0'0,"-12"-8"612"0"0,11 5-898 0 0,-1 0 0 0 0,1 0 0 0 0,-1-1-1 0 0,1 1 1 0 0,0 0 0 0 0,0-1 0 0 0,0 1 0 0 0,1-1-1 0 0,-1-4 1 0 0,1 4-231 0 0,-1 1 0 0 0,1-1 1 0 0,-1 1-1 0 0,0-1 0 0 0,0 0 0 0 0,0 1 0 0 0,0 0 0 0 0,-4-6 466 0 0,5 8-627 0 0,-1 1 1 0 0,0-1-1 0 0,0 0 0 0 0,0 1 1 0 0,1-1-1 0 0,-1 0 1 0 0,0 1-1 0 0,1-1 0 0 0,-1 0 1 0 0,0 0-1 0 0,1 0 1 0 0,-1 1-1 0 0,1-1 0 0 0,0 0 1 0 0,-1-1-1 0 0,-3-5 357 0 0,0 4-102 0 0,1 0 0 0 0,-1 0 1 0 0,0 0-1 0 0,0 1 0 0 0,0-1 0 0 0,0 1 0 0 0,-1 0 0 0 0,1 0 0 0 0,-1 1 0 0 0,1-1 0 0 0,-7 0 0 0 0,-23-10 798 0 0,21 6-855 0 0,0 2-1 0 0,0-1 1 0 0,-1 2-1 0 0,1 0 0 0 0,-20-2 1 0 0,6 2 645 0 0,-49 3 1 0 0,28 5-845 0 0,1 2-1 0 0,0 2 1 0 0,-57 20-1 0 0,62-17 125 0 0,24-7-159 0 0,1 1 0 0 0,0 0-1 0 0,-21 12 1 0 0,32-14-53 0 0,1 0 0 0 0,0 0 0 0 0,0 0 0 0 0,0 1 0 0 0,0 0 0 0 0,0 0 0 0 0,1 1 0 0 0,0-1 0 0 0,0 1 0 0 0,1 0 0 0 0,0-1 0 0 0,0 2 0 0 0,0-1 0 0 0,-2 7 0 0 0,-2 10 42 0 0,1 1 0 0 0,-4 38 1 0 0,7-43-48 0 0,0 9 13 0 0,1 1 1 0 0,1 0-1 0 0,6 53 0 0 0,2-29 27 0 0,16 60 0 0 0,-17-90-23 0 0,1-1 1 0 0,1-1 0 0 0,1 1-1 0 0,0-1 1 0 0,2-1 0 0 0,24 36-1 0 0,-27-44-11 0 0,1-1 0 0 0,1 0 0 0 0,0-1 0 0 0,0 0 0 0 0,1-1 0 0 0,0 0 0 0 0,1 0 0 0 0,0-1 0 0 0,0-1 0 0 0,1 0 0 0 0,0-1 0 0 0,16 6 0 0 0,-17-9-11 0 0,1 0 0 0 0,-1-1 0 0 0,0 0 0 0 0,1-1 0 0 0,-1 0 0 0 0,1-1 0 0 0,-1-1 0 0 0,15-2 0 0 0,-5 0 0 0 0,-1-2 0 0 0,1 0 0 0 0,38-15 0 0 0,-43 11 0 0 0,0 0 0 0 0,0 0 0 0 0,0-2 0 0 0,-1 0 0 0 0,-1-1 0 0 0,0 0 0 0 0,-1-2 0 0 0,0 1 0 0 0,-1-2 0 0 0,0 0 0 0 0,-2 0 0 0 0,1-1 0 0 0,-2-1 0 0 0,0 1 0 0 0,-1-2 0 0 0,-1 1 0 0 0,-1-1 0 0 0,9-30 0 0 0,-8 17 0 0 0,-1 0 0 0 0,-2-1 0 0 0,-1 0 0 0 0,-1 1 0 0 0,-2-1 0 0 0,-5-51 0 0 0,1 54 0 0 0,-8-31 0 0 0,8 48 0 0 0,0 0 0 0 0,-1 0 0 0 0,-1 1 0 0 0,0 0 0 0 0,-8-13 0 0 0,6 13 0 0 0,3 3 0 0 0,-1 0 0 0 0,-10-12 0 0 0,12 17 0 0 0,0 1 0 0 0,0-1 0 0 0,0 0 0 0 0,-1 1 0 0 0,1 0 0 0 0,0 0 0 0 0,-1 0 0 0 0,0 0 0 0 0,-4-1 0 0 0,4 1-55 0 0,-1 1 0 0 0,1-1 1 0 0,-1 1-1 0 0,1 0 0 0 0,-1 0 0 0 0,0 0 1 0 0,0 1-1 0 0,0 0 0 0 0,1 0 0 0 0,-1 0 1 0 0,0 1-1 0 0,-6 0 0 0 0,4 1 21 0 0,0-1 1 0 0,0 1-1 0 0,1 0 0 0 0,-1 0 1 0 0,0 1-1 0 0,1 0 1 0 0,-1 0-1 0 0,1 1 0 0 0,0-1 1 0 0,0 1-1 0 0,1 1 0 0 0,-8 5 1 0 0,2-1-2573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94 4144 0 0,'0'0'1512'0'0,"-2"-15"3637"0"0,2 11-4815 0 0,-1 1 0 0 0,1-1 1 0 0,0 0-1 0 0,0 1 0 0 0,0-1 0 0 0,0 1 0 0 0,1-1 1 0 0,-1 0-1 0 0,1 1 0 0 0,0-1 0 0 0,1-3 1 0 0,-1 6-294 0 0,0 0 0 0 0,-1-1 0 0 0,1 1 0 0 0,-1 0 0 0 0,0 0 0 0 0,1-1 1 0 0,-1 1-1 0 0,0 0 0 0 0,0-1 0 0 0,0 1 0 0 0,0 0 0 0 0,0-1 0 0 0,0-1 1 0 0,0 2 450 0 0,0 1-446 0 0,0 0 0 0 0,0 0 0 0 0,1 0 1 0 0,-1 0-1 0 0,0 0 0 0 0,0 0 1 0 0,0 0-1 0 0,0 0 0 0 0,0 0 1 0 0,0 0-1 0 0,0 0 0 0 0,1 0 1 0 0,-1 0-1 0 0,0 0 0 0 0,0 0 0 0 0,0 0 1 0 0,0 0-1 0 0,0 0 0 0 0,0 0 1 0 0,0 0-1 0 0,0 0 0 0 0,0-1 1 0 0,0 1-1 0 0,1 0 0 0 0,-1 0 1 0 0,0 0-1 0 0,0 0 0 0 0,0 0 0 0 0,0 0 1 0 0,0 0-1 0 0,0 0 0 0 0,0-1 1 0 0,0 1-1 0 0,0 0 0 0 0,0 0 1 0 0,-7-8 7377 0 0,8 8-7402 0 0,-1 0 1 0 0,0 0-1 0 0,0 0 0 0 0,0 0 0 0 0,0 0 1 0 0,0 0-1 0 0,0 0 0 0 0,0 0 0 0 0,0 0 0 0 0,0 0 1 0 0,0 1-1 0 0,0-1 0 0 0,0 0 0 0 0,0 0 0 0 0,0 0 1 0 0,0 0-1 0 0,0 0 0 0 0,0 0 0 0 0,0 0 1 0 0,0 0-1 0 0,0 0 0 0 0,0 1 0 0 0,0-1 0 0 0,0 0 1 0 0,0 0-1 0 0,0 0 0 0 0,0 0 0 0 0,0 0 1 0 0,-1 0-1 0 0,1 0 0 0 0,0 0 0 0 0,0 0 0 0 0,0 0 1 0 0,0 0-1 0 0,0 0 0 0 0,0 0 0 0 0,0 1 0 0 0,0-1 1 0 0,0 0-1 0 0,0 0 0 0 0,0 0 0 0 0,0 0 1 0 0,-1 0-1 0 0,1 0 0 0 0,0 0 0 0 0,0 0 0 0 0,0 0 1 0 0,0 0-1 0 0,0 0 0 0 0,0 0 0 0 0,0 0 0 0 0,0 0 1 0 0,0 0-1 0 0,0 0 0 0 0,-1 0 0 0 0,1 0 1 0 0,0 0-1 0 0,0 0 0 0 0,0 0 0 0 0,0 0 0 0 0,0 0 1 0 0,0 0-1 0 0,0-1 0 0 0,0 1 0 0 0,3 12 519 0 0,0 0-196 0 0,2 41 629 0 0,-13 100 114 0 0,1-66-710 0 0,3-48-235 0 0,-10 144 640 0 0,10-162-733 0 0,3-15 5 0 0,0 0-1 0 0,1 0 1 0 0,-1 0 0 0 0,1-1 0 0 0,0 8 0 0 0,-2 0 134 0 0,2-13-232 0 0,0 0 1 0 0,0 0-1 0 0,0 0 0 0 0,0 0 0 0 0,0 0 0 0 0,0-1 0 0 0,0 1 0 0 0,-1 0 1 0 0,1 0-1 0 0,0 0 0 0 0,0 0 0 0 0,0 0 0 0 0,0-1 0 0 0,0 1 0 0 0,0 0 0 0 0,0 0 1 0 0,0 0-1 0 0,0 0 0 0 0,0 0 0 0 0,-1 0 0 0 0,1 0 0 0 0,0-1 0 0 0,0 1 1 0 0,0 0-1 0 0,0 0 0 0 0,0 0 0 0 0,-1 0 0 0 0,1 0 0 0 0,0 0 0 0 0,0 0 0 0 0,0 0 1 0 0,0 0-1 0 0,0 0 0 0 0,-1 0 0 0 0,1 0 0 0 0,0 0 0 0 0,0 0 0 0 0,0 0 1 0 0,0 0-1 0 0,-1 0 0 0 0,1 0 0 0 0,0 0 0 0 0,0 0 0 0 0,0 0 0 0 0,0 0 0 0 0,0 0 1 0 0,-1 0-1 0 0,1 0 0 0 0,0 1 0 0 0,0-1 0 0 0,0 0 0 0 0,0 0 0 0 0,0 0 1 0 0,0 0-1 0 0,0 0 0 0 0,-1 0 0 0 0,1 0 0 0 0,0 0 0 0 0,0 1 0 0 0,0-1 0 0 0,0 0 1 0 0,0 0-1 0 0,0 0 0 0 0,0 0 0 0 0,0 0 0 0 0,0 1 0 0 0,0-1 0 0 0,-4-8-4978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 2760 0 0,'-3'-5'7853'0'0,"9"-14"-6032"0"0,-4 14-1474 0 0,-1 1 0 0 0,1-1-1 0 0,0 1 1 0 0,3-6 0 0 0,2-1 4266 0 0,-6 19-1639 0 0,-1-6-2927 0 0,5 113 1609 0 0,0 2-1595 0 0,6 38 845 0 0,-2-37-412 0 0,6 73-184 0 0,-14-182-351 0 0,1 1 1 0 0,0-1 0 0 0,5 17-1 0 0,-6-26 27 0 0,-1 0 0 0 0,0 1 0 0 0,0-1 0 0 0,0 0 0 0 0,0 0-1 0 0,0 0 1 0 0,1 0 0 0 0,-1 0 0 0 0,0 0 0 0 0,0 0 0 0 0,0 0 0 0 0,0 0-1 0 0,0 0 1 0 0,1 0 0 0 0,-1 0 0 0 0,0 0 0 0 0,0 0 0 0 0,0 0 0 0 0,0 0-1 0 0,0 0 1 0 0,1 0 0 0 0,-1 0 0 0 0,0 0 0 0 0,0-1 0 0 0,0 1-1 0 0,0 0 1 0 0,0 0 0 0 0,0 0 0 0 0,1 0 0 0 0,-1 0 0 0 0,0 0 0 0 0,0 0-1 0 0,0 0 1 0 0,0 0 0 0 0,0-1 0 0 0,0 1 0 0 0,0 0 0 0 0,0 0 0 0 0,0 0-1 0 0,1 0 1 0 0,-1 0 0 0 0,0-1 0 0 0,0 1 0 0 0,0 0 0 0 0,0 0 0 0 0,0 0-1 0 0,0 0 1 0 0,0 0 0 0 0,0-1 0 0 0,0 1 0 0 0,0 0 0 0 0,0 0 0 0 0,3-8-1235 0 0,0-3-653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10136 0 0,'0'0'1414'0'0,"14"-3"5717"0"0,9-8-2700 0 0,15-1-2474 0 0,-20 6-1173 0 0,-1 2-488 0 0,0 0 1 0 0,0 1 0 0 0,32-1 0 0 0,-7 1-66 0 0,35-2-461 0 0,17-2-2938 0 0,-63 3-5489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22 6912 0 0,'1'0'407'0'0,"-1"-1"-1"0"0,1 1 1 0 0,-1-1 0 0 0,1 1 0 0 0,-1-1 0 0 0,1 1-1 0 0,-1-1 1 0 0,1 0 0 0 0,-1 1 0 0 0,0-1 0 0 0,1 1 0 0 0,-1-1-1 0 0,0 0 1 0 0,0 1 0 0 0,1-1 0 0 0,-1 0 0 0 0,0 0-1 0 0,0 1 1 0 0,0-1 0 0 0,0-1 0 0 0,0 2-266 0 0,0-1 0 0 0,0 1 0 0 0,-1-1 0 0 0,1 1 1 0 0,0 0-1 0 0,0-1 0 0 0,-1 1 0 0 0,1 0 0 0 0,0-1 0 0 0,-1 1 1 0 0,1 0-1 0 0,-1-1 0 0 0,1 1 0 0 0,0 0 0 0 0,-1 0 0 0 0,1 0 1 0 0,-1-1-1 0 0,1 1 0 0 0,0 0 0 0 0,-1 0 0 0 0,1 0 0 0 0,-2 0 0 0 0,1-1 31 0 0,-1 1-1 0 0,0 0 1 0 0,0 0-1 0 0,0 0 0 0 0,0 0 1 0 0,1 0-1 0 0,-1 0 0 0 0,0 0 1 0 0,0 1-1 0 0,0-1 1 0 0,1 0-1 0 0,-1 1 0 0 0,-3 1 1 0 0,-7 7 270 0 0,0 1 1 0 0,1 0 0 0 0,0 1-1 0 0,0 0 1 0 0,1 1 0 0 0,1 0-1 0 0,0 0 1 0 0,0 1 0 0 0,1 0-1 0 0,1 1 1 0 0,-6 15-1 0 0,4-6-327 0 0,2 1-1 0 0,0 1 0 0 0,2-1 1 0 0,1 1-1 0 0,0 0 0 0 0,1 26 1 0 0,2-15-59 0 0,0-1 1 0 0,3 1 0 0 0,1-1 0 0 0,1 0-1 0 0,3 0 1 0 0,10 37 0 0 0,-13-61-28 0 0,0-1-1 0 0,1 1 1 0 0,0-1 0 0 0,1 0-1 0 0,0 0 1 0 0,12 15 0 0 0,-13-19-104 0 0,0 0 1 0 0,1-1-1 0 0,0 0 1 0 0,0 0 0 0 0,0 0-1 0 0,1 0 1 0 0,-1-1 0 0 0,1 0-1 0 0,0-1 1 0 0,11 5 0 0 0,-4-4-993 0 0,-1 0 0 0 0,1-1 1 0 0,26 3-1 0 0,-25-5-956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7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23 244 7544 0 0,'-22'13'5768'0'0,"22"-16"-5512"0"0,1 1 1 0 0,0-1-1 0 0,-1 0 1 0 0,1 1 0 0 0,0-1-1 0 0,0 1 1 0 0,1-1-1 0 0,-1 1 1 0 0,0-1 0 0 0,4-3-1 0 0,4-9 568 0 0,-4 6-295 0 0,0 0 0 0 0,1 1-1 0 0,11-14 1 0 0,6-8 477 0 0,-16 19-501 0 0,1 1 0 0 0,14-15 0 0 0,-18 21-308 0 0,0 0 1 0 0,1 0 0 0 0,0 0-1 0 0,-1 0 1 0 0,1 1 0 0 0,1 0 0 0 0,9-4-1 0 0,-14 6-188 0 0,0 1 1 0 0,0 0-1 0 0,0-1 0 0 0,0 1 0 0 0,0 0 0 0 0,0-1 1 0 0,0 1-1 0 0,0 0 0 0 0,0 0 0 0 0,0 0 0 0 0,1 0 1 0 0,-1 0-1 0 0,0 0 0 0 0,0 1 0 0 0,0-1 0 0 0,0 0 1 0 0,0 0-1 0 0,0 1 0 0 0,0-1 0 0 0,0 1 0 0 0,0-1 1 0 0,0 1-1 0 0,0-1 0 0 0,0 1 0 0 0,0 0 0 0 0,-1-1 1 0 0,1 1-1 0 0,0 0 0 0 0,0 0 0 0 0,-1 0 0 0 0,1-1 0 0 0,0 1 1 0 0,-1 0-1 0 0,1 0 0 0 0,-1 0 0 0 0,1 0 0 0 0,-1 0 1 0 0,1 0-1 0 0,-1 2 0 0 0,3 5-36 0 0,-2-1 0 0 0,1 1 0 0 0,-1-1 1 0 0,0 14-1 0 0,0-7 65 0 0,-1 11 27 0 0,0-22-49 0 0,0 1 0 0 0,0 0 0 0 0,0-1 0 0 0,0 1 0 0 0,1-1 0 0 0,-1 1 0 0 0,1 0-1 0 0,0-1 1 0 0,0 1 0 0 0,0-1 0 0 0,2 4 0 0 0,-2-6-18 0 0,-1-1-1 0 0,0 1 1 0 0,1-1-1 0 0,-1 1 1 0 0,1-1-1 0 0,-1 0 1 0 0,0 1 0 0 0,1-1-1 0 0,-1 0 1 0 0,1 1-1 0 0,-1-1 1 0 0,1 0-1 0 0,-1 0 1 0 0,1 1-1 0 0,-1-1 1 0 0,1 0-1 0 0,-1 0 1 0 0,1 0-1 0 0,-1 0 1 0 0,1 0 0 0 0,0 0-1 0 0,-1 1 1 0 0,1-1-1 0 0,-1 0 1 0 0,1-1-1 0 0,-1 1 1 0 0,1 0-1 0 0,-1 0 1 0 0,1 0-1 0 0,0 0 1 0 0,-1 0-1 0 0,1-1 1 0 0,-1 1 0 0 0,1 0-1 0 0,-1 0 1 0 0,1-1-1 0 0,19-14 43 0 0,-16 12-10 0 0,1-2 194 0 0,0 0 0 0 0,0-1 0 0 0,0 0 0 0 0,-1 0 0 0 0,4-6 0 0 0,16-20 301 0 0,7-6-507 0 0,-25 30-19 0 0,0 0 1 0 0,1 0 0 0 0,0 0 0 0 0,1 0-1 0 0,9-6 1 0 0,-9 8 471 0 0,0 0 0 0 0,0 1-1 0 0,15-6 1 0 0,-23 12-459 0 0,1 0-1 0 0,0 0 1 0 0,0 0 0 0 0,0 0 0 0 0,0 0 0 0 0,-1 0-1 0 0,1 0 1 0 0,-1 0 0 0 0,1 1 0 0 0,-1-1 0 0 0,1 0 0 0 0,-1 0-1 0 0,1 2 1 0 0,0 3-23 0 0,-1 0-1 0 0,0-1 1 0 0,1 1-1 0 0,-2 0 1 0 0,1 0 0 0 0,-1-1-1 0 0,0 1 1 0 0,0-1-1 0 0,-1 1 1 0 0,-1 6-1 0 0,0-5-43 0 0,1 1 0 0 0,0 0 0 0 0,1 0 0 0 0,-1 10 0 0 0,1-7-366 0 0,1-10 299 0 0,0 1 0 0 0,-1-1-1 0 0,1 1 1 0 0,0-1 0 0 0,0 1 0 0 0,0 0 0 0 0,1-1 0 0 0,-1 1-1 0 0,1 1 1 0 0,-1-3-37 0 0,0 1 0 0 0,1-1 0 0 0,-1 0 0 0 0,0 0 0 0 0,1 1 0 0 0,-1-1 0 0 0,1 0 0 0 0,-1 0 0 0 0,1 0 0 0 0,-1 0 0 0 0,0 0 0 0 0,1 1 0 0 0,-1-1 0 0 0,1 0 0 0 0,-1 0 0 0 0,1 0 0 0 0,-1 0 0 0 0,1 0 0 0 0,-1-1 0 0 0,0 1 0 0 0,1 0-1 0 0,-1 0 1 0 0,1 0 0 0 0,-1 0 0 0 0,1-1 0 0 0,12-3-6145 0 0,0-1-252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12 384 7368 0 0,'-2'4'854'0'0,"-8"12"11302"0"0,11-20-10575 0 0,5-15 65 0 0,9-23 0 0 0,6-16-434 0 0,-10 15-913 0 0,-1 2 180 0 0,17-42-1 0 0,-24 79-478 0 0,-2 8 0 0 0,0 7 0 0 0,-1 18-5 0 0,-1 6-32 0 0,7 57 0 0 0,-5-83 32 0 0,1 1-1 0 0,0-1 1 0 0,1 0 0 0 0,-1 0 0 0 0,2 0 0 0 0,-1 0 0 0 0,1 0 0 0 0,1-1-1 0 0,-1 1 1 0 0,13 14 0 0 0,-16-21 7 0 0,1 0-1 0 0,0 0 1 0 0,-1-1 0 0 0,1 1-1 0 0,0 0 1 0 0,0-1-1 0 0,0 1 1 0 0,0-1 0 0 0,1 0-1 0 0,-1 0 1 0 0,0 0-1 0 0,1 0 1 0 0,-1 0 0 0 0,0 0-1 0 0,1-1 1 0 0,-1 1-1 0 0,1-1 1 0 0,-1 1 0 0 0,5-1-1 0 0,-4-1 1 0 0,0 1 1 0 0,1-1-1 0 0,-1 0 0 0 0,1 0 1 0 0,-1 0-1 0 0,0 0 0 0 0,0-1 0 0 0,0 1 1 0 0,1-1-1 0 0,-2 0 0 0 0,1 0 1 0 0,0 0-1 0 0,4-4 0 0 0,1-2 26 0 0,-1 0 0 0 0,1 0 1 0 0,-2-1-1 0 0,1 0 0 0 0,9-19 0 0 0,20-53 215 0 0,-26 59-215 0 0,4-16-587 0 0,-2-1 0 0 0,13-66 0 0 0,-16 74-3460 0 0,-7 24 1907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5528 0 0,'9'-10'15316'0'0,"-7"24"-12995"0"0,-1 17-2071 0 0,9 176 1894 0 0,-10-205-2144 0 0,5 40-232 0 0,11 51 0 0 0,-16-91-4 0 0,1-1-1 0 0,-1 0 1 0 0,0 1-1 0 0,1-1 1 0 0,0 0-1 0 0,-1 1 1 0 0,1-1-1 0 0,0 0 1 0 0,0 0-1 0 0,0 2 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5528 0 0,'1'0'5986'0'0,"10"3"-791"0"0,21-4 265 0 0,45-2-3190 0 0,-48 2-1608 0 0,-9 1-712 0 0,1-2 0 0 0,-1 0 1 0 0,0-1-1 0 0,31-8 1 0 0,-29 3-778 0 0,1-2-48 0 0</inkml:trace>
  <inkml:trace contextRef="#ctx0" brushRef="#br0" timeOffset="1">527 0 8752 0 0,'1'2'919'0'0,"-1"0"1"0"0,1 0 0 0 0,-1 0-1 0 0,0-1 1 0 0,0 1 0 0 0,0 0-1 0 0,0 0 1 0 0,0 0-1 0 0,0 0 1 0 0,0 0 0 0 0,-1 0-1 0 0,0 3 1 0 0,-2 19 1635 0 0,-8 264 1798 0 0,9-277-4428 0 0,1-1-1 0 0,1 1 1 0 0,-1-1 0 0 0,2 1-1 0 0,-1-1 1 0 0,2 0-1 0 0,-1 1 1 0 0,1-1 0 0 0,1 0-1 0 0,6 18 1 0 0,-8-26-186 0 0,-1-2 170 0 0,0 0-1 0 0,0 1 1 0 0,0-1-1 0 0,0 0 1 0 0,0 0-1 0 0,0 1 0 0 0,1-1 1 0 0,-1 0-1 0 0,0 1 1 0 0,0-1-1 0 0,0 0 1 0 0,0 0-1 0 0,1 0 0 0 0,-1 1 1 0 0,0-1-1 0 0,0 0 1 0 0,1 0-1 0 0,-1 0 1 0 0,0 1-1 0 0,0-1 1 0 0,1 0-1 0 0,-1 0 0 0 0,0 0 1 0 0,0 0-1 0 0,1 0 1 0 0,-1 0-1 0 0,0 1 1 0 0,1-1-1 0 0,-1 0 0 0 0,0 0 1 0 0,0 0-1 0 0,1 0 1 0 0,-1 0-1 0 0,1 0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1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 14336 0 0,'-1'-1'1305'0'0,"0"1"-1062"0"0,1 0 0 0 0,-1-1 0 0 0,1 1 0 0 0,-1-1 1 0 0,1 1-1 0 0,0-1 0 0 0,-1 1 0 0 0,1 0 0 0 0,-1-1 0 0 0,1 0 0 0 0,0 1 0 0 0,0-1 1 0 0,-1 1-1 0 0,1-1 0 0 0,0 1 0 0 0,0-1 0 0 0,-1 0 0 0 0,1 0 0 0 0,8 1 1167 0 0,15 11-439 0 0,10 19 1280 0 0,37 43 0 0 0,-61-62-2181 0 0,-2 0 0 0 0,1 0 0 0 0,-2 1 0 0 0,1 0 0 0 0,-2 0 0 0 0,1 1 0 0 0,4 18 0 0 0,-3-6 141 0 0,-2 0-1 0 0,0 0 0 0 0,1 27 0 0 0,-5-18-100 0 0,-2 0 0 0 0,-1 0 0 0 0,-2 0 0 0 0,-1-1 0 0 0,-2 1 0 0 0,-1-1 0 0 0,-2-1-1 0 0,0 1 1 0 0,-18 33 0 0 0,12-30-105 0 0,-15 32 25 0 0,28-61-52 0 0,-1 0 0 0 0,-1 0 0 0 0,1-1 0 0 0,-1 0 0 0 0,-1 0 0 0 0,1 0 0 0 0,-7 5 0 0 0,10-10-98 0 0,1 0 0 0 0,0 0 0 0 0,0 0 0 0 0,-1-1 0 0 0,1 1 0 0 0,-1 0 0 0 0,1-1 0 0 0,-1 1 0 0 0,1-1 0 0 0,-1 1 0 0 0,1-1 0 0 0,-1 0 0 0 0,-1 1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 5064 0 0,'-1'-25'526'0'0,"1"17"831"0"0,-1 1 0 0 0,1-1 0 0 0,0 1 0 0 0,1-1 0 0 0,0 1 0 0 0,0-1 0 0 0,0 1 0 0 0,1 0 0 0 0,5-15-1 0 0,-5 17-355 0 0,-1 4-764 0 0,-1-1-1 0 0,0 1 1 0 0,1-1 0 0 0,-1 1 0 0 0,1-1 0 0 0,0 1-1 0 0,-1-1 1 0 0,1 1 0 0 0,0 0 0 0 0,0-1-1 0 0,0 1 1 0 0,1-1 0 0 0,-1-1 2044 0 0,1 7-2109 0 0,0 0 0 0 0,0 0 1 0 0,-1 0-1 0 0,0 0 0 0 0,1 0 0 0 0,-1 1 0 0 0,-1-1 0 0 0,1 0 0 0 0,0 7 1 0 0,1 8 106 0 0,3 13-112 0 0,-2 2 0 0 0,-1 38-1 0 0,-9 67-378 0 0,4-89 311 0 0,-10 86 830 0 0,-2 69-3640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12896 0 0,'-10'3'11135'0'0,"17"0"-10443"0"0,10 2 0 0 0,-1 0 0 0 0,1 0-1 0 0,27 2 1 0 0,-8-1-482 0 0,10 2-129 0 0,59 0 0 0 0,-36-3-263 0 0,-44-4-1541 0 0,0-1-1 0 0,46-6 0 0 0,-40 1-6577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2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21 579 13824 0 0,'0'0'1246'0'0,"-1"0"-1022"0"0,-3 3 2545 0 0,-10-19 4517 0 0,13 12-7082 0 0,1 0 0 0 0,-1-1 0 0 0,1 1 0 0 0,0 0 0 0 0,0-1 0 0 0,1 1 0 0 0,-1-1 0 0 0,1 1 0 0 0,0 0 0 0 0,0 0 1 0 0,0-1-1 0 0,1 1 0 0 0,-1 0 0 0 0,5-7 0 0 0,5-18 409 0 0,6-22 189 0 0,30-66 1 0 0,-16 45-296 0 0,-12 27-78 0 0,-19 45-427 0 0,0 0-1 0 0,0 0 0 0 0,0 0 0 0 0,0 0 1 0 0,0 0-1 0 0,1 0 0 0 0,-1 0 0 0 0,0 0 1 0 0,0 0-1 0 0,0 0 0 0 0,0 0 0 0 0,0 0 1 0 0,0 0-1 0 0,0 0 0 0 0,0 0 0 0 0,0 0 1 0 0,1 0-1 0 0,-1 0 0 0 0,0 0 0 0 0,0 0 1 0 0,0 0-1 0 0,0 0 0 0 0,0 0 0 0 0,0 0 1 0 0,0 0-1 0 0,0 0 0 0 0,0 0 0 0 0,0 1 1 0 0,0-1-1 0 0,1 0 0 0 0,-1 0 0 0 0,0 0 1 0 0,0 0-1 0 0,0 0 0 0 0,0 0 1 0 0,0 0-1 0 0,0 0 0 0 0,0 0 0 0 0,0 0 1 0 0,0 0-1 0 0,0 1 0 0 0,0-1 0 0 0,0 0 1 0 0,0 0-1 0 0,0 0 0 0 0,0 0 0 0 0,0 0 1 0 0,0 0-1 0 0,0 0 0 0 0,0 0 0 0 0,0 0 1 0 0,0 1-1 0 0,0-1 0 0 0,0 0 0 0 0,0 0 1 0 0,0 0-1 0 0,0 0 0 0 0,0 0 0 0 0,0 0 1 0 0,0 0-1 0 0,0 0 0 0 0,3 14 11 0 0,1 17-19 0 0,-1 25 16 0 0,4 36 25 0 0,-5-81-30 0 0,0 1-1 0 0,1-1 1 0 0,1 0-1 0 0,0 0 1 0 0,9 20-1 0 0,-11-28-1 0 0,-1-1-1 0 0,0 1 1 0 0,1-1 0 0 0,0 0 0 0 0,-1 1-1 0 0,1-1 1 0 0,0 0 0 0 0,0 0-1 0 0,1 0 1 0 0,3 2 0 0 0,-5-3-1 0 0,0-1 0 0 0,0 1 1 0 0,0-1-1 0 0,1 1 0 0 0,-1-1 0 0 0,0 0 1 0 0,0 0-1 0 0,1 0 0 0 0,-1 0 1 0 0,0 0-1 0 0,0 0 0 0 0,1 0 0 0 0,-1 0 1 0 0,0 0-1 0 0,0 0 0 0 0,1-1 1 0 0,-1 1-1 0 0,0-1 0 0 0,0 1 0 0 0,0-1 1 0 0,0 1-1 0 0,1-1 0 0 0,-1 0 0 0 0,0 1 1 0 0,0-1-1 0 0,1-1 0 0 0,11-10 45 0 0,-1 0 0 0 0,-1-1-1 0 0,0 0 1 0 0,0 0-1 0 0,14-28 1 0 0,-1 5 51 0 0,-9 11-36 0 0,-1 0 1 0 0,14-34-1 0 0,-10 18-5 0 0,-12 28-81 0 0,-2 0 0 0 0,5-21 0 0 0,4-11-308 0 0,15-32-4124 0 0,-22 64 2922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3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94 102 7832 0 0,'0'0'602'0'0,"-3"-15"3916"0"0,2-5-1072 0 0,1 14-2637 0 0,-1 0-1 0 0,1 0 0 0 0,0 1 0 0 0,2-10 0 0 0,-1-9 3272 0 0,-3 20-1252 0 0,-2 15-2160 0 0,-8 55-36 0 0,-6 81 0 0 0,9-54-520 0 0,-11 144 369 0 0,14-147-466 0 0,4-53-102 0 0,2-25-210 0 0,0 0 0 0 0,-1 0 1 0 0,0 0-1 0 0,-1 0 0 0 0,0 0 0 0 0,-7 18 0 0 0,6-25-1620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3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21455 0 0,'0'0'1943'0'0,"8"10"-746"0"0,-5-9-923 0 0,-1 0 0 0 0,1 0 0 0 0,0 0 0 0 0,-1 0 0 0 0,1 0 0 0 0,0-1 0 0 0,-1 1 0 0 0,1-1-1 0 0,0 0 1 0 0,0 0 0 0 0,-1 0 0 0 0,5 0 0 0 0,35-7 675 0 0,-26 3-496 0 0,78-15 446 0 0,77-13 715 0 0,-134 27-1675 0 0,-12 2-102 0 0,30-1-1 0 0,47 4-2829 0 0,-77 0 1622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3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12 341 5064 0 0,'-11'20'20226'0'0,"15"-27"-19589"0"0,11-21 265 0 0,0 0-1 0 0,-2-1 1 0 0,15-47 0 0 0,4-16 17 0 0,-3 12 347 0 0,-28 72-1266 0 0,-2 10-99 0 0,-2 2 20 0 0,0 1-1 0 0,0 0 1 0 0,1 1 0 0 0,-4 7-1 0 0,4 10 41 0 0,0-1 0 0 0,2 0 0 0 0,0 1 1 0 0,2-1-1 0 0,0 1 0 0 0,11 40 0 0 0,-12-58 39 0 0,1 1-1 0 0,0-1 1 0 0,0 1-1 0 0,0-1 1 0 0,1 0 0 0 0,0 0-1 0 0,0 0 1 0 0,0 0-1 0 0,1 0 1 0 0,6 6-1 0 0,-9-10 3 0 0,1 1 0 0 0,0-1 0 0 0,-1 1 0 0 0,1-1 0 0 0,0 0 0 0 0,0 0-1 0 0,0 0 1 0 0,0 0 0 0 0,0 0 0 0 0,0 0 0 0 0,0-1 0 0 0,0 1 0 0 0,0 0 0 0 0,0-1-1 0 0,1 0 1 0 0,-1 0 0 0 0,0 0 0 0 0,0 0 0 0 0,1 0 0 0 0,-1 0 0 0 0,0 0 0 0 0,0 0-1 0 0,0-1 1 0 0,0 0 0 0 0,0 1 0 0 0,1-1 0 0 0,-1 0 0 0 0,0 0 0 0 0,0 0 0 0 0,3-2-1 0 0,1-1 27 0 0,0-1-1 0 0,-1 0 0 0 0,1 0 0 0 0,-1 0 0 0 0,0 0 1 0 0,-1-1-1 0 0,1 0 0 0 0,-1 0 0 0 0,5-9 0 0 0,3-9 102 0 0,11-32-1 0 0,-6 14-89 0 0,18-51-28 0 0,-21 62-2280 0 0,-9 25 1034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8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57 314 8752 0 0,'0'0'673'0'0,"0"8"-410"0"0,-1 15 1073 0 0,-2 1 1 0 0,0-1 0 0 0,-1 0 0 0 0,-1 0 0 0 0,-1 0-1 0 0,-1-1 1 0 0,-18 39 0 0 0,23-54-2029 0 0,1-6-47 0 0</inkml:trace>
  <inkml:trace contextRef="#ctx0" brushRef="#br0" timeOffset="1">209 1 13360 0 0,'0'0'2440'0'0,"-7"3"-1289"0"0,7 2 41 0 0,-2 4 8 0 0,-1 2-1336 0 0,-2 3-272 0 0,5 2-48 0 0,-3 4-16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3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59 6448 0 0,'0'0'8240'0'0,"5"-10"-5225"0"0,25-35 1288 0 0,-30 45-4245 0 0,0 0 0 0 0,0 0-1 0 0,0 0 1 0 0,0 0 0 0 0,0 0 0 0 0,-1 0 0 0 0,1 0-1 0 0,0 0 1 0 0,0 0 0 0 0,0 0 0 0 0,0 0 0 0 0,0 0-1 0 0,0 0 1 0 0,0 0 0 0 0,0 0 0 0 0,0 0-1 0 0,0 0 1 0 0,-1 0 0 0 0,1 0 0 0 0,0 0 0 0 0,0 0-1 0 0,0 0 1 0 0,0 0 0 0 0,0-1 115 0 0,0 1-115 0 0,0 0 0 0 0,0 0 0 0 0,0 0 0 0 0,0 0-1 0 0,0 0 1 0 0,-1 0 0 0 0,1 0 0 0 0,0 0 0 0 0,0 0-1 0 0,0 0 1 0 0,0-1 0 0 0,0 1 0 0 0,0 0 0 0 0,0 0-1 0 0,0 0 1 0 0,0 0 0 0 0,0 0 0 0 0,0 0-1 0 0,0 0 1 0 0,0 0 0 0 0,0 0 0 0 0,0-1 0 0 0,0 1-1 0 0,0 0 1 0 0,0 0 0 0 0,0 0 0 0 0,1 0 0 0 0,-16 9 685 0 0,-18 15-248 0 0,32-24-420 0 0,-14 14 67 0 0,-1 0 0 0 0,1 1 0 0 0,1 0 0 0 0,1 1 0 0 0,0 1 0 0 0,1 0 0 0 0,1 0 1 0 0,1 2-1 0 0,0-1 0 0 0,2 1 0 0 0,0 0 0 0 0,1 1 0 0 0,-8 34 0 0 0,13-47-111 0 0,-12 53 438 0 0,-10 87-1 0 0,16 154 49 0 0,13-231 23 0 0,2 1-1 0 0,21 88 1 0 0,-23-140-476 0 0,1 1 0 0 0,1-2 0 0 0,1 1 0 0 0,1-1-1 0 0,0 0 1 0 0,1-1 0 0 0,16 20 0 0 0,-7-13 68 0 0,1-1 0 0 0,1 0 0 0 0,1-2 0 0 0,26 21 0 0 0,12 10-127 0 0,-57-50-5 0 0,0 0 0 0 0,0 1 0 0 0,-1-1 0 0 0,1 1 0 0 0,-1 0 0 0 0,0 0 0 0 0,1 0 0 0 0,-1 0 0 0 0,-1 0 0 0 0,1 1 0 0 0,0-1 0 0 0,-1 0 0 0 0,0 1 0 0 0,2 5 0 0 0,-2 3 0 0 0,-2 4 0 0 0,-1-8-79 0 0,-1 0 0 0 0,0-1 0 0 0,0 1 0 0 0,-1-1-1 0 0,0 1 1 0 0,-1-1 0 0 0,0 0 0 0 0,-9 10 0 0 0,12-15-340 0 0,0-1-1 0 0,0 1 1 0 0,0 0-1 0 0,0-1 1 0 0,-1 1-1 0 0,1-1 1 0 0,0 0-1 0 0,-5 1 1 0 0,1 1-1955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3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3 121 4608 0 0,'0'0'353'0'0,"6"-11"736"0"0,0-3 1358 0 0,-5 12-2132 0 0,0 0-1 0 0,0 1 1 0 0,0-1-1 0 0,0 0 1 0 0,0 0-1 0 0,-1-1 1 0 0,1-1-1 0 0,5-21 2266 0 0,1-4 1498 0 0,-10 5 5822 0 0,5 35-8664 0 0,0-1-1110 0 0,1-1 1 0 0,-2 1-1 0 0,1 0 0 0 0,-2 0 1 0 0,1 11-1 0 0,-6 52 107 0 0,0-21 32 0 0,-10 102 146 0 0,0-4 10 0 0,13-12-45 0 0,7-98-391 0 0,-5-39-258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5 109 3680 0 0,'-1'-5'151'0'0,"-1"0"1"0"0,2-1-1 0 0,-2-9 0 0 0,3-16 4535 0 0,0 7 607 0 0,-1 22-4758 0 0,0 0 0 0 0,0 0 0 0 0,0 0 0 0 0,0 0 0 0 0,1 0 0 0 0,-1 1 1 0 0,1-1-1 0 0,-1 0 0 0 0,1 0 0 0 0,5-2 3885 0 0,-6 4-4342 0 0,3 12 1204 0 0,3 91-667 0 0,4 17 974 0 0,-8-88-1614 0 0,3 207 911 0 0,-7-178-789 0 0,-5 64-1836 0 0,7-122 1332 0 0,0-3 272 0 0,0 1 1 0 0,0-1 0 0 0,0 0-1 0 0,0 1 1 0 0,0-1 0 0 0,0 1 0 0 0,0-1-1 0 0,0 1 1 0 0,0-1 0 0 0,0 0-1 0 0,-1 1 1 0 0,1-1 0 0 0,0 1 0 0 0,0-1-1 0 0,0 0 1 0 0,-1 1 0 0 0,1-1-1 0 0,0 0 1 0 0,0 1 0 0 0,-1-1 0 0 0,1 0-1 0 0,-1 1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 18431 0 0,'0'0'844'0'0,"-1"0"-20"0"0,1 1-800 0 0,-1-1-1 0 0,1 0 0 0 0,0 0 1 0 0,-1 0-1 0 0,1 0 0 0 0,0 0 0 0 0,0 0 1 0 0,-1 0-1 0 0,1 1 0 0 0,0-1 0 0 0,-1 0 1 0 0,1 0-1 0 0,0 0 0 0 0,0 1 1 0 0,0-1-1 0 0,-1 0 0 0 0,1 0 0 0 0,0 0 1 0 0,0 1-1 0 0,0-1 0 0 0,-1 0 1 0 0,1 1-1 0 0,0-1 0 0 0,0 0 0 0 0,0 0 1 0 0,0 1-1 0 0,0-1 0 0 0,0 0 0 0 0,0 1 1 0 0,0-1-1 0 0,0 0 0 0 0,0 1 1 0 0,0-1-1 0 0,0 0 0 0 0,0 1 0 0 0,0-1 1 0 0,0 0-1 0 0,0 0 0 0 0,0 1 1 0 0,0-1-1 0 0,0 0 0 0 0,0 1 0 0 0,1-1 1 0 0,5 9 1707 0 0,-2-7-1437 0 0,-1-1 0 0 0,1 1 0 0 0,0-1-1 0 0,-1 0 1 0 0,1 0 0 0 0,0 0 0 0 0,0 0 0 0 0,7-1-1 0 0,35 0 334 0 0,-24-1-426 0 0,44-1-32 0 0,74-12-1 0 0,-53 1-9139 0 0,-58 8 1334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43 9672 0 0,'0'-1'748'0'0,"0"1"-725"0"0,0-1 0 0 0,0 0 1 0 0,0 1-1 0 0,0-1 0 0 0,0 0 1 0 0,0 1-1 0 0,0-1 0 0 0,0 0 1 0 0,1 1-1 0 0,-1-1 0 0 0,0 1 1 0 0,0-1-1 0 0,1 1 0 0 0,-1-1 1 0 0,0 0-1 0 0,1 1 0 0 0,-1-1 1 0 0,0 1-1 0 0,1-1 0 0 0,-1 1 1 0 0,1 0-1 0 0,-1-1 0 0 0,1 1 1 0 0,-1-1-1 0 0,1 1 0 0 0,0-1 1 0 0,2-1 335 0 0,17-22 9447 0 0,-20 25-9652 0 0,0 0-1 0 0,0 1 1 0 0,-1-1-1 0 0,1 0 1 0 0,-1 0-1 0 0,1 1 0 0 0,0-1 1 0 0,-1 0-1 0 0,0 0 1 0 0,1 0-1 0 0,-2 2 1 0 0,-11 19 208 0 0,1 2 0 0 0,0 0 1 0 0,2 0-1 0 0,1 1 1 0 0,-11 48-1 0 0,12-35-64 0 0,2-1 1 0 0,1 1-1 0 0,2 0 0 0 0,2 0 0 0 0,1 0 1 0 0,2 0-1 0 0,1 0 0 0 0,10 39 0 0 0,-10-63-218 0 0,1-1-1 0 0,0 0 1 0 0,1 0-1 0 0,0 0 0 0 0,8 13 1 0 0,-10-20-68 0 0,1 0-1 0 0,-1-1 1 0 0,1 0-1 0 0,0 0 1 0 0,1 0 0 0 0,-1 0-1 0 0,1-1 1 0 0,0 0 0 0 0,0 0-1 0 0,1 0 1 0 0,-1 0 0 0 0,12 5-1 0 0,-10-7-91 0 0,0 1-1 0 0,0-1 1 0 0,0 0 0 0 0,0 0-1 0 0,1-1 1 0 0,-1 0 0 0 0,1 0-1 0 0,10-1 1 0 0,-12 0-639 0 0,0-1 0 0 0,1 0 0 0 0,-1 0-1 0 0,0-1 1 0 0,0 0 0 0 0,8-3 0 0 0,2-4-7707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13 502 2304 0 0,'-13'0'17393'0'0,"66"-91"-10737"0"0,12-21-4195 0 0,-1-8-1156 0 0,-46 87-1161 0 0,-16 32-144 0 0,0 7 0 0 0,-1 5 0 0 0,-1-8 0 0 0,0 22-18 0 0,6 50-1 0 0,-5-68 16 0 0,0 1 0 0 0,1-1 0 0 0,1 0 1 0 0,-1 1-1 0 0,1-1 0 0 0,0 0 0 0 0,0-1 0 0 0,1 1 0 0 0,0-1 0 0 0,0 1 0 0 0,6 5 0 0 0,-8-10 4 0 0,-1 0-1 0 0,1 0 1 0 0,0 0 0 0 0,0 0-1 0 0,0-1 1 0 0,0 1-1 0 0,0-1 1 0 0,0 1 0 0 0,1-1-1 0 0,-1 0 1 0 0,0 0-1 0 0,1 0 1 0 0,-1 0 0 0 0,0 0-1 0 0,1 0 1 0 0,0-1-1 0 0,-1 1 1 0 0,1-1 0 0 0,-1 0-1 0 0,1 0 1 0 0,-1 0-1 0 0,1 0 1 0 0,0 0 0 0 0,-1 0-1 0 0,1-1 1 0 0,-1 1 0 0 0,1-1-1 0 0,-1 0 1 0 0,1 0-1 0 0,-1 0 1 0 0,0 0 0 0 0,1 0-1 0 0,-1 0 1 0 0,3-2-1 0 0,4-4 37 0 0,0 0 0 0 0,0-1 0 0 0,-1 1 0 0 0,1-2 0 0 0,-2 1 0 0 0,1-1 0 0 0,-1 0 0 0 0,-1-1 0 0 0,9-16 0 0 0,-4 4 47 0 0,-1 1 0 0 0,-1-2 1 0 0,9-36-1 0 0,10-66-5069 0 0,-25 109 2786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10136 0 0,'0'0'918'0'0,"0"16"5093"0"0,5 26 1867 0 0,-5 23-6985 0 0,0-29 14 0 0,-6 82 4 0 0,0-29-446 0 0,-4 24-481 0 0,7-74-79 0 0,0-7-1484 0 0,3-12-2573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13824 0 0,'0'0'1738'0'0,"7"-4"2022"0"0,11-2-2414 0 0,1 1 0 0 0,0 0-1 0 0,0 2 1 0 0,0 0 0 0 0,36-1 0 0 0,-42 3-1224 0 0,-5 0-613 0 0,1 0 0 0 0,-1-1 0 0 0,11-3 0 0 0,-11 2-780 0 0,1 0 1 0 0,-1 0-1 0 0,0-1 1 0 0,1-1-1 0 0,11-8 0 0 0,-8 2-6468 0 0</inkml:trace>
  <inkml:trace contextRef="#ctx0" brushRef="#br0" timeOffset="1">516 1 12896 0 0,'0'0'594'0'0,"8"10"212"0"0,-5-7-254 0 0,0 0 0 0 0,0 1 0 0 0,0-1 0 0 0,-1 1 0 0 0,0-1 0 0 0,0 1 0 0 0,0 0 1 0 0,2 5-1 0 0,0 1 1229 0 0,-1 1 1 0 0,3 11 0 0 0,-2 3-1470 0 0,-1 1-1 0 0,-2-1 1 0 0,0 0 0 0 0,-2 1-1 0 0,0-1 1 0 0,-2 0 0 0 0,-1 1-1 0 0,-10 33 1 0 0,-25 100-95 0 0,36-141-3196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14 22663 0 0,'2'-8'267'0'0,"-1"2"1842"0"0,4 10-642 0 0,3 13-757 0 0,1-1 0 0 0,-2 1-1 0 0,10 34 1 0 0,-11-33-413 0 0,2 11-66 0 0,0 0 1 0 0,-2 0-1 0 0,-1 1 0 0 0,-1 0 1 0 0,-1 33-1 0 0,-4-22-165 0 0,-2-1 1 0 0,-1 1-1 0 0,-13 52 0 0 0,-33 107-66 0 0,43-169 186 0 0,-3-1 1 0 0,0-1-1 0 0,-26 52 0 0 0,27-66-599 0 0,0 0-1 0 0,-1-1 0 0 0,-14 17 1 0 0,15-22-1121 0 0,0 0 0 0 0,0-1 1 0 0,-1 0-1 0 0,0 0 0 0 0,-13 7 0 0 0,3-3-7585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54 14512 0 0,'0'0'662'0'0,"0"-1"-11"0"0,0-6-415 0 0,-1 6-70 0 0,1 0 1 0 0,-1 0 0 0 0,1-1-1 0 0,0 1 1 0 0,0 0-1 0 0,0-1 1 0 0,0 1-1 0 0,0-1 1 0 0,0 1-1 0 0,0 0 1 0 0,0-1 0 0 0,1 1-1 0 0,0-2 1 0 0,0-7 1658 0 0,0-1 684 0 0,-1 7-873 0 0,-2 8 950 0 0,0 2-2570 0 0,0 1 0 0 0,1 0 0 0 0,0-1 0 0 0,0 1 0 0 0,1 0 1 0 0,0 0-1 0 0,1 13 0 0 0,-1 12-4 0 0,-2 36 8 0 0,0-11-4 0 0,-9 58 1 0 0,6-77-817 0 0,5-29 289 0 0,-1 1-1 0 0,0-1 0 0 0,-1 0 1 0 0,0 1-1 0 0,0-1 0 0 0,-1 0 0 0 0,0 0 1 0 0,-8 13-1 0 0,6-15-1211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8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4 259 13824 0 0,'0'0'1061'0'0,"-3"-6"235"0"0,2 2-938 0 0,1 1 0 0 0,0-1 1 0 0,0 0-1 0 0,1 1 0 0 0,-1-1 0 0 0,1 1 1 0 0,0-1-1 0 0,-1 1 0 0 0,3-6 0 0 0,3-15 1126 0 0,-5 15-983 0 0,1-1-1 0 0,1 0 1 0 0,0 1-1 0 0,0-1 0 0 0,5-10 1 0 0,3-6 200 0 0,-8 17-459 0 0,0 1 1 0 0,1 0-1 0 0,0 1 0 0 0,0-1 0 0 0,1 1 0 0 0,0-1 0 0 0,0 1 1 0 0,1 1-1 0 0,0-1 0 0 0,10-9 0 0 0,-15 16-242 0 0,0-1 0 0 0,0 1 0 0 0,-1 0 0 0 0,1 0 0 0 0,0-1 0 0 0,0 1 0 0 0,-1 0 0 0 0,1 0 0 0 0,0 0 0 0 0,0 0 0 0 0,0 0 0 0 0,0 0 0 0 0,-1 0 0 0 0,1 0 0 0 0,0 0 0 0 0,0 0 0 0 0,0 0 0 0 0,-1 1 0 0 0,1-1 0 0 0,0 0 0 0 0,0 1 0 0 0,-1-1 0 0 0,1 0 0 0 0,0 1 0 0 0,0-1 0 0 0,-1 1 0 0 0,1-1 0 0 0,-1 1 0 0 0,1-1 0 0 0,0 2 0 0 0,1-1 0 0 0,4 4 0 0 0,-1 0 0 0 0,0 0 0 0 0,0 0 0 0 0,-1 1 0 0 0,7 8 0 0 0,19 35 0 0 0,-26-42 0 0 0,-3-5-10 0 0,-1-1 0 0 0,1 1 0 0 0,0 0 0 0 0,0-1 0 0 0,0 1-1 0 0,1-1 1 0 0,-1 0 0 0 0,0 1 0 0 0,1-1 0 0 0,-1 0 0 0 0,0 0 0 0 0,1 0 0 0 0,-1 0 0 0 0,1 0-1 0 0,0 0 1 0 0,-1 0 0 0 0,1-1 0 0 0,0 1 0 0 0,0-1 0 0 0,-1 1 0 0 0,1-1 0 0 0,0 0 0 0 0,2 1 0 0 0,-1-1-130 0 0,0-1 0 0 0,-1 1 0 0 0,1-1 0 0 0,0 0 0 0 0,0 0 0 0 0,-1 0 0 0 0,1 0 0 0 0,-1 0 0 0 0,1 0 0 0 0,-1-1 1 0 0,1 1-1 0 0,-1-1 0 0 0,0 0 0 0 0,3-2 0 0 0,3-3-6048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8752 0 0,'0'0'673'0'0,"17"-5"6543"0"0,12-4-2672 0 0,-22 6-4025 0 0,0 1 0 0 0,1 0 0 0 0,12-2 0 0 0,196-24 2267 0 0,-110 18-5860 0 0,-83 8-5251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13248 0 0,'0'0'1520'0'0,"5"-5"-163"0"0,7-9 413 0 0,-1-1 1 0 0,-1 0 0 0 0,11-21-1 0 0,12-9 662 0 0,-8 7-817 0 0,-24 50-1522 0 0,1 0-89 0 0,-2 13-4 0 0,-1-5 0 0 0,4 34 0 0 0,0-34 0 0 0,8 30 0 0 0,-9-44 0 0 0,-1-1 0 0 0,1 1 0 0 0,1-1 0 0 0,-1 0 0 0 0,1 1 0 0 0,0-2 0 0 0,0 1 0 0 0,0 0 0 0 0,1 0 0 0 0,5 5 0 0 0,-7-8 0 0 0,0-1 1 0 0,0 1-1 0 0,0 0 0 0 0,0-1 0 0 0,1 0 0 0 0,-1 1 1 0 0,0-1-1 0 0,1 0 0 0 0,-1 0 0 0 0,1-1 0 0 0,-1 1 1 0 0,1 0-1 0 0,-1-1 0 0 0,1 1 0 0 0,-1-1 0 0 0,5 0 0 0 0,-3 0 0 0 0,0-1 0 0 0,-1 0 0 0 0,1 1 0 0 0,0-2 0 0 0,-1 1 0 0 0,1 0-1 0 0,-1-1 1 0 0,0 1 0 0 0,1-1 0 0 0,3-3 0 0 0,3-3-15 0 0,0 0 0 0 0,-1-1 1 0 0,0 0-1 0 0,-1 0 0 0 0,13-19 1 0 0,4-12-466 0 0,-10 13-2735 0 0,-6 12-948 0 0,8-12-4180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21743 0 0,'0'0'2176'0'0,"1"0"-1989"0"0,5 0-96 0 0,-5 0-29 0 0,0 0 1 0 0,-1 1 0 0 0,1-1 0 0 0,0 0-1 0 0,0 0 1 0 0,0 1 0 0 0,0-1-1 0 0,0 1 1 0 0,-1-1 0 0 0,1 1 0 0 0,0-1-1 0 0,0 1 1 0 0,-1-1 0 0 0,1 1 0 0 0,0 0-1 0 0,-1 0 1 0 0,1-1 0 0 0,-1 1-1 0 0,1 0 1 0 0,-1 0 0 0 0,1-1 0 0 0,0 3-1 0 0,6 18 462 0 0,-5-9-446 0 0,-1 0 0 0 0,-1 1 1 0 0,1-1-1 0 0,-4 19 0 0 0,-10 50 267 0 0,10-64-293 0 0,-36 163-12 0 0,34-165-295 0 0,-2 3-3914 0 0</inkml:trace>
  <inkml:trace contextRef="#ctx0" brushRef="#br0" timeOffset="1">0 193 12440 0 0,'0'0'1125'0'0,"9"2"-906"0"0,83 4 11535 0 0,-53-8-10710 0 0,47-3-675 0 0,-85 5-367 0 0,2-1-555 0 0,1 1 0 0 0,-1 0 1 0 0,1 0-1 0 0,-1 0 0 0 0,7 1 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19783 0 0,'0'0'447'0'0,"2"-13"1088"0"0,39-122 3847 0 0,-28 97-4610 0 0,-11 31-617 0 0,-1 3-65 0 0,0 0 0 0 0,0 0 1 0 0,1 0-1 0 0,0 0 0 0 0,-1 0 0 0 0,1 0 0 0 0,1 1 0 0 0,-1-1 0 0 0,6-6 0 0 0,-5 30 22 0 0,0-1-100 0 0,-1-1-27 0 0,1 1 0 0 0,0 0 0 0 0,2-1-1 0 0,7 20 1 0 0,-12-38 15 0 0,3 8 0 0 0,0 0 0 0 0,0-1 0 0 0,1 0 0 0 0,0 0 0 0 0,9 12 0 0 0,-4-9 0 0 0,-8-8 0 0 0,0-1 0 0 0,0 0 0 0 0,0 0 0 0 0,0 1 0 0 0,0-1 0 0 0,0 0 0 0 0,0 0 0 0 0,0 0 0 0 0,0 0 0 0 0,3 1 0 0 0,-3-2 0 0 0,0 0 0 0 0,1 0 0 0 0,-1 0 0 0 0,0 0 0 0 0,1 0 0 0 0,-1 0 0 0 0,0 0 0 0 0,0 0 0 0 0,1 0 0 0 0,-1 0 0 0 0,0-1 0 0 0,1 1 0 0 0,-1-1 0 0 0,0 1 0 0 0,0-1 0 0 0,2-1 0 0 0,4-1 32 0 0,-1 0 0 0 0,0-1 0 0 0,0 0 0 0 0,-1-1 0 0 0,1 1 0 0 0,-1-1 0 0 0,0 0 0 0 0,0 0 0 0 0,-1-1 0 0 0,1 1 0 0 0,3-8 0 0 0,3-6-184 0 0,-1 0 1 0 0,9-27-1 0 0,-3 8-1657 0 0,-7 18 473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4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 7368 0 0,'0'0'666'0'0,"11"-8"2516"0"0,-9 7-2055 0 0,0 1 1 0 0,0-1-1 0 0,0 0 0 0 0,0 1 1 0 0,1-1-1 0 0,-1 1 1 0 0,0 0-1 0 0,3-1 1 0 0,-1 1-549 0 0,0 1 1 0 0,1-1-1 0 0,-1 1 1 0 0,0 0-1 0 0,0 0 0 0 0,7 3 1 0 0,-2-1-408 0 0,-1 1 0 0 0,1 1 0 0 0,-1 0 0 0 0,12 9 0 0 0,-17-12-79 0 0,-1 1 0 0 0,0 0 0 0 0,0-1 0 0 0,0 1 0 0 0,0 0-1 0 0,0 0 1 0 0,0 0 0 0 0,-1 1 0 0 0,1-1 0 0 0,-1 0 0 0 0,0 0 0 0 0,2 7 0 0 0,-1 3 242 0 0,2 26-1 0 0,-3-8-92 0 0,-2 0 0 0 0,-1 0 0 0 0,-2 0-1 0 0,-1 0 1 0 0,-17 58 0 0 0,-65 143 330 0 0,86-228-568 0 0,-26 64 81 0 0,-39 84-437 0 0,63-145-110 0 0,-1 1 0 0 0,-1-1 0 0 0,1 0-1 0 0,-1-1 1 0 0,0 1 0 0 0,-10 9 0 0 0,11-11-1396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5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33 12896 0 0,'-2'-2'8518'0'0,"5"-1"-8053"0"0,2 0-237 0 0,1 0-1 0 0,-1 0 1 0 0,1 0 0 0 0,0 1-1 0 0,0 0 1 0 0,0 0-1 0 0,1 0 1 0 0,9-1-1 0 0,6 1 303 0 0,25 1-1 0 0,-20 0-33 0 0,-11 1-141 0 0,-1 0 0 0 0,1 1 0 0 0,-1 0 1 0 0,0 1-1 0 0,1 1 0 0 0,22 7 0 0 0,-33-8-306 0 0,1 1 0 0 0,0-1 0 0 0,0 1 1 0 0,-1 0-1 0 0,1 0 0 0 0,-1 1 0 0 0,0-1 0 0 0,0 1 0 0 0,0 0 0 0 0,-1 1 0 0 0,1-1 0 0 0,-1 1 0 0 0,0 0 0 0 0,0 0 0 0 0,-1 0 0 0 0,0 1 0 0 0,1-1 0 0 0,3 11 0 0 0,-5-7-35 0 0,1 1 0 0 0,-2-1 0 0 0,1 1 0 0 0,-1 0 0 0 0,-1 0 0 0 0,1 0-1 0 0,-2 0 1 0 0,1 0 0 0 0,-1-1 0 0 0,-1 1 0 0 0,0 0 0 0 0,0-1-1 0 0,-5 11 1 0 0,-1 3 19 0 0,-1-1 0 0 0,-1-1-1 0 0,-2 1 1 0 0,-17 25 0 0 0,22-37-21 0 0,-7 13 28 0 0,-1-1 0 0 0,-1-1 0 0 0,-2 0 0 0 0,0-2 0 0 0,-25 23 0 0 0,19-23-31 0 0,-2-2 0 0 0,0 0 1 0 0,-1-2-1 0 0,-1 0 0 0 0,0-2 1 0 0,-42 13-1 0 0,56-23 21 0 0,0-1 0 0 0,0 0 0 0 0,-1-1 0 0 0,-19-1 0 0 0,28 0-23 0 0,4 0 188 0 0,7-5 69 0 0,3 0-171 0 0,1 0-1 0 0,0 1 1 0 0,1 0-1 0 0,11-3 1 0 0,-18 5-76 0 0,29-8 116 0 0,-1 1 0 0 0,2 2 0 0 0,41-5 0 0 0,-51 10-54 0 0,1 1 1 0 0,-1 1-1 0 0,1 1 0 0 0,0 1 1 0 0,32 7-1 0 0,-37-4-1324 0 0,29 14 1 0 0,-7-3-812 0 0,-6-7 393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5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14600 0 0,'0'0'1736'0'0,"-10"11"2935"0"0,8-7-4444 0 0,1 1 1 0 0,-1-1-1 0 0,1 1 0 0 0,-1-1 0 0 0,1 1 0 0 0,1 0 0 0 0,-1 0 0 0 0,1 0 1 0 0,-1-1-1 0 0,1 1 0 0 0,1 0 0 0 0,0 8 0 0 0,1 11 340 0 0,5 338 2185 0 0,3-160-2925 0 0,-10-187-2579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7:5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11976 0 0,'-1'-2'11971'0'0,"18"-3"-9557"0"0,26-3-3133 0 0,39-8 2556 0 0,20-3-1837 0 0,-49 14-1780 0 0,-18 2-4672 0 0,-6 1-1827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37 130 5528 0 0,'0'0'422'0'0,"-12"-8"1256"0"0,-12-4 6258 0 0,24 0-4561 0 0,1 9-3094 0 0,0 1-1 0 0,0 0 0 0 0,-1 0 0 0 0,1 0 0 0 0,1 0 0 0 0,-1 0 0 0 0,0 1 0 0 0,0-1 0 0 0,1 0 0 0 0,-1 0 0 0 0,1 1 1 0 0,-1-1-1 0 0,5-2 0 0 0,26-14 1497 0 0,-20 12-1362 0 0,6-3 193 0 0,1 1-1 0 0,30-10 1 0 0,-41 16-489 0 0,1-1-1 0 0,0 2 1 0 0,0-1-1 0 0,0 1 0 0 0,0 1 1 0 0,-1 0-1 0 0,1 0 0 0 0,12 2 1 0 0,-17-2-105 0 0,-1 1 0 0 0,1 0 0 0 0,-1 0 1 0 0,1 0-1 0 0,-1 1 0 0 0,0-1 0 0 0,1 1 1 0 0,-1-1-1 0 0,0 1 0 0 0,0 0 0 0 0,0 1 0 0 0,0-1 1 0 0,-1 0-1 0 0,1 1 0 0 0,-1 0 0 0 0,1-1 0 0 0,-1 1 1 0 0,0 0-1 0 0,3 5 0 0 0,-3-2-9 0 0,0-1-1 0 0,0 0 1 0 0,0 1 0 0 0,-1 0-1 0 0,0-1 1 0 0,0 1 0 0 0,0 0-1 0 0,-1-1 1 0 0,1 1 0 0 0,-2 0-1 0 0,0 10 1 0 0,-5 17 26 0 0,-1 0 0 0 0,-14 40 0 0 0,-29 64 73 0 0,34-97-96 0 0,9-22 7 0 0,-2 0 0 0 0,0 0 0 0 0,-1-1 0 0 0,-1 0 0 0 0,-13 16-1 0 0,15-22 3 0 0,-1 0-1 0 0,0-1 0 0 0,0 0 0 0 0,-1-1 0 0 0,0 0 0 0 0,-1-1 1 0 0,-23 13-1 0 0,12-13 428 0 0,23-8-427 0 0,0 0 0 0 0,0 0 0 0 0,0 0 0 0 0,0 0 0 0 0,-1 0 0 0 0,1 0 0 0 0,0 0 0 0 0,0 0 0 0 0,0 0 0 0 0,-1 0 0 0 0,1 0 0 0 0,0 0 0 0 0,0 0 0 0 0,0 0 0 0 0,-1 0 0 0 0,1 0 0 0 0,0 0 0 0 0,0 0 0 0 0,0 0 0 0 0,0-1 1 0 0,-1 1-1 0 0,1 0 0 0 0,0 0 0 0 0,0 0 0 0 0,0 0 0 0 0,0 0 0 0 0,-1 0 0 0 0,1-1 0 0 0,0 1 0 0 0,0 0 0 0 0,0 0 0 0 0,0 0 0 0 0,6-11 382 0 0,3 0-207 0 0,0 1 0 0 0,1 0 0 0 0,1 0 0 0 0,19-13 0 0 0,2 1-26 0 0,-24 16-205 0 0,0 0 0 0 0,1 0-1 0 0,0 0 1 0 0,0 1 0 0 0,0 1 0 0 0,1-1 0 0 0,0 2 0 0 0,0-1 0 0 0,15-2 0 0 0,-6 4-1121 0 0,22 0 1 0 0,-1 5-7830 0 0,-20 0 555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22 358 13824 0 0,'0'1'208'0'0,"-1"-1"1"0"0,0 0-1 0 0,0 0 1 0 0,0 0-1 0 0,0 0 1 0 0,1-1-1 0 0,-1 1 1 0 0,0 0-1 0 0,0 0 1 0 0,0 0 0 0 0,0-1-1 0 0,1 1 1 0 0,-1 0-1 0 0,0-1 1 0 0,0 1-1 0 0,1-1 1 0 0,-1 1-1 0 0,0 0 1 0 0,1-1 0 0 0,-1 0-1 0 0,1 1 1 0 0,-1-1-1 0 0,0 1 1 0 0,0-2-1 0 0,1 1 190 0 0,-1-1 1 0 0,1 0-1 0 0,0 1 0 0 0,-1-1 0 0 0,1 1 0 0 0,0-1 0 0 0,0 1 1 0 0,0-1-1 0 0,0 0 0 0 0,0 1 0 0 0,1-4 0 0 0,4-18 447 0 0,1-1 1 0 0,0 1-1 0 0,2 1 0 0 0,1 0 0 0 0,1 0 0 0 0,19-31 0 0 0,-22 38-625 0 0,-7 14-218 0 0,0 1 0 0 0,0 0-1 0 0,0 0 1 0 0,1-1 0 0 0,-1 1 0 0 0,0 0-1 0 0,0 0 1 0 0,0 0 0 0 0,0-1 0 0 0,0 1-1 0 0,1 0 1 0 0,-1 0 0 0 0,0 0 0 0 0,0-1-1 0 0,0 1 1 0 0,1 0 0 0 0,-1 0 0 0 0,0 0-1 0 0,0 0 1 0 0,1 0 0 0 0,-1 0 0 0 0,0 0-1 0 0,0 0 1 0 0,1 0 0 0 0,-1-1-1 0 0,0 1 1 0 0,0 0 0 0 0,1 0 0 0 0,-1 0-1 0 0,0 0 1 0 0,0 0 0 0 0,1 0 0 0 0,-1 1-1 0 0,0-1 1 0 0,0 0 0 0 0,1 0 0 0 0,-1 0-1 0 0,0 0 1 0 0,0 0 0 0 0,0 0 0 0 0,1 0-1 0 0,-1 0 1 0 0,0 1 0 0 0,0-1 0 0 0,0 0-1 0 0,1 0 1 0 0,-1 0 0 0 0,0 0 0 0 0,0 1-1 0 0,0-1 1 0 0,0 0 0 0 0,1 0 0 0 0,-1 0-1 0 0,0 1 1 0 0,5 4-17 0 0,0 1-1 0 0,0 0 0 0 0,-1-1 1 0 0,0 2-1 0 0,0-1 1 0 0,5 11-1 0 0,5 8-19 0 0,-11-21 60 0 0,0 0 1 0 0,-1 0-1 0 0,1 0 0 0 0,1-1 1 0 0,-1 1-1 0 0,1-1 0 0 0,-1 0 1 0 0,1 0-1 0 0,0 0 0 0 0,0-1 1 0 0,7 4-1 0 0,-8-5-3 0 0,0 0 1 0 0,0 0-1 0 0,0 0 0 0 0,0 0 0 0 0,0-1 0 0 0,1 0 1 0 0,-1 1-1 0 0,0-1 0 0 0,0 0 0 0 0,1-1 1 0 0,-1 1-1 0 0,0-1 0 0 0,0 1 0 0 0,0-1 0 0 0,1 0 1 0 0,-1 0-1 0 0,5-3 0 0 0,7-3 12 0 0,0-1-1 0 0,-1-1 0 0 0,0 0 1 0 0,-1-1-1 0 0,0 0 1 0 0,-1-1-1 0 0,0-1 1 0 0,0 0-1 0 0,-1 0 0 0 0,-1-1 1 0 0,0-1-1 0 0,14-26 1 0 0,-13 22-349 0 0,1-4-2078 0 0,-5 7-4148 0 0,0-3-2836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6448 0 0,'0'0'498'0'0,"-14"7"11296"0"0,8-3-11695 0 0,3-1 72 0 0,0 0 1 0 0,0 0-1 0 0,0 0 0 0 0,0 1 0 0 0,0-1 0 0 0,1 1 0 0 0,-1-1 0 0 0,1 1 0 0 0,0 0 0 0 0,-2 7 0 0 0,-1 1-4 0 0,2 0 1 0 0,-4 19-1 0 0,6-22-85 0 0,0-1-1 0 0,1 1 0 0 0,1-1 1 0 0,-1 1-1 0 0,2-1 0 0 0,-1 1 1 0 0,4 9-1 0 0,-5-17-65 0 0,0 0 8 0 0,0 0 1 0 0,0 0-1 0 0,1 0 1 0 0,-1 0-1 0 0,0-1 1 0 0,1 1-1 0 0,-1 0 0 0 0,0 0 1 0 0,1-1-1 0 0,-1 1 1 0 0,1 0-1 0 0,-1-1 0 0 0,1 1 1 0 0,0 0-1 0 0,-1-1 1 0 0,1 1-1 0 0,0-1 1 0 0,-1 1-1 0 0,1-1 0 0 0,0 1 1 0 0,0-1-1 0 0,-1 1 1 0 0,3-1-1 0 0,-2 1 13 0 0,1-1 1 0 0,0 0-1 0 0,0 0 1 0 0,0 0-1 0 0,0 0 0 0 0,-1 0 1 0 0,1 0-1 0 0,0 0 0 0 0,0-1 1 0 0,3 0-1 0 0,2-1 90 0 0,-1-1-1 0 0,1 0 0 0 0,-1 0 1 0 0,12-8-1 0 0,-9 3 8 0 0,0 0 0 0 0,-1 0-1 0 0,0-1 1 0 0,0 0-1 0 0,8-13 1 0 0,8-10 144 0 0,-18 25-193 0 0,0-1 0 0 0,7-16 0 0 0,-8 15 174 0 0,0 0-1 0 0,8-10 1 0 0,-12 23 301 0 0,-4 10-420 0 0,-4 18-83 0 0,4-19-49 0 0,-1-2 4 0 0,1 1 0 0 0,0 0 1 0 0,1 0-1 0 0,-2 22 1 0 0,4-34-85 0 0,3 0-78 0 0,-1 0 1 0 0,0-1 0 0 0,1 1 0 0 0,-1-1-1 0 0,0 0 1 0 0,1 1 0 0 0,-1-1 0 0 0,0 0-1 0 0,0 0 1 0 0,0-1 0 0 0,0 1 0 0 0,0 0-1 0 0,0-1 1 0 0,2-1 0 0 0,24-27-2224 0 0,-22 22 1711 0 0,30-39-3763 0 0,-17 22-1885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 15200 0 0,'-1'0'64'0'0,"1"-1"0"0"0,0 1 0 0 0,0 0 0 0 0,0 0 0 0 0,0 0 0 0 0,0 0 0 0 0,0 0 0 0 0,0-1 0 0 0,0 1 0 0 0,0 0 0 0 0,0 0 0 0 0,-1 0 0 0 0,1 0 0 0 0,0 0 0 0 0,0 0 1 0 0,0-1-1 0 0,0 1 0 0 0,0 0 0 0 0,-1 0 0 0 0,1 0 0 0 0,0 0 0 0 0,0 0 0 0 0,0 0 0 0 0,0 0 0 0 0,-1 0 0 0 0,1 0 0 0 0,0 0 0 0 0,0 0 0 0 0,0 0 0 0 0,0 0 0 0 0,-1 0 0 0 0,1 0 1 0 0,0 0-1 0 0,0 0 0 0 0,0 0 0 0 0,0 0 0 0 0,-1 0 0 0 0,1 0 0 0 0,0 0 0 0 0,0 0 0 0 0,0 0 0 0 0,0 0 0 0 0,0 1 0 0 0,-1-1 0 0 0,1 0 0 0 0,0 0 0 0 0,0 0 0 0 0,0 0 1 0 0,-8 5 3374 0 0,6-4-3167 0 0,1 1 1 0 0,0-1-1 0 0,-1 1 1 0 0,1-1-1 0 0,0 1 1 0 0,0 0-1 0 0,0-1 1 0 0,0 1-1 0 0,0 0 1 0 0,1 0-1 0 0,-1 0 0 0 0,1 0 1 0 0,-1-1-1 0 0,0 5 1 0 0,-3 32 524 0 0,4-32-574 0 0,-2 143 1055 0 0,1-42-726 0 0,-13 249 157 0 0,13-316-549 0 0,1-15-812 0 0,-5 30-1 0 0,5-55 652 0 0,0 2-152 0 0,0-1 0 0 0,0 0 0 0 0,0 1 1 0 0,0-1-1 0 0,-1 0 0 0 0,1 1 0 0 0,0-1 0 0 0,-1 0 0 0 0,1 1 0 0 0,-1-1 0 0 0,0 0 0 0 0,1 0 0 0 0,-1 0 0 0 0,0 1 0 0 0,0-1 0 0 0,0 0 0 0 0,0 0 0 0 0,1 0 0 0 0,-1 0 0 0 0,-1 0 0 0 0,-1 1 0 0 0,-5-1-1385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11976 0 0,'14'-2'8414'0'0,"7"-3"-4731"0"0,6-1-2074 0 0,15-3-632 0 0,9-2-372 0 0,103-7-1 0 0,-37 12-493 0 0,-2-2-3645 0 0,-77 5 1968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20 520 8952 0 0,'-1'4'26'0'0,"1"-3"0"0"0,0-1 1 0 0,0 1-1 0 0,0 0 0 0 0,0-1 1 0 0,0 1-1 0 0,0-1 0 0 0,0 1 1 0 0,-1-1-1 0 0,1 1 0 0 0,-18 0 15484 0 0,26-12-14316 0 0,3-8 265 0 0,-8 15-1167 0 0,0 0-1 0 0,-1-1 1 0 0,0 1-1 0 0,3-8 1 0 0,22-47 1429 0 0,15-32-1096 0 0,7-19-122 0 0,-47 104-503 0 0,3-8 0 0 0,0-1 0 0 0,0 0 0 0 0,-2 0 0 0 0,0 0 0 0 0,2-24 0 0 0,-7 33 0 0 0,-2 13 0 0 0,-1 12 0 0 0,1 5 24 0 0,1-1 0 0 0,2 1 0 0 0,0-1 0 0 0,5 43 0 0 0,-1-40 90 0 0,2-1 0 0 0,9 28 0 0 0,-11-43-122 0 0,1 1 1 0 0,0-1-1 0 0,1 0 1 0 0,0-1-1 0 0,1 1 0 0 0,0-1 1 0 0,12 14-1 0 0,-16-21-10 0 0,0 0 0 0 0,-1 0 0 0 0,1 0 0 0 0,0-1 1 0 0,1 1-1 0 0,-1-1 0 0 0,0 0 0 0 0,0 1 0 0 0,0-1 0 0 0,1 0 0 0 0,-1 0 0 0 0,1-1 0 0 0,-1 1 0 0 0,1 0 0 0 0,-1-1 0 0 0,3 1 0 0 0,-1-1 12 0 0,0 0 0 0 0,0-1-1 0 0,0 1 1 0 0,0-1 0 0 0,-1 0 0 0 0,1 0 0 0 0,0 0 0 0 0,-1 0 0 0 0,7-3 0 0 0,-1-1 9 0 0,0-1 0 0 0,0 0 0 0 0,0 0 0 0 0,-1-1 0 0 0,0 0 0 0 0,13-16 0 0 0,0-2 70 0 0,-2-1 0 0 0,-1-1 0 0 0,-1-1 0 0 0,22-48-1 0 0,-29 51-438 0 0,-1-1 0 0 0,11-46-1 0 0,-16 50-1394 0 0,2-39 0 0 0,-5 29 226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26 2304 0 0,'-8'-25'19455'0'0,"7"24"-19198"0"0,1 1 0 0 0,-1 0 0 0 0,0 0 0 0 0,1 0 0 0 0,-1 0 1 0 0,0 0-1 0 0,0 0 0 0 0,1 1 0 0 0,-1-1 0 0 0,0 0 0 0 0,1 0 0 0 0,-1 0 0 0 0,0 1 1 0 0,-1 0-1 0 0,-21 16-116 0 0,1 4 83 0 0,0 1 0 0 0,2 1 1 0 0,1 1-1 0 0,1 1 0 0 0,1 0 1 0 0,-19 39-1 0 0,13-17 321 0 0,3 0-1 0 0,-28 98 0 0 0,39-106-274 0 0,1 0-1 0 0,2 1 0 0 0,2 0 1 0 0,2 42-1 0 0,4-5 234 0 0,15 86-1 0 0,9-15 89 0 0,-17-114-427 0 0,0-1-1 0 0,21 45 1 0 0,-22-60-160 0 0,1-1 0 0 0,0 0 0 0 0,2-1-1 0 0,0 0 1 0 0,21 24 0 0 0,-21-29-94 0 0,0-1-1 0 0,0 0 1 0 0,1-1-1 0 0,0 0 1 0 0,1-1-1 0 0,0 0 1 0 0,0-1 0 0 0,18 7-1 0 0,-3-4-2413 0 0,0-2-7988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79 9216 0 0,'-40'2'10673'0'0,"40"-3"-10478"0"0,6-8 2515 0 0,14-8-1193 0 0,-8 10-1331 0 0,-1 0 0 0 0,1 0-1 0 0,0 1 1 0 0,0 1 0 0 0,1 0-1 0 0,14-3 1 0 0,-17 5-143 0 0,0 1 1 0 0,0 1-1 0 0,0-1 0 0 0,0 2 0 0 0,0-1 1 0 0,0 1-1 0 0,0 1 0 0 0,19 3 1 0 0,-25-3 10 0 0,-1 0 0 0 0,0 0 0 0 0,0 1 0 0 0,0-1 0 0 0,0 1 0 0 0,0-1 1 0 0,0 1-1 0 0,-1 0 0 0 0,1 0 0 0 0,0 1 0 0 0,-1-1 0 0 0,1 0 0 0 0,-1 1 1 0 0,0 0-1 0 0,0-1 0 0 0,0 1 0 0 0,0 0 0 0 0,-1 0 0 0 0,1 0 0 0 0,-1 0 1 0 0,0 0-1 0 0,0 0 0 0 0,0 1 0 0 0,0-1 0 0 0,1 6 0 0 0,-1 0-80 0 0,0 0 0 0 0,-1 0 0 0 0,0 0 0 0 0,0 0 0 0 0,-1 0 0 0 0,0 0 0 0 0,0 0 0 0 0,-5 15 0 0 0,-2-3 128 0 0,0 0 1 0 0,-2 0-1 0 0,-21 34 1 0 0,-45 53-81 0 0,54-78-21 0 0,-4 2 99 0 0,-51 49-1 0 0,19-23 510 0 0,58-58-594 0 0,0 0 1 0 0,0 1-1 0 0,0-1 0 0 0,0 0 0 0 0,-1 0 1 0 0,1 0-1 0 0,0 0 0 0 0,0 0 0 0 0,0 0 0 0 0,0 0 1 0 0,0 0-1 0 0,-1 1 0 0 0,1-1 0 0 0,0 0 1 0 0,0 0-1 0 0,0 0 0 0 0,0 0 0 0 0,0 1 1 0 0,0-1-1 0 0,0 0 0 0 0,0 0 0 0 0,0 0 1 0 0,0 0-1 0 0,0 1 0 0 0,0-1 0 0 0,-1 0 0 0 0,1 0 1 0 0,0 0-1 0 0,0 1 0 0 0,1-1 0 0 0,-1 0 1 0 0,0 0-1 0 0,0 0 0 0 0,0 0 0 0 0,0 1 1 0 0,0-1-1 0 0,0 0 0 0 0,0 0 0 0 0,0 0 1 0 0,0 0-1 0 0,0 1 0 0 0,0-1 0 0 0,0 0 0 0 0,0 0 1 0 0,1 0-1 0 0,-1 0 0 0 0,0 0 0 0 0,0 1 1 0 0,13-1 381 0 0,25-7-110 0 0,-33 6-234 0 0,29-6 53 0 0,67-18-45 0 0,-66 16-270 0 0,45-8 0 0 0,-1 8-2968 0 0,-48 7-6375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3680 0 0,'-1'1'156'0'0,"1"0"0"0"0,0 0 0 0 0,0-1 0 0 0,0 1 0 0 0,-1 0 0 0 0,1 0 0 0 0,0 0 1 0 0,-1-1-1 0 0,1 1 0 0 0,-1 0 0 0 0,1-1 0 0 0,-1 1 0 0 0,1 0 0 0 0,-1-1 0 0 0,0 1 0 0 0,0 0 483 0 0,0-1 0 0 0,1 1 0 0 0,-1-1 0 0 0,0 1-1 0 0,0-1 1 0 0,0 0 0 0 0,0 0 0 0 0,0 1 0 0 0,0-1 0 0 0,0 0 0 0 0,0 0-1 0 0,-1 0 1 0 0,-8 14 3957 0 0,9-13-4141 0 0,0 1-246 0 0,0 1 1 0 0,0-1 0 0 0,0 0 0 0 0,0 1-1 0 0,0-1 1 0 0,1 0 0 0 0,-1 1 0 0 0,1-1-1 0 0,0 1 1 0 0,0 2 0 0 0,-2 11 296 0 0,-2 8 69 0 0,2 0 1 0 0,0 1-1 0 0,3 30 1 0 0,-2 32 126 0 0,-1-69-576 0 0,-16 136 389 0 0,15-129-592 0 0,1 0-1 0 0,1-1 0 0 0,3 30 1 0 0,0 1-2957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20271 0 0,'-3'5'336'0'0,"2"-4"-220"0"0,1 0-1 0 0,-1 0 1 0 0,0 0 0 0 0,1 0-1 0 0,-1 0 1 0 0,1 0-1 0 0,0 0 1 0 0,-1 0 0 0 0,1 0-1 0 0,0 0 1 0 0,0 0-1 0 0,-1 2 1 0 0,3-2-82 0 0,-1-1 0 0 0,0 1 0 0 0,1-1 0 0 0,-1 0 0 0 0,1 1 0 0 0,-1-1 0 0 0,0 0 0 0 0,1 0 0 0 0,-1 0 0 0 0,3 0 0 0 0,-2 0 63 0 0,23 0 952 0 0,-1-1 0 0 0,1-1 0 0 0,33-7 1 0 0,21-2 143 0 0,-12 7-1247 0 0,70 3 0 0 0,-41 2-2789 0 0,-85-2 2488 0 0,65-1-1313 0 0,-7 0-18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26 151 17791 0 0,'0'-8'874'0'0,"-1"-10"-122"0"0,0 14-590 0 0,1 1 1 0 0,0 0 0 0 0,0 0-1 0 0,0 0 1 0 0,0-1 0 0 0,0 1-1 0 0,0 0 1 0 0,1 0 0 0 0,-1 0-1 0 0,1 0 1 0 0,0 0 0 0 0,0 0-1 0 0,0 0 1 0 0,1 0 0 0 0,-1 0-1 0 0,1 0 1 0 0,-1 0 0 0 0,1 1-1 0 0,0-1 1 0 0,3-2 0 0 0,0 0 155 0 0,0 1 0 0 0,0 0 1 0 0,1 0-1 0 0,-1 0 1 0 0,1 1-1 0 0,0 0 0 0 0,0 0 1 0 0,7-2-1 0 0,8-1 284 0 0,23-5 0 0 0,-29 8-353 0 0,-10 2-157 0 0,0 0 1 0 0,0 0-1 0 0,0 0 0 0 0,0 1 0 0 0,0 0 0 0 0,0 0 0 0 0,0 1 1 0 0,0-1-1 0 0,6 3 0 0 0,-10-3-79 0 0,1 0 0 0 0,0 1-1 0 0,-1 0 1 0 0,1-1 0 0 0,-1 1 0 0 0,1 0 0 0 0,-1 0 0 0 0,1 0 0 0 0,-1 0-1 0 0,1 0 1 0 0,-1 0 0 0 0,0 0 0 0 0,0 1 0 0 0,0-1 0 0 0,0 0-1 0 0,0 1 1 0 0,0-1 0 0 0,0 1 0 0 0,0-1 0 0 0,0 1 0 0 0,-1-1 0 0 0,1 1-1 0 0,0-1 1 0 0,-1 1 0 0 0,0 0 0 0 0,1 0 0 0 0,-1-1 0 0 0,0 1-1 0 0,0 0 1 0 0,0 1 0 0 0,0 5-30 0 0,-1-1 0 0 0,0 1 0 0 0,-1-1 0 0 0,1 1 0 0 0,-2-1 0 0 0,1 0 0 0 0,-1 0 0 0 0,0 0 0 0 0,0-1 0 0 0,-5 9 0 0 0,-8 8-236 0 0,-24 29-1 0 0,34-44 220 0 0,-123 147 573 0 0,124-148-512 0 0,3-4-14 0 0,-1 0 0 0 0,1 0 0 0 0,-1 0 0 0 0,0-1-1 0 0,1 1 1 0 0,-6 3 0 0 0,11-8-45 0 0,1 1-1 0 0,-1 0 1 0 0,1 0 0 0 0,-1 0-1 0 0,1 0 1 0 0,0 1 0 0 0,6-1-1 0 0,8-1-196 0 0,23-4 780 0 0,0 2 0 0 0,57 2 0 0 0,-94 2-548 0 0,0 0 0 0 0,1 0-1 0 0,-1 1 1 0 0,0-1 0 0 0,0 1-1 0 0,0 0 1 0 0,0 0-1 0 0,0 1 1 0 0,0-1 0 0 0,0 1-1 0 0,3 2 1 0 0,-5-3 26 0 0,-1 0 1 0 0,0 0-1 0 0,0 0 0 0 0,0 0 1 0 0,0 0-1 0 0,0 0 0 0 0,0 0 1 0 0,0 1-1 0 0,-1-1 0 0 0,1 0 1 0 0,0 0-1 0 0,-1 1 0 0 0,1-1 1 0 0,-1 1-1 0 0,1-1 0 0 0,-1 1 1 0 0,0-1-1 0 0,0 1 0 0 0,1-1 1 0 0,-1 1-1 0 0,0-1 1 0 0,0 1-1 0 0,0-1 0 0 0,-1 0 1 0 0,1 1-1 0 0,0-1 0 0 0,-1 1 1 0 0,1-1-1 0 0,0 1 0 0 0,-1-1 1 0 0,0 0-1 0 0,1 1 0 0 0,-2 1 1 0 0,-3 5 125 0 0,1 1 1 0 0,-1-1-1 0 0,-1-1 1 0 0,0 1-1 0 0,-9 9 1 0 0,-38 33-603 0 0,44-42 381 0 0,-16 13-561 0 0,-1 0 0 0 0,0-2 0 0 0,-2-1 0 0 0,-53 25 0 0 0,56-32-765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4 273 18511 0 0,'0'0'422'0'0,"-4"-11"1171"0"0,6-11-122 0 0,1 0-1 0 0,0 0 1 0 0,2 0 0 0 0,9-28-1 0 0,6-1 198 0 0,-18 45-1486 0 0,0 1 0 0 0,1-1-1 0 0,-1 1 1 0 0,8-10 0 0 0,-2 0 654 0 0,-16 41-796 0 0,-10 52-1 0 0,16-67-75 0 0,1 0 0 0 0,0 0-1 0 0,1 1 1 0 0,0-1 0 0 0,1 0 0 0 0,0 0 0 0 0,5 18 0 0 0,-4-20 33 0 0,1 0 1 0 0,0-1 0 0 0,1 1-1 0 0,6 11 1 0 0,-8-17 2 0 0,0 0 0 0 0,0-1 0 0 0,0 1 0 0 0,0-1 0 0 0,0 0 0 0 0,0 0 1 0 0,0 0-1 0 0,1 0 0 0 0,-1 0 0 0 0,1 0 0 0 0,0 0 0 0 0,-1-1 0 0 0,1 1 0 0 0,0-1 0 0 0,0 0 0 0 0,4 1 0 0 0,-1-1 16 0 0,0 0 0 0 0,0 0 1 0 0,1-1-1 0 0,-1 1 0 0 0,0-2 0 0 0,0 1 0 0 0,0-1 0 0 0,0 1 1 0 0,0-2-1 0 0,0 1 0 0 0,0-1 0 0 0,0 0 0 0 0,0 0 0 0 0,0 0 1 0 0,-1-1-1 0 0,1 0 0 0 0,-1 0 0 0 0,0-1 0 0 0,0 1 1 0 0,0-1-1 0 0,7-7 0 0 0,6-8 19 0 0,-1-1 0 0 0,-1 0 1 0 0,26-43-1 0 0,-16 22-305 0 0,-12 22-842 0 0,-2-2 1 0 0,16-32-1 0 0,-20 29-916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8:1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 20215 0 0,'0'-1'147'0'0,"0"0"-1"0"0,0 0 0 0 0,0 0 0 0 0,0 1 0 0 0,0-1 0 0 0,1 0 0 0 0,-1 0 0 0 0,0 0 1 0 0,0 0-1 0 0,1 1 0 0 0,-1-1 0 0 0,0 0 0 0 0,1 0 0 0 0,0 0 0 0 0,2-1 5 0 0,0 1-1 0 0,0-1 0 0 0,0 1 0 0 0,1 0 0 0 0,-1 0 1 0 0,0 0-1 0 0,1 1 0 0 0,-1-1 0 0 0,1 1 1 0 0,-1 0-1 0 0,1 0 0 0 0,-1 0 0 0 0,1 0 0 0 0,-1 0 1 0 0,1 1-1 0 0,-1 0 0 0 0,1 0 0 0 0,-1 0 1 0 0,4 1-1 0 0,6 3 310 0 0,0 0 1 0 0,0 1-1 0 0,17 11 1 0 0,-14-7-223 0 0,-1 1 0 0 0,0 1 1 0 0,0 0-1 0 0,-1 1 0 0 0,-1 1 1 0 0,0 0-1 0 0,-1 1 0 0 0,0 0 1 0 0,-1 1-1 0 0,-1 0 0 0 0,-1 0 0 0 0,13 30 1 0 0,-13-20-103 0 0,0 0 0 0 0,-2 0 0 0 0,0 1-1 0 0,-2 0 1 0 0,-1 0 0 0 0,-2 0 0 0 0,0 1 0 0 0,-3 34 0 0 0,-3-16-35 0 0,-1 1-1 0 0,-2-1 1 0 0,-16 51-1 0 0,14-66-117 0 0,-2 0-1 0 0,-1-1 1 0 0,-1-1-1 0 0,-2 0 1 0 0,-26 40-1 0 0,21-40 32 0 0,-2-1-1 0 0,-1 0 1 0 0,0-2 0 0 0,-2-1-1 0 0,-41 33 1 0 0,55-51-431 0 0,0 1 0 0 0,-1-2 0 0 0,1 0 0 0 0,-1 0 0 0 0,0-1 0 0 0,0 0 0 0 0,-14 3 0 0 0,5-3-1250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9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7368 0 0,'4'-6'424'0'0,"0"0"0"0"0,0-1 0 0 0,-1 0 1 0 0,0 0-1 0 0,4-13 0 0 0,0 3 3705 0 0,0 0 3759 0 0,-3 32-6731 0 0,-2 30-58 0 0,-3 55 0 0 0,-1-27-573 0 0,-3 58 387 0 0,1-73-856 0 0,1 2-41 0 0,-3 53-2943 0 0,6-103-3001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1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 3224 0 0,'-5'-1'84'0'0,"1"0"0"0"0,-1 1 0 0 0,0 0 1 0 0,1 0-1 0 0,-1 0 0 0 0,-9 5 11353 0 0,28 2-9137 0 0,23 3-2332 0 0,139 2 1958 0 0,-63-7-1319 0 0,202 0 199 0 0,-187-7-638 0 0,359-5 104 0 0,332 1-126 0 0,-500 7-135 0 0,771-13 682 0 0,-829 6-762 0 0,1280-11 310 0 0,-1262 19-816 0 0,-92-2-4846 0 0,-186 0 5350 0 0,157 0-6873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9:2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91 7832 0 0,'-37'-28'848'0'0,"31"26"1390"0"0,28 10 688 0 0,14-2-2692 0 0,-16-3 40 0 0,260 34 458 0 0,3-18-842 0 0,-128-10 160 0 0,1407-9-114 0 0,-1374-11 92 0 0,595-32 18 0 0,0 17-120 0 0,-373 17 74 0 0,193-2 0 0 0,230-10 13 0 0,170 0-218 0 0,-846 22 109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543 199 12320 0 0,'-45'-62'6407'0'0,"30"50"-5163"0"0,4 4-769 0 0,8 5-370 0 0,0 1 0 0 0,-1 0 1 0 0,1-1-1 0 0,-1 1 0 0 0,0 1 0 0 0,0-1 0 0 0,0 0 1 0 0,0 1-1 0 0,0 0 0 0 0,0 0 0 0 0,-7-1 0 0 0,4 1 45 0 0,-1 1 0 0 0,1 0 0 0 0,0 0 0 0 0,0 0-1 0 0,-15 3 1 0 0,-9 4 49 0 0,0 1 0 0 0,1 2 0 0 0,0 1 0 0 0,0 1 1 0 0,1 1-1 0 0,-48 31 0 0 0,65-35-109 0 0,1 0 0 0 0,1 0 0 0 0,-1 1 0 0 0,2 1 1 0 0,-1-1-1 0 0,2 2 0 0 0,-1-1 0 0 0,-7 15 1 0 0,15-24-61 0 0,0 0 0 0 0,0 0 0 0 0,0 0 0 0 0,1 0 0 0 0,-1 0 0 0 0,0 0 0 0 0,1 0 1 0 0,-1 0-1 0 0,1 1 0 0 0,0-1 0 0 0,0 0 0 0 0,0 0 0 0 0,0 0 0 0 0,0 0 0 0 0,0 0 1 0 0,1 1-1 0 0,-1-1 0 0 0,1 0 0 0 0,-1 0 0 0 0,1 0 0 0 0,1 2 0 0 0,-1-2-26 0 0,0 0 0 0 0,1 0 0 0 0,0 0 0 0 0,-1 0 0 0 0,1 0 0 0 0,0 0 0 0 0,0-1 0 0 0,0 1 0 0 0,0-1 0 0 0,0 1 0 0 0,0-1 0 0 0,0 0 0 0 0,0 0 0 0 0,1 0 0 0 0,-1 0 0 0 0,0 0 0 0 0,1 0 0 0 0,2 0 0 0 0,42 7 345 0 0,1-3 0 0 0,50 1 0 0 0,-48-5 160 0 0,91 16-1 0 0,-135-16-474 0 0,-1 0 0 0 0,0 1-1 0 0,1 0 1 0 0,-1 0 0 0 0,0 0 0 0 0,0 1-1 0 0,-1-1 1 0 0,1 1 0 0 0,0 0 0 0 0,-1 1-1 0 0,0-1 1 0 0,8 8 0 0 0,-10-8-10 0 0,0 0 0 0 0,1 0 0 0 0,-1 1 0 0 0,0-1-1 0 0,-1 1 1 0 0,1-1 0 0 0,0 1 0 0 0,-1-1 0 0 0,0 1 0 0 0,0 0 0 0 0,0 0 0 0 0,0-1 0 0 0,-1 1 0 0 0,0 0 0 0 0,0 0 0 0 0,0 0 0 0 0,0 0 0 0 0,-1 7-1 0 0,-2 1-5 0 0,0 0 0 0 0,0-1 0 0 0,-2 0 0 0 0,1 0-1 0 0,-1 0 1 0 0,-1 0 0 0 0,0-1 0 0 0,0 1-1 0 0,-1-2 1 0 0,-14 17 0 0 0,15-20-5 0 0,1 0 0 0 0,-1 0-1 0 0,0-1 1 0 0,-1 0 0 0 0,1 0 0 0 0,-1-1 0 0 0,0 0-1 0 0,0 0 1 0 0,-1 0 0 0 0,1-1 0 0 0,-1 0 0 0 0,1-1 0 0 0,-1 0-1 0 0,0 0 1 0 0,0 0 0 0 0,-15 0 0 0 0,18-2-4 0 0,0 0 1 0 0,0-1-1 0 0,0 1 0 0 0,0-1 1 0 0,0 0-1 0 0,0-1 1 0 0,0 1-1 0 0,1-1 0 0 0,-1 0 1 0 0,0 0-1 0 0,-7-5 0 0 0,9 5-3 0 0,0 0-1 0 0,1-1 1 0 0,-1 1-1 0 0,0-1 1 0 0,1 0-1 0 0,0 1 1 0 0,-1-1-1 0 0,1 0 1 0 0,0 0-1 0 0,1 0 0 0 0,-1-1 1 0 0,0 1-1 0 0,1 0 1 0 0,0-1-1 0 0,0 1 1 0 0,-1-7-1 0 0,0 0 35 0 0,1-1-1 0 0,1 0 1 0 0,-1 0-1 0 0,2 1 1 0 0,0-1-1 0 0,0 0 1 0 0,1 1 0 0 0,4-17-1 0 0,4-6 111 0 0,1 0 0 0 0,1 0 0 0 0,2 1 0 0 0,1 1 0 0 0,1 0 1 0 0,2 1-1 0 0,1 1 0 0 0,25-27 0 0 0,-10 13-75 0 0,47-63 692 0 0,-64 83-738 0 0,-13 18-20 0 0,0 1-1 0 0,0-1 1 0 0,0-1 0 0 0,-1 1 0 0 0,0-1 0 0 0,3-7 0 0 0,-4 10 28 0 0,-1 2-27 0 0,-1 1 0 0 0,0-1 0 0 0,1 0 1 0 0,-1 0-1 0 0,1 1 0 0 0,-1-1 0 0 0,0 0 0 0 0,1 0 0 0 0,-1 0 0 0 0,0 1 0 0 0,0-1 1 0 0,0 0-1 0 0,0 0 0 0 0,0 0 0 0 0,0 0 0 0 0,0 1 0 0 0,0-1 0 0 0,0-2 0 0 0,-1 3 46 0 0,-3-1-76 0 0,0 0 0 0 0,0 0 0 0 0,0 0 0 0 0,0 0 0 0 0,0 1 0 0 0,0 0 0 0 0,0 0 0 0 0,0 0-1 0 0,0 0 1 0 0,0 0 0 0 0,0 1 0 0 0,-7 2 0 0 0,-4 3-1915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27 5528 0 0,'-20'-20'11634'0'0,"21"14"-5904"0"0,4 9-4503 0 0,-1 1-1144 0 0,1 1-1 0 0,-1 0 1 0 0,-1 1-1 0 0,1-1 0 0 0,-1 1 1 0 0,0-1-1 0 0,0 1 1 0 0,-1 0-1 0 0,1 0 1 0 0,-1 0-1 0 0,1 8 1 0 0,2 12 222 0 0,3 37 1 0 0,-6-44-155 0 0,4 78 1184 0 0,-12 193-1 0 0,3-251-1160 0 0,3-38-121 0 0,0-9-645 0 0,0-14-2621 0 0,0 7-5861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5 195 7368 0 0,'0'0'666'0'0,"-2"-17"1972"0"0,1 16-2310 0 0,1-1 1 0 0,-1 0 0 0 0,1 1-1 0 0,0-1 1 0 0,0 1-1 0 0,-1-1 1 0 0,1 0 0 0 0,0 1-1 0 0,1-1 1 0 0,-1 1-1 0 0,0-1 1 0 0,0 0 0 0 0,1 1-1 0 0,-1-1 1 0 0,0 1 0 0 0,1-1-1 0 0,0 1 1 0 0,-1-1-1 0 0,1 1 1 0 0,0 0 0 0 0,1-3-1 0 0,1 2 90 0 0,-1 0 0 0 0,1 0 0 0 0,0 0 0 0 0,0 1-1 0 0,0-1 1 0 0,0 1 0 0 0,0 0 0 0 0,0 0 0 0 0,5-2-1 0 0,56-13 2483 0 0,80-10 0 0 0,-47 10-1767 0 0,314-43 49 0 0,-307 52-1425 0 0,-60 7-3630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53 18887 0 0,'0'-3'355'0'0,"0"0"0"0"0,-1 0 0 0 0,1 0 0 0 0,-1 0 0 0 0,0-1 0 0 0,0 1 0 0 0,0 0 0 0 0,-3-3 0 0 0,4 4-147 0 0,-1 1 0 0 0,0-1 0 0 0,0 1 0 0 0,1-1 0 0 0,-1 1 0 0 0,0 0 0 0 0,-1 0 0 0 0,1 0 0 0 0,0-1 1 0 0,0 1-1 0 0,0 0 0 0 0,-1 0 0 0 0,1 1 0 0 0,0-1 0 0 0,-1 0 0 0 0,1 0 0 0 0,-3 0 0 0 0,1 0-128 0 0,0 1 0 0 0,1 0 0 0 0,-1 0 0 0 0,0 1 0 0 0,0-1-1 0 0,0 0 1 0 0,0 1 0 0 0,1 0 0 0 0,-1 0 0 0 0,0 0 0 0 0,1 0 0 0 0,-1 0 0 0 0,0 0-1 0 0,1 1 1 0 0,-3 1 0 0 0,-6 5 16 0 0,1 0 1 0 0,-11 10-1 0 0,9-8-11 0 0,-28 27 3 0 0,2 2 0 0 0,-54 70 0 0 0,50-54-92 0 0,1 3 0 0 0,-39 76 0 0 0,76-126 121 0 0,0 0 0 0 0,1 0 0 0 0,0 0-1 0 0,1 0 1 0 0,0 0 0 0 0,0 1 0 0 0,0-1 0 0 0,1 1-1 0 0,0 9 1 0 0,1-13-53 0 0,1-1 1 0 0,-1 1-1 0 0,1 0 0 0 0,0 0 0 0 0,1 0 1 0 0,-1-1-1 0 0,1 1 0 0 0,-1 0 0 0 0,2-1 0 0 0,-1 0 1 0 0,0 1-1 0 0,1-1 0 0 0,0 0 0 0 0,0 0 0 0 0,0-1 1 0 0,0 1-1 0 0,5 4 0 0 0,-1-2 9 0 0,1-1 0 0 0,0 0-1 0 0,0 0 1 0 0,0-1 0 0 0,0 0 0 0 0,1 0-1 0 0,0-1 1 0 0,0 0 0 0 0,-1 0-1 0 0,2-1 1 0 0,17 2 0 0 0,7-1 132 0 0,64-4 0 0 0,-91 1-193 0 0,258-20 87 0 0,-153 11-2645 0 0,-67 4 1082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1 403 7832 0 0,'0'0'10250'0'0,"3"-12"-7121"0"0,28-66 845 0 0,-3 11-3125 0 0,48-141 2036 0 0,-65 182-2569 0 0,-6 16-146 0 0,-4 9-116 0 0,-2 4-34 0 0,-4 20-29 0 0,0 0 0 0 0,2 0 0 0 0,1 1 0 0 0,1-1-1 0 0,1 1 1 0 0,5 45 0 0 0,-3-55 73 0 0,6 23 0 0 0,-7-33-52 0 0,1 0-1 0 0,-1 0 1 0 0,1-1 0 0 0,-1 1-1 0 0,1 0 1 0 0,0-1 0 0 0,0 1-1 0 0,1-1 1 0 0,-1 0-1 0 0,5 5 1 0 0,-6-7 5 0 0,0-1 0 0 0,0 1 0 0 0,0-1 1 0 0,0 1-1 0 0,0-1 0 0 0,0 1 0 0 0,0-1 0 0 0,0 1 0 0 0,0-1 0 0 0,0 0 0 0 0,0 0 1 0 0,0 0-1 0 0,0 1 0 0 0,0-1 0 0 0,0 0 0 0 0,1 0 0 0 0,-1 0 0 0 0,0-1 0 0 0,0 1 1 0 0,0 0-1 0 0,0 0 0 0 0,0-1 0 0 0,0 1 0 0 0,0 0 0 0 0,0-1 0 0 0,0 1 0 0 0,0-1 0 0 0,0 1 1 0 0,0-1-1 0 0,0 0 0 0 0,0 1 0 0 0,1-3 0 0 0,2 0 96 0 0,0-1 0 0 0,0 0 1 0 0,0-1-1 0 0,-1 1 0 0 0,4-6 0 0 0,5-10 43 0 0,13-33 0 0 0,-15 31-134 0 0,16-27 0 0 0,-9 20-299 0 0,10-15-776 0 0,-6 19-8151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10136 0 0,'6'-11'1289'0'0,"-6"10"-1150"0"0,0 1 1 0 0,0 0-1 0 0,0-1 0 0 0,1 1 1 0 0,-1 0-1 0 0,0-1 0 0 0,0 1 1 0 0,1 0-1 0 0,-1-1 0 0 0,0 1 1 0 0,0 0-1 0 0,1 0 0 0 0,-1-1 1 0 0,0 1-1 0 0,1 0 0 0 0,-1 0 1 0 0,0 0-1 0 0,1-1 0 0 0,-1 1 1 0 0,0 0-1 0 0,1 0 0 0 0,-1 0 1 0 0,0 0-1 0 0,1 0 0 0 0,-1 0 1 0 0,1 0-1 0 0,-1 0 0 0 0,1 0 1 0 0,-1 0 76 0 0,1 0 1 0 0,0 0-1 0 0,-1 1 1 0 0,1-1 0 0 0,-1 1-1 0 0,1-1 1 0 0,-1 0-1 0 0,1 1 1 0 0,-1-1-1 0 0,0 1 1 0 0,1-1 0 0 0,-1 1-1 0 0,0 0 1 0 0,1-1-1 0 0,-1 1 1 0 0,9 24 2820 0 0,-9-24-3114 0 0,10 47 1638 0 0,5 76 0 0 0,-12-92-1231 0 0,17 277 1204 0 0,-27-158-1451 0 0,2-85-893 0 0,2-42-822 0 0,-4-11-5433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20015 0 0,'0'0'74'0'0,"0"-1"-1"0"0,0 0 1 0 0,0 1-1 0 0,0-1 1 0 0,0 1-1 0 0,0-1 1 0 0,0 1-1 0 0,0-1 1 0 0,0 0-1 0 0,0 1 1 0 0,0-1-1 0 0,1 1 1 0 0,-1-1-1 0 0,0 1 1 0 0,0-1-1 0 0,1 1 1 0 0,-1-1-1 0 0,0 1 1 0 0,1-1-1 0 0,-1 1 1 0 0,0-1-1 0 0,1 1 1 0 0,-1 0-1 0 0,1-1 1 0 0,-1 1-1 0 0,1-1 1 0 0,-1 1-1 0 0,1 0 1 0 0,-1 0-1 0 0,1-1 1 0 0,0 1-1 0 0,22-11-196 0 0,-15 8 708 0 0,10-5-31 0 0,1 1 1 0 0,0 1 0 0 0,1 1-1 0 0,-1 0 1 0 0,1 2 0 0 0,21-2-1 0 0,-16 4-516 0 0,1-1-1670 0 0,42 3 1 0 0,-40 2-56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48 953 10136 0 0,'-4'-1'918'0'0,"3"1"-931"0"0,-1-1-1 0 0,1 1 0 0 0,0 0 0 0 0,-1-1 0 0 0,1 0 0 0 0,0 1 1 0 0,0-1-1 0 0,0 0 0 0 0,-1 1 0 0 0,1-1 0 0 0,0 0 1 0 0,-1-1-1 0 0,0-1 446 0 0,0 1 1 0 0,0-1-1 0 0,0 0 1 0 0,0 0-1 0 0,1 0 0 0 0,-1 0 1 0 0,1 0-1 0 0,-2-4 1 0 0,1-2 1000 0 0,-1-1 1 0 0,2 0-1 0 0,-2-19 1 0 0,2-279 2697 0 0,2 287-3980 0 0,10-151 700 0 0,-7 147-720 0 0,0 1 1 0 0,2 0 0 0 0,0 0-1 0 0,2 1 1 0 0,11-24-1 0 0,-8 24 6 0 0,-7 12-46 0 0,0 0-1 0 0,2 1 0 0 0,-1 0 0 0 0,1 0 1 0 0,1 1-1 0 0,-1 0 0 0 0,2 0 0 0 0,8-9 1 0 0,-7 11 8 0 0,1-1 1 0 0,-1 2 0 0 0,1-1 0 0 0,1 1 0 0 0,0 1 0 0 0,-1 0 0 0 0,1 0-1 0 0,1 1 1 0 0,-1 1 0 0 0,1 0 0 0 0,16-2 0 0 0,-21 4-86 0 0,0 0-1 0 0,0 1 1 0 0,0 0 0 0 0,0 0-1 0 0,-1 1 1 0 0,1 0-1 0 0,0 0 1 0 0,0 0 0 0 0,-1 1-1 0 0,1 0 1 0 0,-1 0 0 0 0,0 1-1 0 0,1 0 1 0 0,-1 0 0 0 0,0 0-1 0 0,-1 1 1 0 0,1 0 0 0 0,-1 0-1 0 0,1 0 1 0 0,-1 1-1 0 0,5 6 1 0 0,-6-6-92 0 0,0 0-1 0 0,-1 1 1 0 0,0 0-1 0 0,0 0 1 0 0,0 0-1 0 0,-1 0 0 0 0,1 0 1 0 0,-1 0-1 0 0,-1 1 1 0 0,1-1-1 0 0,-1 0 1 0 0,-1 1-1 0 0,1 9 1 0 0,-1-8-1868 0 0,0 0 1 0 0,-1 0 0 0 0,-2 10-1 0 0,-4 8-6652 0 0</inkml:trace>
  <inkml:trace contextRef="#ctx0" brushRef="#br0" timeOffset="1">25 439 17503 0 0,'0'0'1831'0'0,"2"2"-1736"0"0,1 0 266 0 0,1 1 1 0 0,0-1-1 0 0,0 0 1 0 0,0 0-1 0 0,0-1 1 0 0,1 1-1 0 0,-1-1 1 0 0,0 0-1 0 0,1 0 1 0 0,4 0-1 0 0,51 4 2032 0 0,-53-5-2397 0 0,118 13 1193 0 0,-16-1-2971 0 0,-76-12 796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9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92 15608 0 0,'0'0'107'0'0,"0"0"0"0"0,0 0 1 0 0,-1 1-1 0 0,1-1 0 0 0,0 0 1 0 0,0 0-1 0 0,0 0 1 0 0,0 0-1 0 0,-1 0 0 0 0,1 0 1 0 0,0 0-1 0 0,0 0 0 0 0,0 0 1 0 0,-1 0-1 0 0,1 0 1 0 0,0 0-1 0 0,0 0 0 0 0,0 0 1 0 0,0 0-1 0 0,-1 0 0 0 0,1 0 1 0 0,0 0-1 0 0,0 0 1 0 0,0-1-1 0 0,-1 1 0 0 0,1 0 1 0 0,0 0-1 0 0,0 0 0 0 0,0 0 1 0 0,0 0-1 0 0,0 0 1 0 0,-1 0-1 0 0,1-1 0 0 0,0 1 1 0 0,0 0-1 0 0,0 0 0 0 0,0 0 1 0 0,0 0-1 0 0,0-1 1 0 0,0 1-1 0 0,0 0 0 0 0,0 0 1 0 0,-1 0-1 0 0,1 0 1 0 0,0-1-1 0 0,0 1 0 0 0,0 0 1 0 0,0 0-1 0 0,0-1 0 0 0,9-7 1761 0 0,18-7-1214 0 0,-8 9-690 0 0,1 1-1 0 0,0 0 1 0 0,0 1 0 0 0,0 2 0 0 0,25-1-1 0 0,16 4-7258 0 0,-44 0 414 0 0</inkml:trace>
  <inkml:trace contextRef="#ctx0" brushRef="#br0" timeOffset="1">405 128 15200 0 0,'0'0'1378'0'0,"6"-1"-981"0"0,-4 0-133 0 0,1-1 0 0 0,-1 1 0 0 0,1-1 0 0 0,-1 1 0 0 0,0-1 0 0 0,1 0 0 0 0,-1 0 0 0 0,0 0 0 0 0,0 0 0 0 0,0 0 0 0 0,-1 0 0 0 0,1-1 0 0 0,0 1 0 0 0,-1-1 0 0 0,1 1 0 0 0,-1-1 0 0 0,0 1 0 0 0,0-1 0 0 0,1-3 0 0 0,-1 0-116 0 0,1 1-1 0 0,-1-1 1 0 0,0 0 0 0 0,-1 1 0 0 0,1-1-1 0 0,-1 0 1 0 0,0 0 0 0 0,-2-9 0 0 0,2 14-86 0 0,0 0 1 0 0,0 0-1 0 0,0 0 1 0 0,0 0-1 0 0,-1 0 1 0 0,1 0-1 0 0,0 0 1 0 0,-1 0-1 0 0,1 1 1 0 0,0-1-1 0 0,-1 0 1 0 0,1 0-1 0 0,-1 0 1 0 0,1 1-1 0 0,-1-1 1 0 0,0 0-1 0 0,1 1 0 0 0,-1-1 1 0 0,0 0-1 0 0,1 1 1 0 0,-1-1-1 0 0,0 1 1 0 0,0-1-1 0 0,1 1 1 0 0,-3-1-1 0 0,2 1-35 0 0,0 0-1 0 0,-1-1 0 0 0,1 2 1 0 0,0-1-1 0 0,-1 0 0 0 0,1 0 1 0 0,-1 0-1 0 0,1 1 0 0 0,0-1 1 0 0,-1 0-1 0 0,1 1 0 0 0,0 0 0 0 0,0-1 1 0 0,-1 1-1 0 0,0 0 0 0 0,-4 3-36 0 0,0 1-1 0 0,0-1 1 0 0,1 1-1 0 0,0 0 1 0 0,-7 8-1 0 0,4-2 5 0 0,0 0 0 0 0,1 0 0 0 0,-10 21 0 0 0,15-29 59 0 0,0 1 0 0 0,1-1 1 0 0,0 1-1 0 0,-1-1 0 0 0,1 1 0 0 0,1-1 1 0 0,-1 1-1 0 0,1-1 0 0 0,-1 1 1 0 0,1 0-1 0 0,0-1 0 0 0,0 1 0 0 0,0 0 1 0 0,1-1-1 0 0,-1 1 0 0 0,1 0 1 0 0,0-1-1 0 0,2 6 0 0 0,-2-8-114 0 0,0 1-1 0 0,0-1 1 0 0,0 0-1 0 0,0 1 1 0 0,0-1-1 0 0,1 0 1 0 0,-1 0-1 0 0,0 0 1 0 0,1 0-1 0 0,-1 0 1 0 0,0 0-1 0 0,1 0 1 0 0,-1 0-1 0 0,1-1 1 0 0,0 1-1 0 0,-1-1 1 0 0,1 1-1 0 0,0-1 1 0 0,-1 1 0 0 0,1-1-1 0 0,0 0 1 0 0,2 0-1 0 0,2 0-420 0 0,0 0 0 0 0,0-1 0 0 0,0 0 0 0 0,0 0 0 0 0,7-3 0 0 0,10-3-1112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7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48 11976 0 0,'5'-13'1280'0'0,"-4"12"-1031"0"0,0-1 1 0 0,-1 1 0 0 0,1 0 0 0 0,-1 0 0 0 0,1-1 0 0 0,-1 1 0 0 0,1 0-1 0 0,-1-1 1 0 0,0 1 0 0 0,0-1 0 0 0,1 1 0 0 0,-1 0 0 0 0,0-1-1 0 0,0 1 1 0 0,0-1 0 0 0,-1 1 0 0 0,0-3 0 0 0,1 3-85 0 0,-1 1 1 0 0,0-1-1 0 0,1 0 1 0 0,-1 1 0 0 0,0-1-1 0 0,0 1 1 0 0,1-1-1 0 0,-1 1 1 0 0,0-1-1 0 0,0 1 1 0 0,0 0-1 0 0,0-1 1 0 0,0 1 0 0 0,1 0-1 0 0,-1 0 1 0 0,0 0-1 0 0,0 0 1 0 0,0-1-1 0 0,0 1 1 0 0,0 1 0 0 0,0-1-1 0 0,0 0 1 0 0,0 0-1 0 0,0 0 1 0 0,0 0-1 0 0,0 1 1 0 0,1-1-1 0 0,-3 1 1 0 0,-4 1-7 0 0,1 0 0 0 0,-1 1 0 0 0,1 0 0 0 0,-1 0 0 0 0,1 0 0 0 0,0 1 0 0 0,0 0 1 0 0,1 0-1 0 0,-1 0 0 0 0,1 1 0 0 0,0 0 0 0 0,0 0 0 0 0,0 0 0 0 0,1 1 0 0 0,-5 7 0 0 0,-4 9 11 0 0,0 1 0 0 0,-16 43 0 0 0,24-55-76 0 0,-22 63 248 0 0,-24 111 1 0 0,28-97-210 0 0,14-54-122 0 0,1 0 0 0 0,-6 60 1 0 0,14-83-10 0 0,-1 1 0 0 0,2 0 0 0 0,-1 0 0 0 0,2 0 0 0 0,-1-1 1 0 0,2 1-1 0 0,-1-1 0 0 0,2 1 0 0 0,-1-1 0 0 0,2 0 0 0 0,9 18 1 0 0,-12-26-136 0 0,0 0 1 0 0,1 0 0 0 0,-1 0 0 0 0,1 0 0 0 0,0 0 0 0 0,0-1 0 0 0,0 1 0 0 0,0-1 0 0 0,0 0-1 0 0,0 0 1 0 0,5 2 0 0 0,4 1-1464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14 359 6048 0 0,'-13'-2'15255'0'0,"22"-1"-14523"0"0,-3 3-689 0 0,-5 0 26 0 0,2-1 20 0 0,-1 0-1 0 0,0 1 0 0 0,0-1 0 0 0,0 0 0 0 0,0 0 1 0 0,0 0-1 0 0,0 0 0 0 0,-1 0 0 0 0,1 0 1 0 0,0-1-1 0 0,0 1 0 0 0,-1-1 0 0 0,1 1 0 0 0,-1-1 1 0 0,0 0-1 0 0,1 1 0 0 0,0-4 0 0 0,4-1 434 0 0,0-3-381 0 0,3-19 340 0 0,8-35 697 0 0,-7 27-756 0 0,-1-2-34 0 0,-3 12 25 0 0,1 0-1 0 0,18-42 0 0 0,-12 47-150 0 0,-8 27-181 0 0,-3-2-91 0 0,-1-1 1 0 0,0 1-1 0 0,0-1 0 0 0,0 1 1 0 0,0 0-1 0 0,-1-1 0 0 0,1 1 0 0 0,-1 5 1 0 0,-3 34-35 0 0,2-25 47 0 0,1-15-2 0 0,-6 118-94 0 0,7-96 46 0 0,0 1 0 0 0,8 42 0 0 0,-8-66 52 0 0,-1 0 1 0 0,1 0-1 0 0,0 1 1 0 0,-1-1-1 0 0,1 0 0 0 0,0 0 1 0 0,0 0-1 0 0,1 0 1 0 0,-1 0-1 0 0,0 0 1 0 0,3 2-1 0 0,-3-3-5 0 0,-1 0 0 0 0,1-1 0 0 0,0 1 0 0 0,0-1 0 0 0,-1 0 0 0 0,1 1 0 0 0,0-1 0 0 0,0 0 0 0 0,-1 1 0 0 0,1-1 0 0 0,0 0 0 0 0,0 0 0 0 0,0 1 0 0 0,-1-1 0 0 0,1 0 0 0 0,0 0 0 0 0,0 0 0 0 0,0 0 0 0 0,0 0 0 0 0,-1 0 0 0 0,1-1 0 0 0,0 1 0 0 0,0 0 0 0 0,0 0 0 0 0,0-1 0 0 0,-1 1 0 0 0,1 0 0 0 0,0-1 0 0 0,0 1 0 0 0,-1 0 0 0 0,1-1 0 0 0,0 1 0 0 0,-1-1 0 0 0,1 0 0 0 0,-1 1 0 0 0,1-1 0 0 0,0 1 0 0 0,-1-1 0 0 0,1-1 0 0 0,0 2 0 0 0,7-8 23 0 0,-1-1 0 0 0,1 1 0 0 0,-1-1 0 0 0,-1-1 0 0 0,0 1-1 0 0,0-1 1 0 0,-1 0 0 0 0,6-13 0 0 0,4-9 11 0 0,90-177-6912 0 0,-93 185 4843 0 0,-5 7-12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19519 0 0,'0'0'1772'0'0,"14"0"-1288"0"0,-5 1 267 0 0,0 0-1 0 0,0-1 1 0 0,0-1-1 0 0,0 1 1 0 0,13-4-1 0 0,45-12 296 0 0,-62 15-979 0 0,5-3-185 0 0,0 0 0 0 0,0 0-1 0 0,16-10 1 0 0,-16 6-1350 0 0,-1-1-479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17935 0 0,'-1'0'1632'0'0,"0"0"-1197"0"0,0 0-234 0 0,1 1 0 0 0,-1 0 0 0 0,0 0 0 0 0,1-1 0 0 0,-1 1 0 0 0,1 0 0 0 0,-1 0 0 0 0,1 0 0 0 0,0-1 1 0 0,-1 1-1 0 0,1 0 0 0 0,0 0 0 0 0,0 0 0 0 0,-1 0 0 0 0,1 0 0 0 0,0 0 0 0 0,0 0 0 0 0,0 1 0 0 0,9 131 2164 0 0,-12-62-2196 0 0,1-40-253 0 0,2 1-1 0 0,5 50 1 0 0,-2-70 176 0 0,-1-10-967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20127 0 0,'-1'2'158'0'0,"1"0"0"0"0,0 0 0 0 0,-1 0 0 0 0,1 0 0 0 0,0 0 0 0 0,0 0 0 0 0,0 0 0 0 0,1 0 0 0 0,-1-1 0 0 0,0 1-1 0 0,1 0 1 0 0,0 3 0 0 0,1 6-21 0 0,0-3-69 0 0,0 0 1 0 0,0 0 0 0 0,0-1-1 0 0,1 1 1 0 0,0-1 0 0 0,1 0 0 0 0,6 11-1 0 0,-1 0 501 0 0,50 84 1782 0 0,-7-14-998 0 0,-20-28-557 0 0,35 90 1 0 0,-58-122-712 0 0,0 0 0 0 0,-2 0 0 0 0,-1 0 1 0 0,-1 1-1 0 0,1 58 0 0 0,-7-53-61 0 0,-2-1 0 0 0,-1 1-1 0 0,-2-1 1 0 0,-1 1 0 0 0,-16 45 0 0 0,5-27 91 0 0,-28 58 1 0 0,39-94-184 0 0,-2 0 0 0 0,0-1 0 0 0,-1-1 0 0 0,-1 1 1 0 0,0-2-1 0 0,0 1 0 0 0,-24 19 0 0 0,29-28-687 0 0,0-1 0 0 0,0 0 1 0 0,-11 5-1 0 0,4-3-8685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62 16815 0 0,'-2'-4'478'0'0,"1"1"0"0"0,0-1 0 0 0,-1 0 0 0 0,2 0 0 0 0,-1 0 0 0 0,0 1 0 0 0,1-1 0 0 0,-1 0 0 0 0,1 0 0 0 0,1-5 0 0 0,-2 8-76 0 0,1 0 1 0 0,0 0-1 0 0,0 0 1 0 0,0 0 0 0 0,0 0-1 0 0,0 0 1 0 0,0 1-1 0 0,1-1 1 0 0,-1 0 0 0 0,0 0-1 0 0,0 0 1 0 0,1 0-1 0 0,0-1 1 0 0,4 9 2180 0 0,4 22-1823 0 0,-5-4-487 0 0,-1 1 1 0 0,0 32-1 0 0,-2-36-195 0 0,-3 92 241 0 0,-1-64-213 0 0,-22 222 250 0 0,16-204-320 0 0,4 18-36 0 0,0-139-5613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26 198 3224 0 0,'0'-1'11'0'0,"1"1"-1"0"0,0-1 1 0 0,0 0 0 0 0,0 1 0 0 0,-1-1-1 0 0,1 0 1 0 0,0 0 0 0 0,-1 0 0 0 0,1 0-1 0 0,-1 0 1 0 0,1 0 0 0 0,-1 0 0 0 0,1 0 0 0 0,-1 0-1 0 0,0 0 1 0 0,1 0 0 0 0,-1 0 0 0 0,0 0-1 0 0,0 0 1 0 0,0 0 0 0 0,0 0 0 0 0,0 0-1 0 0,0 0 1 0 0,0 0 0 0 0,0 0 0 0 0,0 0-1 0 0,0 0 1 0 0,-1-2 0 0 0,0-32 250 0 0,0 32 33 0 0,-2-8 1673 0 0,0 0 1 0 0,1 0-1 0 0,-1-20 0 0 0,0-20 4124 0 0,3 50-5942 0 0,0 1-1 0 0,0-1 0 0 0,0 0 0 0 0,0 1 0 0 0,0-1 0 0 0,0 1 0 0 0,0-1 0 0 0,0 1 0 0 0,0-1 0 0 0,0 1 0 0 0,0-1 0 0 0,-1 1 0 0 0,1-1 0 0 0,0 1 0 0 0,0-1 0 0 0,-1 1 0 0 0,1-1 0 0 0,0 1 0 0 0,0-1 0 0 0,-1 1 0 0 0,1-1 1 0 0,-1 1-1 0 0,1 0 0 0 0,0-1 0 0 0,-1 1 0 0 0,1 0 0 0 0,-1-1 0 0 0,1 1 0 0 0,-1 0 0 0 0,1 0 0 0 0,-1-1 0 0 0,1 1 0 0 0,-1 0 0 0 0,1 0 0 0 0,-1 0 0 0 0,1 0 0 0 0,-1 0 0 0 0,1 0 0 0 0,-1 0 0 0 0,1 0 0 0 0,-1 0 0 0 0,0 0 1 0 0,1 0-1 0 0,-1 0 0 0 0,1 0 0 0 0,-1 0 0 0 0,1 0 0 0 0,-1 0 0 0 0,0 1 0 0 0,5 10 1012 0 0,-3-7-1026 0 0,0 0-1 0 0,0 0 1 0 0,-1-1 0 0 0,1 1 0 0 0,-1 0-1 0 0,-1 7 1 0 0,2 9 96 0 0,28 297 1145 0 0,-25-264-1335 0 0,4 19 36 0 0,-3-40 14 0 0,-2 0 1 0 0,-2 51 0 0 0,2-12-2917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14280 0 0,'0'0'1102'0'0,"8"3"-392"0"0,-1 1 266 0 0,0-2 1 0 0,0 1 0 0 0,1-1 0 0 0,-1 0 0 0 0,1 0 0 0 0,-1-1 0 0 0,11 1 0 0 0,-1-1-213 0 0,0-1-1 0 0,21-2 1 0 0,109-19 1999 0 0,-51 7-2134 0 0,-68 10-712 0 0,11-2-1071 0 0,50-1 0 0 0,-68 7-782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22 804 8752 0 0,'0'0'793'0'0,"0"2"-650"0"0,1 17-811 0 0,4-5 8941 0 0,-3-7-4476 0 0,-1-7-3702 0 0,-1 0-1 0 0,1 0 1 0 0,0 0-1 0 0,-1-1 1 0 0,1 1 0 0 0,-1 0-1 0 0,1-1 1 0 0,-1 1 0 0 0,1 0-1 0 0,-1-1 1 0 0,1 1-1 0 0,-1-1 1 0 0,1 1 0 0 0,-1-1-1 0 0,0 1 1 0 0,1-1-1 0 0,-1 1 1 0 0,0-1 0 0 0,1 1-1 0 0,-1-1 1 0 0,0 1-1 0 0,0-1 1 0 0,1 0 0 0 0,-1 1-1 0 0,0-1 1 0 0,0-1 0 0 0,3-18 931 0 0,-3-72 1462 0 0,0 83-2346 0 0,-37-355 2172 0 0,34 342-2274 0 0,1 0 1 0 0,1 0-1 0 0,0 0 1 0 0,2 0-1 0 0,0 0 0 0 0,2 0 1 0 0,1 0-1 0 0,0 1 0 0 0,1-1 1 0 0,11-24-1 0 0,-14 40-38 0 0,1 1 0 0 0,0 0 0 0 0,0 0 0 0 0,1 0 0 0 0,-1 1 0 0 0,1-1 0 0 0,0 1 0 0 0,0 0 0 0 0,1 0 0 0 0,-1 0 0 0 0,1 1-1 0 0,0-1 1 0 0,0 1 0 0 0,0 0 0 0 0,0 1 0 0 0,0-1 0 0 0,1 1 0 0 0,-1 0 0 0 0,11-2 0 0 0,-6 2 0 0 0,-1 0 0 0 0,1 1-1 0 0,0 0 1 0 0,-1 1 0 0 0,1 0 0 0 0,0 1-1 0 0,0 0 1 0 0,-1 0 0 0 0,1 1 0 0 0,-1 0-1 0 0,12 4 1 0 0,-6 0-278 0 0,-1 1 0 0 0,0 0 0 0 0,-1 1 0 0 0,1 0 0 0 0,-2 1 0 0 0,1 0 0 0 0,18 20-1 0 0,-23-22 28 0 0,-1 1 0 0 0,0 0 0 0 0,0 1 0 0 0,-1 0 0 0 0,0 0 0 0 0,-1 0 0 0 0,0 1 0 0 0,0 0 0 0 0,-1 0 0 0 0,0 0 0 0 0,4 20 0 0 0,-6-5-2643 0 0,-3-2-5290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 13824 0 0,'-28'3'1120'0'0,"-3"0"-435"0"0,12-2 4456 0 0,40 2-1546 0 0,1 1-3107 0 0,187-12 690 0 0,-79-1-1686 0 0,11 4-3430 0 0,-93 0-3959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 13072 0 0,'-12'-2'1393'0'0,"6"2"-1122"0"0,1 0 0 0 0,-1 1 1 0 0,1 0-1 0 0,-1 0 0 0 0,1 0 0 0 0,0 0 1 0 0,0 1-1 0 0,0 0 0 0 0,0 0 0 0 0,0 1 0 0 0,0-1 1 0 0,0 1-1 0 0,1 0 0 0 0,-1 0 0 0 0,1 1 1 0 0,-7 6-1 0 0,5-3-105 0 0,1-1 0 0 0,0 1 0 0 0,0 0-1 0 0,0 0 1 0 0,1 1 0 0 0,1-1 0 0 0,-1 1 0 0 0,1 0 0 0 0,0 0 0 0 0,-2 12 0 0 0,2-6 11 0 0,1 1 0 0 0,0-1 1 0 0,1 25-1 0 0,1-32-38 0 0,1-1 0 0 0,-1 1 0 0 0,1 0 0 0 0,1 0 0 0 0,-1-1 0 0 0,1 1 0 0 0,0-1-1 0 0,1 1 1 0 0,6 11 0 0 0,-9-17-106 0 0,1 1 0 0 0,0-1 1 0 0,0 0-1 0 0,0 1 0 0 0,0-1 0 0 0,0 0 0 0 0,0 0 0 0 0,0 0 0 0 0,0 0 0 0 0,0 0 0 0 0,0 0 0 0 0,0 0 1 0 0,1 0-1 0 0,-1 0 0 0 0,0-1 0 0 0,1 1 0 0 0,-1 0 0 0 0,1-1 0 0 0,-1 1 0 0 0,0-1 0 0 0,1 0 0 0 0,-1 1 0 0 0,1-1 1 0 0,-1 0-1 0 0,1 0 0 0 0,0 0 0 0 0,-1 0 0 0 0,1 0 0 0 0,-1 0 0 0 0,1-1 0 0 0,-1 1 0 0 0,1 0 0 0 0,-1-1 1 0 0,0 1-1 0 0,1-1 0 0 0,-1 1 0 0 0,1-1 0 0 0,-1 0 0 0 0,0 0 0 0 0,3-1 0 0 0,1-3 87 0 0,1 0 1 0 0,-1 0-1 0 0,1 0 0 0 0,-1-1 0 0 0,-1 1 0 0 0,1-1 1 0 0,3-7-1 0 0,0-1 120 0 0,0-1 0 0 0,-1 1 0 0 0,-1-1 1 0 0,0-1-1 0 0,-1 1 0 0 0,-1-1 0 0 0,3-23 0 0 0,-7 37-176 0 0,1 1 0 0 0,-1-1 0 0 0,0 1 0 0 0,0-1 0 0 0,1 1 0 0 0,-1-1 0 0 0,1 1 0 0 0,-1-1 0 0 0,2-1 0 0 0,0 4 323 0 0,-1 9-262 0 0,-7 97-45 0 0,6-100-94 0 0,0 16 32 0 0,0-23-33 0 0,0 1 0 0 0,0 0 0 0 0,0 0 0 0 0,1-1 0 0 0,-1 1 0 0 0,0 0 0 0 0,0 0 0 0 0,1-1 0 0 0,-1 1 0 0 0,0 0 0 0 0,1 0 0 0 0,-1-1 0 0 0,1 1 0 0 0,-1 0 0 0 0,1-1 0 0 0,-1 1 0 0 0,1-1 0 0 0,-1 1 0 0 0,1-1 0 0 0,-1 1 0 0 0,1-1 0 0 0,1 1 0 0 0,0-1-534 0 0,0-1 1 0 0,0 0-1 0 0,0 0 1 0 0,0 0 0 0 0,0 0-1 0 0,-1-1 1 0 0,1 1-1 0 0,0-1 1 0 0,0 1-1 0 0,-1-1 1 0 0,1 1-1 0 0,0-3 1 0 0,10-10-10148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2:00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18631 0 0,'-10'9'1170'0'0,"-5"5"254"0"0,0-1-1 0 0,-17 24 0 0 0,30-35-1242 0 0,1 0-1 0 0,-1 0 1 0 0,1 0-1 0 0,0 0 1 0 0,-1 1 0 0 0,1-1-1 0 0,0 1 1 0 0,1-1-1 0 0,-1 1 1 0 0,0-1-1 0 0,1 1 1 0 0,-1-1-1 0 0,1 1 1 0 0,0 0 0 0 0,0-1-1 0 0,0 1 1 0 0,0 0-1 0 0,0-1 1 0 0,1 1-1 0 0,-1-1 1 0 0,1 1-1 0 0,0-1 1 0 0,1 5 0 0 0,1-2-56 0 0,0 1 1 0 0,1-1 0 0 0,-1-1 0 0 0,1 1 0 0 0,0 0 0 0 0,0-1 0 0 0,0 0-1 0 0,1 0 1 0 0,6 5 0 0 0,-9-7-124 0 0,1-1 0 0 0,-1 1-1 0 0,0 0 1 0 0,0 0 0 0 0,0 0 0 0 0,0 1-1 0 0,-1-1 1 0 0,1 0 0 0 0,0 1 0 0 0,-1-1-1 0 0,0 1 1 0 0,1 0 0 0 0,-1-1 0 0 0,0 1-1 0 0,0 0 1 0 0,-1 0 0 0 0,2 5 0 0 0,-2-4 29 0 0,0 1 1 0 0,-1-1 0 0 0,1 0 0 0 0,-1 0-1 0 0,0 0 1 0 0,0 1 0 0 0,0-1 0 0 0,0 0-1 0 0,-1 0 1 0 0,1 0 0 0 0,-4 4 0 0 0,1 0-157 0 0,-1-1 1 0 0,-1 1 0 0 0,1-1 0 0 0,-1 0-1 0 0,0-1 1 0 0,-1 1 0 0 0,1-1-1 0 0,-1-1 1 0 0,-1 1 0 0 0,-14 8-1 0 0,4-6-1406 0 0,-1-1-71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3224 0 0,'-1'0'21'0'0,"0"0"0"0"0,1 0-1 0 0,-1 0 1 0 0,0-1 0 0 0,0 1 0 0 0,1 0-1 0 0,-1 0 1 0 0,0 0 0 0 0,1 0 0 0 0,-1 0 0 0 0,0 1-1 0 0,0-1 1 0 0,1 0 0 0 0,-2 1 0 0 0,-2 1 388 0 0,0 0 1 0 0,1 1 0 0 0,-1-1-1 0 0,1 1 1 0 0,-1 0-1 0 0,1 0 1 0 0,0 1 0 0 0,0-1-1 0 0,1 1 1 0 0,-1-1-1 0 0,1 1 1 0 0,-1 0 0 0 0,1 0-1 0 0,-3 8 1 0 0,-20 53 6174 0 0,6 5-3527 0 0,-9 73-185 0 0,28-140-2774 0 0,-14 81 915 0 0,4 1 0 0 0,3 0 0 0 0,7 119 0 0 0,2-177-891 0 0,2 0-1 0 0,6 28 1 0 0,-6-42-364 0 0,0 0 0 0 0,0 0 0 0 0,1 0 1 0 0,1-1-1 0 0,0 1 0 0 0,8 10 0 0 0,-3-9-1422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8288 0 0,'-11'3'888'0'0,"-11"3"2612"0"0,9 0 4894 0 0,27-5-7327 0 0,45 4 3158 0 0,30-1-3109 0 0,-62-8-5273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18719 0 0,'0'0'859'0'0,"11"-3"306"0"0,4-1-1073 0 0,4-3 824 0 0,-1 2-1 0 0,1 0 1 0 0,0 1-1 0 0,35-3 1 0 0,-52 7-894 0 0,9 2 88 0 0,-11 0-96 0 0,1 0 1 0 0,-1 0-1 0 0,0-1 1 0 0,0 1-1 0 0,0 0 1 0 0,0 0-1 0 0,0 0 1 0 0,-1 3-1 0 0,-5 16 24 0 0,4-14 66 0 0,0 0 0 0 0,0 0 0 0 0,-1 13 0 0 0,2-18-78 0 0,1 0 0 0 0,0 0 0 0 0,1 0 1 0 0,-1 0-1 0 0,0 1 0 0 0,1-1 0 0 0,-1 0 0 0 0,1 0 0 0 0,-1 0 0 0 0,1 0 0 0 0,0 0 0 0 0,0 0 1 0 0,0 0-1 0 0,0 0 0 0 0,0-1 0 0 0,1 1 0 0 0,1 2 0 0 0,-2-3-33 0 0,0 0 0 0 0,0 1 0 0 0,1-1 0 0 0,-1 0-1 0 0,1 0 1 0 0,-1 0 0 0 0,1 0 0 0 0,-1 0 0 0 0,1 0 0 0 0,0 0-1 0 0,-1-1 1 0 0,1 1 0 0 0,0-1 0 0 0,-1 1 0 0 0,1-1 0 0 0,0 0 0 0 0,0 1-1 0 0,0-1 1 0 0,-1 0 0 0 0,1 0 0 0 0,0 0 0 0 0,0-1 0 0 0,0 1-1 0 0,0 0 1 0 0,-1-1 0 0 0,1 1 0 0 0,0-1 0 0 0,-1 1 0 0 0,3-2 0 0 0,7-3-1224 0 0,0-2-404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1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12440 0 0,'1'0'3288'0'0,"5"3"-2078"0"0,0-1 0 0 0,-1 1 0 0 0,0 1 1 0 0,1-1-1 0 0,-1 1 0 0 0,7 6 0 0 0,8 6 5 0 0,1-1-239 0 0,0 2 1 0 0,-1 0-1 0 0,19 22 1 0 0,-28-27-808 0 0,0 1 1 0 0,-1 0 0 0 0,-1 1-1 0 0,0 0 1 0 0,-1 1-1 0 0,7 17 1 0 0,-6-8-107 0 0,-2 0-1 0 0,0 0 1 0 0,-1 0-1 0 0,-2 1 1 0 0,0-1-1 0 0,-2 1 1 0 0,-1 0-1 0 0,-1 0 1 0 0,-4 41-1 0 0,-2-22 30 0 0,-2-1 0 0 0,-2 0 0 0 0,-1 0-1 0 0,-27 63 1 0 0,34-98-97 0 0,-31 68-531 0 0,29-65 18 0 0,-1-1 0 0 0,1 1-1 0 0,-2-2 1 0 0,-15 18 0 0 0,1-12-955 0 0,-22 5-51 0 0,4-10-11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8 12408 0 0,'-7'0'143'0'0,"0"0"1"0"0,0 0 0 0 0,0 0-1 0 0,0 1 1 0 0,0 0-1 0 0,0 0 1 0 0,0 1 0 0 0,0 0-1 0 0,-8 4 1 0 0,10-4 475 0 0,1 0-1 0 0,0 0 1 0 0,0 1-1 0 0,-7 5 1 0 0,10-8-454 0 0,1 1 0 0 0,0-1 0 0 0,-1 0 0 0 0,1 1 0 0 0,0-1 0 0 0,-1 0 0 0 0,1 1 0 0 0,0-1 0 0 0,0 0 0 0 0,-1 1 0 0 0,1-1 0 0 0,0 1 0 0 0,0-1 0 0 0,0 1 0 0 0,-1-1 0 0 0,1 0 0 0 0,0 1 0 0 0,0-1 0 0 0,0 1 0 0 0,0-1 0 0 0,0 1 0 0 0,0-1 0 0 0,0 1 0 0 0,0-1 0 0 0,0 1 0 0 0,0-1 0 0 0,0 1-1 0 0,1 0-4 0 0,-1 0 0 0 0,1 0-1 0 0,-1 0 1 0 0,1 0 0 0 0,0 0-1 0 0,-1-1 1 0 0,1 1 0 0 0,0 0-1 0 0,0 0 1 0 0,0-1 0 0 0,1 2-1 0 0,1 0 95 0 0,1 0-1 0 0,0 0 0 0 0,0 0 0 0 0,-1-1 0 0 0,7 2 0 0 0,5 0 398 0 0,0-1 0 0 0,0 0 0 0 0,29-2 0 0 0,47-8 764 0 0,-75 6-1178 0 0,176-27 1496 0 0,7-1-890 0 0,-59 20-406 0 0,217 11 1 0 0,-283 3-426 0 0,116 6 25 0 0,-131-4-27 0 0,68 16 0 0 0,-37-5-10 0 0,-88-16 0 0 0,-2-1 0 0 0,1 0 0 0 0,-1 0 0 0 0,1 1 0 0 0,0-1 0 0 0,-1 0 0 0 0,1 0 0 0 0,-1 0 0 0 0,1 0 0 0 0,0 0 0 0 0,-1 0 0 0 0,1 0 0 0 0,-1 0 0 0 0,1 0 0 0 0,0 0 0 0 0,-1-1 0 0 0,1 1 0 0 0,-1 0 0 0 0,1 0 0 0 0,0-1 0 0 0,0 1 0 0 0,0 0 0 0 0,0-1 0 0 0,-1 1 0 0 0,1 0 0 0 0,-1-1 0 0 0,1 1 0 0 0,0 0 0 0 0,-1-1 0 0 0,1 1 0 0 0,-1-1 0 0 0,1 1 0 0 0,0-1 0 0 0,-1 1 0 0 0,0-1 0 0 0,1 1 0 0 0,-1-1 0 0 0,1 0 0 0 0,-1 1 0 0 0,0-1 0 0 0,1 0 0 0 0,-1 1 0 0 0,0-1 0 0 0,1 0 0 0 0,-1 1 0 0 0,0-1 0 0 0,0 0 0 0 0,0 1 0 0 0,0-1 0 0 0,0 0 0 0 0,0 0 0 0 0,0 1 0 0 0,0-1 0 0 0,0 0 0 0 0,0 1 0 0 0,0-1 0 0 0,0 0 0 0 0,-1-1 0 0 0,-7-20 0 0 0,8 21-8 0 0,-1 1 1 0 0,1-1-1 0 0,0 1 1 0 0,-1-1-1 0 0,1 1 1 0 0,0-1-1 0 0,-1 1 1 0 0,1-1-1 0 0,-1 1 1 0 0,1-1-1 0 0,-1 1 1 0 0,1 0-1 0 0,-1-1 1 0 0,1 1-1 0 0,-1 0 1 0 0,1-1-1 0 0,-1 1 1 0 0,0 0-1 0 0,1 0 1 0 0,-1 0-1 0 0,1 0 1 0 0,-1-1-1 0 0,0 1 1 0 0,1 0-1 0 0,-1 0 1 0 0,1 0-1 0 0,-1 0 1 0 0,0 0-1 0 0,1 0 1 0 0,-1 1-1 0 0,1-1 1 0 0,-1 0-1 0 0,0 0 1 0 0,1 0-1 0 0,-1 1 1 0 0,1-1-1 0 0,-1 0 1 0 0,1 0-1 0 0,-1 1 1 0 0,1-1-1 0 0,-1 0 1 0 0,1 1-1 0 0,-1-1 1 0 0,1 1-1 0 0,-1-1 1 0 0,1 1-1 0 0,-1-1 1 0 0,1 1-1 0 0,-3 14-927 0 0,2-9 58 0 0,-1 5-1023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155 108 15408 0 0,'-10'0'260'0'0,"0"-1"0"0"0,0 2 1 0 0,-1-1-1 0 0,1 1 0 0 0,1 1 1 0 0,-1 0-1 0 0,0 0 1 0 0,-17 7-1 0 0,20-6 583 0 0,0 0-1 0 0,1 0 1 0 0,0 1 0 0 0,-7 5 0 0 0,12-9-748 0 0,0 0 0 0 0,1 1 1 0 0,0-1-1 0 0,-1 0 1 0 0,1 1-1 0 0,-1-1 0 0 0,1 0 1 0 0,-1 1-1 0 0,1-1 1 0 0,0 1-1 0 0,-1-1 0 0 0,1 1 1 0 0,0-1-1 0 0,-1 1 1 0 0,1-1-1 0 0,0 1 0 0 0,0-1 1 0 0,-1 1-1 0 0,1-1 1 0 0,0 1-1 0 0,0 0 0 0 0,0-1 1 0 0,0 1-1 0 0,0-1 0 0 0,0 1 1 0 0,0 0-1 0 0,0-1 1 0 0,0 1-1 0 0,0-1 0 0 0,0 1 1 0 0,0-1-1 0 0,0 1 1 0 0,1 0-1 0 0,-1-1 0 0 0,0 1 1 0 0,0-1-1 0 0,1 1 1 0 0,-1-1-1 0 0,0 1 0 0 0,1-1 1 0 0,-1 1-1 0 0,0-1 1 0 0,1 0-1 0 0,-1 1 0 0 0,1 0 1 0 0,1 0 4 0 0,0 1 0 0 0,0-1 0 0 0,1 1 0 0 0,-1-1 0 0 0,0 0 0 0 0,0 0 0 0 0,1 0 0 0 0,-1 0 0 0 0,4 0-1 0 0,13 4 419 0 0,0-2-1 0 0,0-1 0 0 0,0 0 1 0 0,34-1-1 0 0,530-61 2196 0 0,-443 44-2654 0 0,318-34-3 0 0,-176 14-56 0 0,-48 5 0 0 0,-208 31-2847 0 0,-24 1 2456 0 0,-1-1 0 0 0,0 0 0 0 0,0 0 0 0 0,1 0 0 0 0,-1 1 0 0 0,0-1 0 0 0,0 1 1 0 0,0-1-1 0 0,0 1 0 0 0,1-1 0 0 0,-1 1 0 0 0,0 0 0 0 0,0 0 0 0 0,0-1 0 0 0,0 1 0 0 0,0 0 0 0 0,0 0 1 0 0,0 1-1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35 21191 0 0,'-4'-3'259'0'0,"0"1"0"0"0,0-1-1 0 0,0 1 1 0 0,0 0-1 0 0,-1 0 1 0 0,-4-2 0 0 0,8 4-188 0 0,0 0 0 0 0,0-1 0 0 0,0 1 0 0 0,0 0 0 0 0,0 0 0 0 0,0 0 0 0 0,0-1 1 0 0,-1 1-1 0 0,1 0 0 0 0,0 1 0 0 0,0-1 0 0 0,0 0 0 0 0,0 0 0 0 0,0 0 0 0 0,0 1 1 0 0,0-1-1 0 0,0 0 0 0 0,0 1 0 0 0,0-1 0 0 0,0 1 0 0 0,0-1 0 0 0,0 1 0 0 0,0 0 0 0 0,0-1 1 0 0,0 1-1 0 0,0 0 0 0 0,0 0 0 0 0,1 0 0 0 0,-1-1 0 0 0,0 1 0 0 0,1 0 0 0 0,-2 2 1 0 0,2-2-7 0 0,0-1 1 0 0,0 1-1 0 0,-1 0 1 0 0,1-1 0 0 0,0 1-1 0 0,0 0 1 0 0,0 0 0 0 0,0-1-1 0 0,0 1 1 0 0,1 0-1 0 0,-1-1 1 0 0,0 1 0 0 0,0 0-1 0 0,0-1 1 0 0,1 1 0 0 0,-1 0-1 0 0,0-1 1 0 0,1 1-1 0 0,-1-1 1 0 0,0 1 0 0 0,1 0-1 0 0,-1-1 1 0 0,1 1 0 0 0,-1-1-1 0 0,1 1 1 0 0,-1-1-1 0 0,1 1 1 0 0,-1-1 0 0 0,1 0-1 0 0,-1 1 1 0 0,1-1 0 0 0,0 0-1 0 0,-1 1 1 0 0,1-1 0 0 0,1 0-1 0 0,26 10-110 0 0,17-2 766 0 0,0-3 1 0 0,64 0-1 0 0,-78-4-472 0 0,196-4 872 0 0,-66 0-610 0 0,6 1-511 0 0,106 1 0 0 0,55 4 736 0 0,-97-5-534 0 0,60-1-84 0 0,-195 2-166 0 0,42-2-89 0 0,-123 2 37 0 0,-6 1 160 0 0,0-1 0 0 0,0 0 1 0 0,11-2-1 0 0,-19 3-59 0 0,-1 0-1 0 0,0 0 1 0 0,0 0-1 0 0,0 0 1 0 0,0 0-1 0 0,0 0 1 0 0,0 0-1 0 0,1 0 1 0 0,-1-1 0 0 0,0 1-1 0 0,0 0 1 0 0,0 0-1 0 0,0 0 1 0 0,0 0-1 0 0,0 0 1 0 0,1 0-1 0 0,-1 0 1 0 0,0 0-1 0 0,0 0 1 0 0,0 0 0 0 0,0 0-1 0 0,0 0 1 0 0,0-1-1 0 0,0 1 1 0 0,0 0-1 0 0,0 0 1 0 0,1 0-1 0 0,-1 0 1 0 0,0 0 0 0 0,0 0-1 0 0,0-1 1 0 0,0 1-1 0 0,0 0 1 0 0,0 0-1 0 0,0 0 1 0 0,0 0-1 0 0,0 0 1 0 0,0 0 0 0 0,0-1-1 0 0,0 1 1 0 0,0 0-1 0 0,0 0 1 0 0,0 0-1 0 0,0 0 1 0 0,0 0-1 0 0,0-1 1 0 0,-6-4 12 0 0,-3 0-8 0 0,5 3-5 0 0,0 0 0 0 0,0 0 0 0 0,0-1 0 0 0,0 1 0 0 0,0-1 0 0 0,0 0 0 0 0,-4-5 0 0 0,-11-4 0 0 0,11 7-2834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38 17503 0 0,'-9'-2'1138'0'0,"-5"-1"-255"0"0,6 3 3891 0 0,8 0-4697 0 0,0-1 0 0 0,0 1-1 0 0,0 0 1 0 0,0 0 0 0 0,0 0 0 0 0,0 0 0 0 0,-1-1 0 0 0,1 1 0 0 0,0 0-1 0 0,0 0 1 0 0,0 0 0 0 0,0 0 0 0 0,0-1 0 0 0,0 1 0 0 0,0 0-1 0 0,0 0 1 0 0,0 0 0 0 0,0-1 0 0 0,0 1 0 0 0,0 0 0 0 0,1 0-1 0 0,-1 0 1 0 0,0 0 0 0 0,0-1 0 0 0,0 1 0 0 0,0 0 0 0 0,0 0-1 0 0,0 0 1 0 0,0 0 0 0 0,0 0 0 0 0,0-1 0 0 0,1 1 0 0 0,-1 0 0 0 0,0 0-1 0 0,0 0 1 0 0,0 0 0 0 0,0 0 0 0 0,0 0 0 0 0,1-1 0 0 0,-1 1-1 0 0,0 0 1 0 0,7-6 780 0 0,1 3-549 0 0,1 0-1 0 0,-1 0 1 0 0,1 1 0 0 0,-1 0-1 0 0,1 1 1 0 0,0 0 0 0 0,16 0-1 0 0,-11 0-102 0 0,91-1 270 0 0,-91 3-542 0 0,0 0 1 0 0,0 1-1 0 0,0 0 1 0 0,0 2 0 0 0,18 6-1 0 0,-26-8-29 0 0,-1 1-1 0 0,1 0 0 0 0,-1 0 0 0 0,0 1 0 0 0,0 0 1 0 0,9 8-1 0 0,-12-10-152 0 0,0 0 0 0 0,1 1 0 0 0,-1-1 0 0 0,0 1 0 0 0,-1 0 1 0 0,1-1-1 0 0,0 1 0 0 0,-1 0 0 0 0,1 0 0 0 0,-1 0 0 0 0,0 0 0 0 0,0 0 0 0 0,0 0 0 0 0,-1 0 0 0 0,1 4 1 0 0,-3 4-1834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 11520 0 0,'-28'12'11095'0'0,"30"-11"-10865"0"0,0-1-1 0 0,0 0 1 0 0,0 0 0 0 0,0 0-1 0 0,0 0 1 0 0,0 0-1 0 0,0 0 1 0 0,0 0-1 0 0,0-1 1 0 0,2 0-1 0 0,3 0 132 0 0,36-4 328 0 0,64-7-45 0 0,-34 8-3139 0 0,-45 4-6268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87 3680 0 0,'2'-13'330'0'0,"-2"11"-143"0"0,1 0 1 0 0,-1 0-1 0 0,0 0 0 0 0,0 0 0 0 0,0 0 0 0 0,0 0 1 0 0,0-3-1 0 0,3-18 5883 0 0,-9-9 7738 0 0,-8 220-10931 0 0,2-55-2605 0 0,7-51-163 0 0,-4 95 110 0 0,9-148-222 0 0,0-1 1 0 0,2 0-1 0 0,1 0 0 0 0,10 39 1 0 0,-12-63-104 0 0,1 0 0 0 0,-1 0-1 0 0,1 0 1 0 0,0-1 0 0 0,0 1 0 0 0,0 0 0 0 0,3 3 0 0 0,-4-5-224 0 0,1-1 1 0 0,-1 0-1 0 0,0 1 1 0 0,1-1-1 0 0,-1 0 1 0 0,1 0-1 0 0,3 2 1 0 0,-4-3-230 0 0,0 1 0 0 0,0-1 1 0 0,1 0-1 0 0,-1 1 0 0 0,0-1 0 0 0,0 0 0 0 0,1 0 1 0 0,-1 0-1 0 0,0 0 0 0 0,1 0 0 0 0,-1 0 1 0 0,2 0-1 0 0,11-5-7262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94 8288 0 0,'0'0'6080'0'0,"-13"15"-4940"0"0,13-13-957 0 0,-1-1 1 0 0,1 0 0 0 0,-1 0 0 0 0,1 0-1 0 0,-1 0 1 0 0,1 0 0 0 0,-1 0 0 0 0,1 0 0 0 0,-1 0-1 0 0,0-1 1 0 0,0 1 0 0 0,1 0 0 0 0,-1 0 0 0 0,0 0-1 0 0,0-1 1 0 0,0 1 0 0 0,0 0 0 0 0,0-1 0 0 0,0 1-1 0 0,0-1 1 0 0,0 1 0 0 0,0-1 0 0 0,0 0-1 0 0,0 1 1 0 0,-2-1 0 0 0,2 0-7 0 0,-2 3 58 0 0,1-1-211 0 0,-1 2 19 0 0,0-1-22 0 0,-3 5 107 0 0,4-6-69 0 0,1-2 337 0 0,-34 18 1405 0 0,21-11-1617 0 0,13-7-109 0 0,2-3-38 0 0,0 0 1 0 0,0 0-1 0 0,0 0 1 0 0,0 0-1 0 0,1 0 1 0 0,-1 1-1 0 0,1-1 1 0 0,0 0-1 0 0,3-3 1 0 0,3-6 69 0 0,32-49 195 0 0,-36 55-285 0 0,1 0 0 0 0,-1 1 0 0 0,1-1 0 0 0,0 1 0 0 0,0 0 0 0 0,1 1 0 0 0,-1-1 0 0 0,1 1 0 0 0,0 0 0 0 0,1 1 0 0 0,-1-1 0 0 0,12-3 0 0 0,-15 5 8 0 0,1 1-1 0 0,-1 0 1 0 0,1 0-1 0 0,-1 1 1 0 0,1-1-1 0 0,-1 1 1 0 0,1-1-1 0 0,0 1 0 0 0,-1 0 1 0 0,1 0-1 0 0,0 1 1 0 0,-1-1-1 0 0,1 1 1 0 0,-1 0-1 0 0,1 0 1 0 0,-1 0-1 0 0,1 0 1 0 0,-1 1-1 0 0,0-1 1 0 0,1 1-1 0 0,-1 0 1 0 0,0 0-1 0 0,0 0 1 0 0,0 0-1 0 0,-1 1 1 0 0,5 3-1 0 0,-2 1-39 0 0,0 1 0 0 0,0-1 0 0 0,-1 1 0 0 0,0 0 0 0 0,-1 0 0 0 0,1 0 0 0 0,-1 1 1 0 0,-1-1-1 0 0,0 1 0 0 0,0-1 0 0 0,-1 1 0 0 0,0 0 0 0 0,0-1 0 0 0,-1 1 0 0 0,-1 11 0 0 0,-1 7 23 0 0,-1 0 0 0 0,-1-1-1 0 0,-14 44 1 0 0,8-38 5 0 0,-1-1 0 0 0,-2-1 0 0 0,-1 0-1 0 0,-33 53 1 0 0,44-80 2 0 0,1 1 0 0 0,-1-1 0 0 0,0 0 0 0 0,1 0 1 0 0,-1 0-1 0 0,-1-1 0 0 0,1 1 0 0 0,0-1 0 0 0,-6 4 0 0 0,8-6-6 0 0,0 1 0 0 0,0-1 1 0 0,0 1-1 0 0,0-1 0 0 0,0 0 1 0 0,0 0-1 0 0,0 1 0 0 0,0-1 1 0 0,0 0-1 0 0,0 0 0 0 0,0 0 0 0 0,0 0 1 0 0,-1 0-1 0 0,1 0 0 0 0,0 0 1 0 0,0-1-1 0 0,0 1 0 0 0,0 0 1 0 0,0 0-1 0 0,0-1 0 0 0,0 1 0 0 0,0-1 1 0 0,0 1-1 0 0,1-1 0 0 0,-1 1 1 0 0,0-1-1 0 0,0 0 0 0 0,0 1 1 0 0,0-1-1 0 0,1 0 0 0 0,-1 0 1 0 0,0 0-1 0 0,1 1 0 0 0,-1-1 0 0 0,1 0 1 0 0,-1 0-1 0 0,1 0 0 0 0,-1 0 1 0 0,1 0-1 0 0,-1 0 0 0 0,1-1 1 0 0,-1 0 17 0 0,0 0 0 0 0,1-1 0 0 0,-1 1 0 0 0,1 0 0 0 0,0 0 0 0 0,0-1 1 0 0,0 1-1 0 0,0 0 0 0 0,0 0 0 0 0,0-1 0 0 0,0 1 0 0 0,1 0 0 0 0,-1 0 1 0 0,1 0-1 0 0,-1-1 0 0 0,1 1 0 0 0,0 0 0 0 0,0 0 0 0 0,0 0 0 0 0,0 0 1 0 0,1 0-1 0 0,-1 1 0 0 0,3-4 0 0 0,-1 1 47 0 0,1 0 1 0 0,0 0-1 0 0,0 0 0 0 0,1 1 0 0 0,-1 0 1 0 0,1 0-1 0 0,-1 0 0 0 0,8-3 1 0 0,-5 3-58 0 0,1 1 1 0 0,-1 0-1 0 0,1 0 1 0 0,-1 1 0 0 0,1-1-1 0 0,0 2 1 0 0,-1-1 0 0 0,14 2-1 0 0,7 2 48 0 0,27 6-1 0 0,-44-7-61 0 0,27 6-314 0 0,-27-4-206 0 0,-1-2 1 0 0,1 1-1 0 0,0-2 1 0 0,-1 1-1 0 0,1-1 1 0 0,0-1-1 0 0,0 0 1 0 0,12-2-1 0 0,-7-2-7634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11056 0 0,'3'-9'535'0'0,"-2"3"-165"0"0,1-1 1 0 0,0 1-1 0 0,1 0 0 0 0,0 0 1 0 0,0 0-1 0 0,0 0 0 0 0,0 0 1 0 0,1 1-1 0 0,6-8 0 0 0,-10 12-356 0 0,11-2-2 0 0,-1 3-11 0 0,1 2-20 0 0,-9-1-61 0 0,4 2 20 0 0,0 0 102 0 0,-5-3 160 0 0,0 0 0 0 0,-1 1 1 0 0,1-1-1 0 0,0 1 1 0 0,-1-1-1 0 0,1 1 0 0 0,0-1 1 0 0,-1 1-1 0 0,1 0 1 0 0,-1-1-1 0 0,1 1 1 0 0,-1 0-1 0 0,1-1 0 0 0,-1 1 1 0 0,0 0-1 0 0,1-1 1 0 0,-1 1-1 0 0,0 0 0 0 0,1 0 1 0 0,-1 0-1 0 0,0 1 1 0 0,2 16 2627 0 0,-2-11-2027 0 0,-1 1 0 0 0,-1-1 0 0 0,1 1-1 0 0,-1-1 1 0 0,0 0 0 0 0,-6 13 0 0 0,3-9-488 0 0,2-1 1 0 0,-4 15 0 0 0,-1 14-23 0 0,2 1 0 0 0,-2 58 1 0 0,8-95-284 0 0,3 140 175 0 0,0-117-231 0 0,0 0 0 0 0,1 0 0 0 0,11 35 1 0 0,-13-54-50 0 0,0 0 0 0 0,1 0 0 0 0,0-1 0 0 0,1 1-1 0 0,4 7 1 0 0,-6-12-200 0 0,0 1-1 0 0,0-1 1 0 0,0 0-1 0 0,0 0 0 0 0,0 0 1 0 0,0 0-1 0 0,0 0 1 0 0,1-1-1 0 0,-1 1 0 0 0,1-1 1 0 0,-1 1-1 0 0,1-1 1 0 0,0 0-1 0 0,-1 0 0 0 0,7 1 1 0 0,-1-1-1528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22543 0 0,'-1'-1'100'0'0,"1"1"1"0"0,-1-1-1 0 0,0 0 0 0 0,0 0 0 0 0,1 0 0 0 0,-1 0 0 0 0,0 0 0 0 0,1 0 0 0 0,-1 0 1 0 0,1 0-1 0 0,-1 0 0 0 0,1 0 0 0 0,0 0 0 0 0,-1 0 0 0 0,1-1 0 0 0,0 1 0 0 0,0 0 1 0 0,0 0-1 0 0,0 0 0 0 0,0 0 0 0 0,0-1 0 0 0,0 0 0 0 0,1 0-29 0 0,-1 0 0 0 0,1 0-1 0 0,0 0 1 0 0,0 1 0 0 0,0-1-1 0 0,0 0 1 0 0,0 1 0 0 0,0-1-1 0 0,1 1 1 0 0,-1-1 0 0 0,0 1-1 0 0,3-2 1 0 0,2-1 50 0 0,-1 0 1 0 0,1 0-1 0 0,0 1 1 0 0,0 0-1 0 0,1 0 1 0 0,-1 1-1 0 0,7-3 1 0 0,2 2-189 0 0,0 0 1 0 0,0 0 0 0 0,0 2 0 0 0,1 0 0 0 0,-1 0 0 0 0,0 2 0 0 0,0-1-1 0 0,1 2 1 0 0,22 5 0 0 0,18 1-3646 0 0,-31-5-1322 0 0,4 1-2439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8 21191 0 0,'-6'-8'1412'0'0,"7"17"417"0"0,0 6-1302 0 0,1 47 792 0 0,-2 47-423 0 0,-1-91-855 0 0,-22 174 335 0 0,16-150-471 0 0,6-31 62 0 0,0 0 0 0 0,-1 0 0 0 0,0-1 0 0 0,-1 1 1 0 0,0-1-1 0 0,-1 1 0 0 0,0-1 0 0 0,-6 9 1 0 0,10-18 43 0 0,-1 0 0 0 0,1-1 0 0 0,-1 1 0 0 0,1 0 0 0 0,-1-1 0 0 0,1 1 0 0 0,-1-1 0 0 0,1 1 0 0 0,-1-1 0 0 0,0 1 0 0 0,0-1 0 0 0,1 1 0 0 0,-1-1 0 0 0,0 0 0 0 0,1 1 0 0 0,-1-1 0 0 0,0 0 0 0 0,0 0 0 0 0,0 1 0 0 0,1-1 0 0 0,-1 0 0 0 0,0 0 0 0 0,-1 0 0 0 0,0 0-29 0 0,0-1 0 0 0,0 1 1 0 0,0-1-1 0 0,1 1 0 0 0,-1-1 1 0 0,0 0-1 0 0,1 1 1 0 0,-1-1-1 0 0,0 0 0 0 0,-1-2 1 0 0,-3-1-9 0 0,1-1 0 0 0,-1 0 0 0 0,1 0 1 0 0,-7-10-1 0 0,-4-8 373 0 0,1 0 0 0 0,1-1 1 0 0,1 0-1 0 0,2-1 0 0 0,0-1 0 0 0,-11-42 0 0 0,21 65 88 0 0,0 4-175 0 0,1 10-99 0 0,3 17-153 0 0,2-1-1 0 0,15 42 0 0 0,-17-59-8 0 0,1-1 1 0 0,0 1 0 0 0,1-1-1 0 0,0 0 1 0 0,1-1 0 0 0,-1 1-1 0 0,14 13 1 0 0,-16-19 13 0 0,2 1 0 0 0,-1-1 0 0 0,0 0 1 0 0,0 0-1 0 0,1 0 0 0 0,0-1 0 0 0,0 1 0 0 0,-1-1 0 0 0,1 0 0 0 0,0-1 0 0 0,1 1 0 0 0,-1-1 1 0 0,0 0-1 0 0,0 0 0 0 0,1-1 0 0 0,-1 0 0 0 0,0 0 0 0 0,1 0 0 0 0,-1 0 0 0 0,0-1 0 0 0,0 0 1 0 0,1 0-1 0 0,7-2 0 0 0,-2-1 3 0 0,1-1 0 0 0,-1 0 1 0 0,0 0-1 0 0,-1-1 0 0 0,1 0 0 0 0,-1-1 1 0 0,0 0-1 0 0,0-1 0 0 0,9-10 0 0 0,26-34-1386 0 0,-23 25 527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32 175 11976 0 0,'-1'-1'546'0'0,"-4"-10"-82"0"0,1 1 0 0 0,0-1 0 0 0,-2-15 0 0 0,2 8 1839 0 0,1 0 0 0 0,1-1 0 0 0,0-19 0 0 0,5 16 1625 0 0,-1 23-3794 0 0,0 1-1 0 0,0 0 1 0 0,-1 0 0 0 0,1 0-1 0 0,0 0 1 0 0,2 5 0 0 0,2 4-35 0 0,0 1-1 0 0,-1 0 1 0 0,0 1 0 0 0,-1-1 0 0 0,4 17 0 0 0,8 69 47 0 0,-13-81-115 0 0,23 231 62 0 0,-18-161-91 0 0,-3-52-127 0 0,-1-4-2031 0 0,-3-10-5699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94 19351 0 0,'-5'-3'1751'0'0,"5"3"-1726"0"0,0 0 0 0 0,0 0 1 0 0,-1 0-1 0 0,1 0 0 0 0,0 0 0 0 0,0 0 0 0 0,0 0 1 0 0,0-1-1 0 0,0 1 0 0 0,-1 0 0 0 0,1 0 0 0 0,0 0 1 0 0,0 0-1 0 0,0 0 0 0 0,0 0 0 0 0,0-1 0 0 0,0 1 1 0 0,0 0-1 0 0,0 0 0 0 0,0 0 0 0 0,0 0 0 0 0,0-1 1 0 0,0 1-1 0 0,0 0 0 0 0,-1 0 0 0 0,1 0 0 0 0,0 0 1 0 0,0-1-1 0 0,1 1 0 0 0,-1 0 0 0 0,0 0 1 0 0,0 0-1 0 0,0 0 0 0 0,0-1 0 0 0,0 1 0 0 0,0 0 1 0 0,0 0-1 0 0,0 0 0 0 0,0 0 0 0 0,0-1 0 0 0,0 1 1 0 0,0 0-1 0 0,0 0 0 0 0,1 0 0 0 0,-1 0 0 0 0,0 0 1 0 0,0 0-1 0 0,0-1 0 0 0,0 1 0 0 0,0 0 0 0 0,1 0 1 0 0,-1 0-1 0 0,0 0 0 0 0,0 0 0 0 0,0 0 0 0 0,0 0 1 0 0,1 0-1 0 0,6-3 856 0 0,14-5 365 0 0,1 1 0 0 0,0 2 0 0 0,32-5 0 0 0,-12 3-607 0 0,234-31-1737 0 0,-237 33 47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412 141 17967 0 0,'-15'-11'823'0'0,"1"-1"0"0"0,-1 0-1 0 0,-18-22 1 0 0,18 18-201 0 0,0 1 0 0 0,-21-17 1 0 0,31 28-554 0 0,-2-1 487 0 0,7 5-545 0 0,0 0-1 0 0,0 0 0 0 0,-1 0 0 0 0,1 1 0 0 0,0-1 0 0 0,0 0 0 0 0,0 0 0 0 0,0 0 0 0 0,-1 0 0 0 0,1 0 0 0 0,0 0 0 0 0,0 0 0 0 0,0 0 0 0 0,0 0 0 0 0,0 1 1 0 0,0-1-1 0 0,-1 0 0 0 0,1 0 0 0 0,0 0 0 0 0,0 0 0 0 0,0 1 0 0 0,0-1 0 0 0,0 0 0 0 0,0 0 0 0 0,0 0 0 0 0,0 0 0 0 0,0 1 0 0 0,0-1 0 0 0,0 0 0 0 0,0 0 0 0 0,0 0 1 0 0,0 0-1 0 0,0 1 0 0 0,0-1 0 0 0,0 0 0 0 0,0 0 0 0 0,0 0 0 0 0,0 0 0 0 0,0 1 0 0 0,0-1 0 0 0,0 0 0 0 0,0 0 0 0 0,1 19 85 0 0,2-1 0 0 0,0 1-1 0 0,6 22 1 0 0,-1-10-74 0 0,4 30-36 0 0,-3 0-1 0 0,-2 0 0 0 0,-3 118 1 0 0,-6-139 14 0 0,-2-1-1 0 0,-1 1 1 0 0,-3 0 0 0 0,-1-1 0 0 0,-1-1 0 0 0,-3 0-1 0 0,-17 38 1 0 0,20-56 53 0 0,-1-1-1 0 0,0 0 1 0 0,-1-1-1 0 0,-1 0 0 0 0,-1-1 1 0 0,-26 25-1 0 0,39-41-33 0 0,0 0 0 0 0,0 0 0 0 0,0 0 0 0 0,-1 0 1 0 0,1 0-1 0 0,-1 0 0 0 0,1 0 0 0 0,-1 0 0 0 0,1 0 0 0 0,-1-1 0 0 0,1 1 0 0 0,-1-1 0 0 0,0 1 0 0 0,1-1 0 0 0,-1 0 0 0 0,0 1 0 0 0,1-1 0 0 0,-1 0 0 0 0,0 0 0 0 0,0 0 0 0 0,1-1 0 0 0,-1 1 0 0 0,0 0 0 0 0,-2-1 1 0 0,2 0 55 0 0,-1-1 0 0 0,1 1 0 0 0,0 0 0 0 0,0-1 0 0 0,-1 0 0 0 0,1 1 0 0 0,0-1 0 0 0,1 0 0 0 0,-1 0 0 0 0,0 0 0 0 0,0 0 0 0 0,1 0 0 0 0,-1-1 0 0 0,-1-2 0 0 0,-1-6 64 0 0,0 0 0 0 0,0 0 0 0 0,1 0 0 0 0,1-1 0 0 0,-3-19 0 0 0,2 8-24 0 0,-14-117 113 0 0,16 134-222 0 0,0-1 0 0 0,0 0 1 0 0,0 0-1 0 0,1 0 0 0 0,0 0 1 0 0,1 0-1 0 0,0 0 0 0 0,0 0 1 0 0,3-10-1 0 0,-4 16-6 0 0,1 1 1 0 0,-1-1-1 0 0,0 0 0 0 0,1 1 0 0 0,-1-1 1 0 0,1 1-1 0 0,-1-1 0 0 0,1 1 0 0 0,-1-1 1 0 0,1 1-1 0 0,0 0 0 0 0,-1-1 1 0 0,1 1-1 0 0,-1 0 0 0 0,1-1 0 0 0,0 1 1 0 0,-1 0-1 0 0,1 0 0 0 0,0-1 0 0 0,-1 1 1 0 0,1 0-1 0 0,0 0 0 0 0,-1 0 0 0 0,1 0 1 0 0,0 0-1 0 0,0 0 0 0 0,-1 0 0 0 0,1 0 1 0 0,0 0-1 0 0,-1 1 0 0 0,1-1 0 0 0,0 0 1 0 0,-1 0-1 0 0,1 0 0 0 0,0 1 0 0 0,-1-1 1 0 0,1 0-1 0 0,-1 1 0 0 0,1-1 0 0 0,0 1 1 0 0,2 1-9 0 0,0 0 0 0 0,1 0 1 0 0,-1 1-1 0 0,-1-1 1 0 0,1 1-1 0 0,4 3 0 0 0,3 10-11 0 0,0-1-1 0 0,11 23 1 0 0,0 0-32 0 0,-5-11 42 0 0,15 28-23 0 0,66 87 0 0 0,-96-140 47 0 0,1 0 0 0 0,-1-1 0 0 0,1 1 0 0 0,0 0 0 0 0,-1-1 0 0 0,1 1 0 0 0,0-1-1 0 0,0 0 1 0 0,0 1 0 0 0,0-1 0 0 0,0 0 0 0 0,0 0 0 0 0,0 0 0 0 0,0 0 0 0 0,0-1 0 0 0,1 1 0 0 0,-1-1-1 0 0,0 1 1 0 0,0-1 0 0 0,5 0 0 0 0,-4 0 15 0 0,1-1 0 0 0,-1 0 0 0 0,0 0 0 0 0,0 0-1 0 0,0 0 1 0 0,0-1 0 0 0,0 1 0 0 0,0-1 0 0 0,0 0 0 0 0,0 0 0 0 0,-1 0-1 0 0,1 0 1 0 0,3-5 0 0 0,22-23-13 0 0,-2-2 0 0 0,-1 0 0 0 0,24-43 0 0 0,-5 9-8074 0 0,-24 38-571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81 12872 0 0,'9'-9'1369'0'0,"-7"3"-1643"0"0,11-18 1668 0 0,-11 20-572 0 0,-1 0 0 0 0,0 0-1 0 0,1 0 1 0 0,-1 0 0 0 0,0 0 0 0 0,-1 0 0 0 0,1-8-1 0 0,-8 11 2465 0 0,-6 3-2572 0 0,8 0-619 0 0,1 1 1 0 0,-1 0-1 0 0,1 0 0 0 0,0 0 0 0 0,0 0 0 0 0,0 1 1 0 0,0-1-1 0 0,0 1 0 0 0,-3 6 0 0 0,-27 41 630 0 0,32-48-722 0 0,-19 35 362 0 0,1 2 0 0 0,2 0 0 0 0,2 1 0 0 0,1 1 0 0 0,3 0 0 0 0,-12 69 0 0 0,14-47 106 0 0,3 1 0 0 0,1 70 0 0 0,7-86-213 0 0,2 0-1 0 0,3-1 1 0 0,15 67 0 0 0,-15-89-211 0 0,14 34-1 0 0,-17-53-40 0 0,0 0 0 0 0,0 0 0 0 0,1 0 0 0 0,0-1 0 0 0,0 1 0 0 0,1-1 0 0 0,0 0 0 0 0,0 0 0 0 0,9 8 0 0 0,-10-12-6 0 0,-1 0 0 0 0,1 1 0 0 0,-1-1 0 0 0,1-1 0 0 0,6 3 0 0 0,-2-4 0 0 0,-4-1-62 0 0,0 0 0 0 0,-1 0 0 0 0,1-1 0 0 0,-1 1 0 0 0,1-1 0 0 0,-1 0-1 0 0,4-3 1 0 0,-6 4 28 0 0,0 1-1 0 0,0-1 0 0 0,0 0 0 0 0,0 0 1 0 0,0 0-1 0 0,0-1 0 0 0,0 1 0 0 0,0 0 1 0 0,-1 0-1 0 0,1 0 0 0 0,0-1 0 0 0,-1 1 1 0 0,1 0-1 0 0,-1-1 0 0 0,1 1 0 0 0,-1 0 1 0 0,0-1-1 0 0,0 1 0 0 0,1 0 0 0 0,-1-1 1 0 0,0 1-1 0 0,0-1 0 0 0,0 1 0 0 0,-1-2 1 0 0,-2-7-2544 0 0,1 0-4121 0 0,-1-2-2826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2760 0 0,'0'0'192'0'0,"3"-3"-96"0"0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 13824 0 0,'0'0'1246'0'0,"0"0"-1022"0"0,-1 0 106 0 0,0-1-1 0 0,0 0 1 0 0,0 0-1 0 0,0 0 1 0 0,1 0 0 0 0,-1 0-1 0 0,0 0 1 0 0,1 0-1 0 0,-1-1 1 0 0,1 1-1 0 0,-3-6 4415 0 0,-2 4-3065 0 0,4 4-1436 0 0,-5 19 1691 0 0,3 3-706 0 0,2 42 0 0 0,0-3-844 0 0,-22 176 245 0 0,23-234-623 0 0,-5 27 35 0 0,-11 39 1 0 0,0-6-8 0 0,4-17 159 0 0,8-36-151 0 0,1 1 0 0 0,0 0 1 0 0,1-1-1 0 0,-1 24 0 0 0,3-26-867 0 0,0-7-346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2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21455 0 0,'0'0'1943'0'0,"-1"6"-738"0"0,-1 3-33 0 0,-3 11-602 0 0,2 0 0 0 0,0 0 0 0 0,0 23 0 0 0,1 72 950 0 0,0-23-1476 0 0,15 136 0 0 0,-8-191-1160 0 0,12 48 0 0 0,-12-72-148 0 0</inkml:trace>
  <inkml:trace contextRef="#ctx0" brushRef="#br0" timeOffset="1">0 488 21191 0 0,'4'-6'1920'0'0,"-3"2"-1890"0"0,1-1 0 0 0,1 1 0 0 0,-1 0 0 0 0,1 0 0 0 0,-1 0-1 0 0,1 0 1 0 0,0 1 0 0 0,1-1 0 0 0,-1 1 0 0 0,1 0 0 0 0,-1 0-1 0 0,9-5 1 0 0,4-2 45 0 0,35-15-1 0 0,-14 9 655 0 0,-16 6-843 0 0,0 1 1 0 0,1 1 0 0 0,0 1 0 0 0,0 1 0 0 0,42-6 0 0 0,-37 9-1754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52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74 11976 0 0,'-5'-5'468'0'0,"-1"2"-1"0"0,0-1 1 0 0,1 1 0 0 0,-1-1 0 0 0,-1 2 0 0 0,1-1 0 0 0,0 1 0 0 0,-1 0 0 0 0,1 0 0 0 0,-1 0 0 0 0,1 1 0 0 0,-1 0 0 0 0,0 1 0 0 0,1-1-1 0 0,-1 1 1 0 0,0 1 0 0 0,0-1 0 0 0,1 1 0 0 0,-13 3 0 0 0,17-3-186 0 0,1-1-229 0 0,1 0 1 0 0,-1 0 0 0 0,1 0 0 0 0,-1 1 0 0 0,1-1 0 0 0,-1 0 0 0 0,1 1-1 0 0,0-1 1 0 0,-1 0 0 0 0,1 1 0 0 0,-1-1 0 0 0,1 0 0 0 0,0 1 0 0 0,0-1-1 0 0,-1 1 1 0 0,1-1 0 0 0,0 0 0 0 0,0 1 0 0 0,-1-1 0 0 0,1 1-1 0 0,0-1 1 0 0,0 1 0 0 0,0 0 0 0 0,0-1-56 0 0,9 14 162 0 0,0-7-102 0 0,-1 1-1 0 0,1-1 1 0 0,0-1-1 0 0,1 0 1 0 0,11 6 0 0 0,-12-8-5 0 0,-1 1 0 0 0,0 0 0 0 0,0 0 0 0 0,0 1 0 0 0,0 0 0 0 0,-1 0 0 0 0,0 1 0 0 0,7 8 0 0 0,-10-7-82 0 0,0 0 1 0 0,0 1-1 0 0,0-1 1 0 0,-1 1-1 0 0,-1 0 1 0 0,1-1-1 0 0,-1 1 1 0 0,-1 1-1 0 0,0-1 1 0 0,1 14-1 0 0,-3-15 109 0 0,1 1 0 0 0,-1-1 0 0 0,0 1 0 0 0,0-1 0 0 0,-1 1 0 0 0,-1-1 0 0 0,1 0 0 0 0,-1 0 0 0 0,-1 0 0 0 0,1 0 0 0 0,-1-1 0 0 0,-1 1 0 0 0,1-1 0 0 0,-1 0 0 0 0,-1 0 0 0 0,1-1 0 0 0,-1 1 0 0 0,0-1 0 0 0,-13 9 0 0 0,18-14-69 0 0,-1 1 0 0 0,0-1 0 0 0,0 0 0 0 0,0 0 0 0 0,0 0 0 0 0,0 0 0 0 0,0 0 0 0 0,0-1 0 0 0,0 1 0 0 0,0 0 0 0 0,-1-1 0 0 0,1 0 0 0 0,0 1 0 0 0,0-1 0 0 0,0 0 0 0 0,-1 0 0 0 0,1 0 0 0 0,-2-1 0 0 0,2 0 39 0 0,0 1 0 0 0,0-1 0 0 0,0 0 1 0 0,1 0-1 0 0,-1 0 0 0 0,0 0 0 0 0,1 0 1 0 0,-1-1-1 0 0,1 1 0 0 0,-1 0 1 0 0,1-1-1 0 0,0 1 0 0 0,0-1 0 0 0,-1 1 1 0 0,1-1-1 0 0,0 0 0 0 0,1 0 0 0 0,-1 1 1 0 0,0-1-1 0 0,-1-2 0 0 0,-1-8 82 0 0,0 0 0 0 0,0 1 1 0 0,1-1-1 0 0,1 0 0 0 0,0 0 0 0 0,0 0 0 0 0,1 0 0 0 0,3-20 0 0 0,0 9-70 0 0,1 1-1 0 0,2-1 0 0 0,12-34 1 0 0,-10 36 182 0 0,1 1 1 0 0,18-29 0 0 0,-20 38-906 0 0,0 1 1 0 0,16-16 0 0 0,6 0-5748 0 0,-15 16-2275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57 873 6912 0 0,'-2'-1'10474'0'0,"-5"-4"-7339"0"0,1-7-1496 0 0,0 0 0 0 0,-8-24-1 0 0,11 22-1178 0 0,0 0-1 0 0,0 0 0 0 0,1 0 1 0 0,0-27-1 0 0,-3-111 1113 0 0,1 75-750 0 0,10-127 1 0 0,-2 177-688 0 0,0 1 1 0 0,13-41-1 0 0,-12 54-86 0 0,0 0 1 0 0,0 0-1 0 0,1 0 1 0 0,1 1-1 0 0,0 0 1 0 0,15-19-1 0 0,-18 26-64 0 0,0 0 1 0 0,0 1-1 0 0,0 0 0 0 0,1 0 1 0 0,0 0-1 0 0,0 1 1 0 0,0-1-1 0 0,0 1 0 0 0,0 0 1 0 0,1 1-1 0 0,7-3 0 0 0,-10 4 6 0 0,0 0-1 0 0,0 1 1 0 0,0-1 0 0 0,0 1-1 0 0,1 0 1 0 0,-1 0-1 0 0,0 0 1 0 0,0 0-1 0 0,0 1 1 0 0,1-1-1 0 0,-1 1 1 0 0,0 0-1 0 0,0 0 1 0 0,0 0-1 0 0,0 0 1 0 0,0 0 0 0 0,0 1-1 0 0,-1 0 1 0 0,1-1-1 0 0,0 1 1 0 0,-1 0-1 0 0,4 4 1 0 0,2 2-119 0 0,0 0 1 0 0,-1 1-1 0 0,0 0 1 0 0,-1 0-1 0 0,0 1 1 0 0,-1-1-1 0 0,1 2 1 0 0,-2-1 0 0 0,5 15-1 0 0,-2-5-593 0 0,-2 1 0 0 0,-1-1 0 0 0,0 1 0 0 0,0 25 0 0 0,-4-16-1505 0 0,-3 0-3817 0 0,-1-3-1798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66 14744 0 0,'-10'2'907'0'0,"9"-1"-840"0"0,-1-1 1 0 0,1 0-1 0 0,-1 1 1 0 0,1-1 0 0 0,-1 0-1 0 0,0 0 1 0 0,1 0-1 0 0,-1 0 1 0 0,1 0 0 0 0,-1 0-1 0 0,1 0 1 0 0,-1 0-1 0 0,-3-2 3437 0 0,10 1 254 0 0,2-2-2936 0 0,0 0-560 0 0,37-9 460 0 0,0 1-1 0 0,55-4 1 0 0,94-1-2679 0 0,-134 12-487 0 0,-18 2-5827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33 17503 0 0,'0'-7'1588'0'0,"0"5"-1467"0"0,0 1 0 0 0,0-1-1 0 0,0 0 1 0 0,0 0 0 0 0,-1 0 0 0 0,1 0-1 0 0,-1 0 1 0 0,1 0 0 0 0,-2-2-1 0 0,2 4-46 0 0,-1-1-1 0 0,1 1 1 0 0,0 0 0 0 0,-1-1-1 0 0,1 1 1 0 0,0 0-1 0 0,-1-1 1 0 0,1 1-1 0 0,-1 0 1 0 0,1 0 0 0 0,0-1-1 0 0,-1 1 1 0 0,1 0-1 0 0,-1 0 1 0 0,1 0-1 0 0,-1 0 1 0 0,1-1 0 0 0,-1 1-1 0 0,1 0 1 0 0,0 0-1 0 0,-1 0 1 0 0,1 0-1 0 0,-1 0 1 0 0,1 0-1 0 0,-1 0 1 0 0,1 0 0 0 0,-1 1-1 0 0,1-1 1 0 0,-1 0-1 0 0,1 0 1 0 0,-1 0-1 0 0,1 0 1 0 0,0 1 0 0 0,-1-1-1 0 0,1 0 1 0 0,-1 0-1 0 0,1 1 1 0 0,0-1-1 0 0,-1 0 1 0 0,1 1 0 0 0,0-1-1 0 0,-1 0 1 0 0,1 1-1 0 0,-6 5 112 0 0,0-1 0 0 0,0 1 0 0 0,1 0-1 0 0,0 0 1 0 0,0 1 0 0 0,1-1 0 0 0,0 1 0 0 0,0 0-1 0 0,0 0 1 0 0,-2 8 0 0 0,-2 10-259 0 0,-10 43 1 0 0,11-40 215 0 0,-14 71 367 0 0,5 1 0 0 0,3 1 0 0 0,2 110 0 0 0,10-188-507 0 0,1 1 1 0 0,1 0-1 0 0,1 0 0 0 0,2-1 1 0 0,0 1-1 0 0,14 42 0 0 0,-15-59-79 0 0,0-1 0 0 0,0-1 0 0 0,0 1-1 0 0,1 0 1 0 0,0-1 0 0 0,0 0 0 0 0,0 0 0 0 0,1 0-1 0 0,7 7 1 0 0,-9-10-70 0 0,-1 0 0 0 0,0-1 0 0 0,1 1 0 0 0,-1-1-1 0 0,1 1 1 0 0,0-1 0 0 0,-1 0 0 0 0,1 0 0 0 0,0 0 0 0 0,0 0-1 0 0,0 0 1 0 0,0-1 0 0 0,0 1 0 0 0,0-1 0 0 0,0 0 0 0 0,0 0-1 0 0,0 0 1 0 0,0 0 0 0 0,0 0 0 0 0,-1-1 0 0 0,1 1 0 0 0,0-1-1 0 0,5-2 1 0 0,7-5-8380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1 547 14280 0 0,'0'0'1297'0'0,"11"-10"2367"0"0,-4-2-1362 0 0,-1 1 0 0 0,10-23 0 0 0,12-58 147 0 0,-8 24-1486 0 0,-4 19-318 0 0,34-94 747 0 0,-43 128-1387 0 0,-2 0-1 0 0,0-1 0 0 0,0 0 0 0 0,-2 0 0 0 0,0 0 1 0 0,1-17-1 0 0,-4 32-86 0 0,0 3 21 0 0,-8 75 297 0 0,8-37-369 0 0,9 61-1 0 0,-6-82 152 0 0,1 0 0 0 0,1 0 0 0 0,0 0-1 0 0,2-1 1 0 0,10 23 0 0 0,-15-38-11 0 0,0 0 0 0 0,-1 0 1 0 0,1-1-1 0 0,0 1 0 0 0,0-1 0 0 0,1 1 0 0 0,-1-1 1 0 0,0 0-1 0 0,1 0 0 0 0,0 0 0 0 0,-1 0 0 0 0,1 0 1 0 0,0-1-1 0 0,3 2 0 0 0,-4-2-6 0 0,0 0 1 0 0,-1-1-1 0 0,1 1 1 0 0,0-1-1 0 0,0 0 0 0 0,0 0 1 0 0,-1 1-1 0 0,1-1 0 0 0,0 0 1 0 0,0 0-1 0 0,0-1 1 0 0,-1 1-1 0 0,1 0 0 0 0,0-1 1 0 0,0 1-1 0 0,0-1 1 0 0,-1 1-1 0 0,1-1 0 0 0,0 0 1 0 0,-1 0-1 0 0,1 0 0 0 0,-1 0 1 0 0,1 0-1 0 0,-1 0 1 0 0,3-3-1 0 0,9-11 5 0 0,0-1-1 0 0,-1 0 1 0 0,-1-1 0 0 0,12-25-1 0 0,16-23 38 0 0,-29 50-90 0 0,-1 0 0 0 0,13-32 0 0 0,-2-7-4368 0 0,-12 31-5524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13824 0 0,'0'0'1246'0'0,"6"-5"-631"0"0,9-4 2759 0 0,0 1 1 0 0,27-10-1 0 0,34-8-1496 0 0,21-8-10370 0 0,-73 23 242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 10592 0 0,'-6'6'1104'0'0,"2"-3"-527"0"0,0 0 1 0 0,0 1 0 0 0,0 0-1 0 0,1 0 1 0 0,-1 0-1 0 0,1 0 1 0 0,0 1 0 0 0,0-1-1 0 0,-3 9 1 0 0,4-10-354 0 0,1 0 1 0 0,0 1-1 0 0,0-1 1 0 0,0 1-1 0 0,1-1 1 0 0,-1 0-1 0 0,1 1 0 0 0,0-1 1 0 0,0 1-1 0 0,0-1 1 0 0,0 1-1 0 0,1-1 1 0 0,-1 1-1 0 0,1-1 0 0 0,0 0 1 0 0,1 5-1 0 0,0-4-48 0 0,0 0 0 0 0,-1 0-1 0 0,1 0 1 0 0,1 0 0 0 0,3 6-1 0 0,-4-8-121 0 0,0 0-1 0 0,0 0 1 0 0,1-1-1 0 0,-1 1 1 0 0,0 0-1 0 0,1-1 1 0 0,-1 0-1 0 0,1 0 1 0 0,-1 0-1 0 0,5 2 1 0 0,0-1-38 0 0,0-1 0 0 0,1 1 0 0 0,-1-1 0 0 0,1-1 0 0 0,-1 1 0 0 0,0-1 0 0 0,1-1 0 0 0,-1 1 0 0 0,1-1 0 0 0,-1 0 0 0 0,10-3 0 0 0,-5 0-797 0 0,0 0-1 0 0,-1-1 1 0 0,1 0-1 0 0,-1-1 1 0 0,0 0-1 0 0,10-7 0 0 0,-1-3-5813 0 0</inkml:trace>
  <inkml:trace contextRef="#ctx0" brushRef="#br0" timeOffset="1">393 1 9216 0 0,'0'0'421'0'0,"-3"7"134"0"0,-9 15 1531 0 0,1 0 0 0 0,2 1 1 0 0,0 0-1 0 0,2 1 1 0 0,-6 24-1 0 0,-5 18-954 0 0,-35 118-345 0 0,48-170-775 0 0,1 1 0 0 0,1 0 0 0 0,0 0 0 0 0,1 0 1 0 0,0 0-1 0 0,1 16 0 0 0,1-29-86 0 0,0-1-1 0 0,1 1 1 0 0,-1 0 0 0 0,0-1-1 0 0,0 1 1 0 0,1 0 0 0 0,-1-1 0 0 0,1 1-1 0 0,-1-1 1 0 0,1 1 0 0 0,0-1-1 0 0,-1 1 1 0 0,1-1 0 0 0,0 0-1 0 0,0 1 1 0 0,0-1 0 0 0,0 0 0 0 0,0 0-1 0 0,0 0 1 0 0,1 0 0 0 0,1 2-1 0 0,8 0-1653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30 221 3224 0 0,'-9'-3'552'0'0,"8"2"-138"0"0,0-1 1 0 0,-1 1 0 0 0,1-1-1 0 0,0 1 1 0 0,0-1-1 0 0,0 0 1 0 0,0 1-1 0 0,0-1 1 0 0,0 0-1 0 0,0 0 1 0 0,1 0 0 0 0,-1 0-1 0 0,1 0 1 0 0,-1 0-1 0 0,1 0 1 0 0,0 0-1 0 0,-1 1 1 0 0,1-1-1 0 0,0 0 1 0 0,1-3-1 0 0,0-7 777 0 0,0 0 0 0 0,3-11 0 0 0,-4 21-993 0 0,4-19 2028 0 0,2 0 0 0 0,0 1 0 0 0,15-36 1 0 0,-20 56-2183 0 0,-1-1 0 0 0,0 0 0 0 0,0 1 0 0 0,1-1 0 0 0,-1 1 0 0 0,0-1 0 0 0,1 1 0 0 0,-1-1 1 0 0,1 1-1 0 0,-1-1 0 0 0,0 1 0 0 0,1-1 0 0 0,-1 1 0 0 0,1-1 0 0 0,0 1 0 0 0,-1 0 1 0 0,1-1-1 0 0,-1 1 0 0 0,1 0 0 0 0,-1 0 0 0 0,1-1 0 0 0,0 1 0 0 0,-1 0 0 0 0,1 0 0 0 0,0 0 1 0 0,0 0-1 0 0,0 0-14 0 0,1 0 0 0 0,-1 0 0 0 0,0 1 0 0 0,0-1 0 0 0,0 1 1 0 0,0-1-1 0 0,1 1 0 0 0,-1-1 0 0 0,0 1 0 0 0,0 0 0 0 0,0-1 0 0 0,0 1 0 0 0,1 1 1 0 0,2 3 12 0 0,0 0 1 0 0,1 0 0 0 0,-1 0 0 0 0,4 8 0 0 0,-1 0-16 0 0,-1 1 0 0 0,0 0 0 0 0,-1 0 0 0 0,0 0 1 0 0,2 17-1 0 0,-2-4 29 0 0,3 50-1 0 0,-7-31-51 0 0,-2-1 0 0 0,-2 0-1 0 0,-11 52 1 0 0,-43 128 30 0 0,46-188-23 0 0,-13 39 55 0 0,-19 111 0 0 0,42-183-267 0 0,0 1-1 0 0,0 0 0 0 0,1-1 1 0 0,0 1-1 0 0,0 0 1 0 0,0-1-1 0 0,1 1 0 0 0,0 0 1 0 0,0-1-1 0 0,1 6 1 0 0,4 0-1050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 8752 0 0,'-2'0'86'0'0,"1"-1"0"0"0,0 1 0 0 0,0 0 0 0 0,0 0 0 0 0,0 0 0 0 0,0 0 0 0 0,0 0 0 0 0,0 0 0 0 0,0 0 0 0 0,-1 0 0 0 0,1 0 0 0 0,0 0 0 0 0,0 1 0 0 0,0-1 0 0 0,0 1 0 0 0,0-1 0 0 0,0 0 0 0 0,0 1 0 0 0,0 0 0 0 0,0-1 0 0 0,0 1 0 0 0,0 0 0 0 0,0 1 237 0 0,0-1 0 0 0,0 1-1 0 0,0 0 1 0 0,1-1 0 0 0,-1 1 0 0 0,1 0 0 0 0,-1 0 0 0 0,1 0 0 0 0,-1-1 0 0 0,1 1 0 0 0,0 0-1 0 0,0 0 1 0 0,0 2 0 0 0,1 11 558 0 0,1-1-1 0 0,3 15 1 0 0,-1-1-736 0 0,32 281-92 0 0,-24-98-865 0 0,-9-188-58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13824 0 0,'0'0'1224'0'0,"3"-3"-976"0"0,2-2-248 0 0,4 2 0 0 0,2 3 856 0 0,4 0 119 0 0,4 0 25 0 0,1 0 8 0 0,0 3-824 0 0,5 0-184 0 0,3 2 0 0 0,-3-3 0 0 0,1 3-112 0 0,-1-3 0 0 0,3 1 0 0 0,3-3-4967 0 0,1 2-993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9 731 13040 0 0,'0'0'633'0'0,"-3"-8"43"0"0,1 2-482 0 0,1-1-1 0 0,0 0 1 0 0,0 0 0 0 0,1 0 0 0 0,0 0-1 0 0,0 0 1 0 0,1 0 0 0 0,-1 1 0 0 0,1-1 0 0 0,3-9-1 0 0,1-14 1089 0 0,23-169 3051 0 0,0 2-1827 0 0,-25 165-2215 0 0,10-35 1 0 0,-10 55-251 0 0,1 1 1 0 0,0 0 0 0 0,0 1 0 0 0,1-1 0 0 0,0 1 0 0 0,11-17 0 0 0,-15 26-43 0 0,0-1 1 0 0,0 1 0 0 0,0-1 0 0 0,0 1 0 0 0,1-1 0 0 0,-1 1 0 0 0,0 0 0 0 0,1 0 0 0 0,-1-1 0 0 0,1 1-1 0 0,-1 0 1 0 0,1 0 0 0 0,-1 1 0 0 0,1-1 0 0 0,0 0 0 0 0,-1 0 0 0 0,1 1 0 0 0,0-1 0 0 0,0 1 0 0 0,0 0 0 0 0,-1-1-1 0 0,1 1 1 0 0,0 0 0 0 0,0 0 0 0 0,0 0 0 0 0,0 0 0 0 0,0 1 0 0 0,-1-1 0 0 0,1 0 0 0 0,0 1 0 0 0,0-1-1 0 0,-1 1 1 0 0,1 0 0 0 0,0-1 0 0 0,-1 1 0 0 0,1 0 0 0 0,0 0 0 0 0,-1 0 0 0 0,3 2 0 0 0,5 5-16 0 0,0 0 1 0 0,-1 1-1 0 0,0 0 1 0 0,14 19-1 0 0,-18-21 14 0 0,6 7-80 0 0,-1 0 0 0 0,-1 1 1 0 0,-1 0-1 0 0,0 1 1 0 0,9 30-1 0 0,-9-18-2158 0 0,5 31 0 0 0,-9-34-5303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2:1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64 3680 0 0,'0'0'6936'0'0,"6"-15"-4651"0"0,-6 14-2078 0 0,0 0 0 0 0,0 0 1 0 0,0 0-1 0 0,0 0 0 0 0,0 0 0 0 0,0-1 1 0 0,-1 1-1 0 0,1 0 0 0 0,0 0 0 0 0,-1 0 1 0 0,1 0-1 0 0,0 0 0 0 0,-1 1 0 0 0,1-1 1 0 0,-1 0-1 0 0,0 0 0 0 0,1 0 0 0 0,-1 0 1 0 0,0 0-1 0 0,1 1 0 0 0,-1-1 0 0 0,0 0 1 0 0,0 1-1 0 0,0-1 0 0 0,0 0 0 0 0,0 1 1 0 0,1-1-1 0 0,-1 1 0 0 0,0 0 0 0 0,0-1 1 0 0,0 1-1 0 0,0 0 0 0 0,0-1 0 0 0,-1 1 1 0 0,0 0-1 0 0,-6-3-74 0 0,-14-2 1495 0 0,18 4-1339 0 0,0 0 0 0 0,1 1 0 0 0,-1-1 0 0 0,0-1 0 0 0,1 1 0 0 0,-5-2 0 0 0,6 2-237 0 0,0 0-1 0 0,-1 0 1 0 0,1 1 0 0 0,-1-1 0 0 0,0 1-1 0 0,1-1 1 0 0,-1 1 0 0 0,1 0 0 0 0,-1 0-1 0 0,0 0 1 0 0,1 1 0 0 0,-1-1 0 0 0,1 0-1 0 0,-1 1 1 0 0,1 0 0 0 0,-1 0 0 0 0,1-1-1 0 0,0 1 1 0 0,-1 1 0 0 0,1-1 0 0 0,0 0-1 0 0,-1 1 1 0 0,1-1 0 0 0,0 1 0 0 0,0-1-1 0 0,-2 4 1 0 0,0 0-47 0 0,-1 1-1 0 0,1 0 1 0 0,1 1 0 0 0,-1-1-1 0 0,1 0 1 0 0,0 1-1 0 0,0 0 1 0 0,1 0-1 0 0,0 0 1 0 0,0 0-1 0 0,1 0 1 0 0,0 0 0 0 0,0 9-1 0 0,-1 1-7 0 0,1-14 5 0 0,1 0 0 0 0,-1-1 1 0 0,1 1-1 0 0,0-1 0 0 0,0 1 0 0 0,0 0 1 0 0,1 4-1 0 0,1-2 82 0 0,-1-4-28 0 0,0 0 0 0 0,0 1 1 0 0,0-1-1 0 0,1 0 0 0 0,-1 0 1 0 0,0 0-1 0 0,1 0 0 0 0,-1 0 0 0 0,1 0 1 0 0,-1 0-1 0 0,1 0 0 0 0,-1-1 1 0 0,1 1-1 0 0,0 0 0 0 0,-1-1 0 0 0,1 0 1 0 0,0 1-1 0 0,-1-1 0 0 0,1 0 1 0 0,0 0-1 0 0,-1 0 0 0 0,1 0 0 0 0,0 0 1 0 0,0 0-1 0 0,-1 0 0 0 0,1-1 1 0 0,0 1-1 0 0,-1-1 0 0 0,1 1 0 0 0,2-2 1 0 0,1 0 45 0 0,-1 1-1 0 0,1-1 1 0 0,-1-1 0 0 0,0 1 0 0 0,0-1-1 0 0,0 1 1 0 0,0-1 0 0 0,0-1 0 0 0,6-5-1 0 0,-5 5-68 0 0,-4 4-24 0 0,-1 0 0 0 0,1-1-1 0 0,0 1 1 0 0,0-1 0 0 0,-1 1 0 0 0,1-1-1 0 0,0 1 1 0 0,-1-1 0 0 0,1 0 0 0 0,-1 1-1 0 0,1-1 1 0 0,-1 0 0 0 0,1 1-1 0 0,-1-1 1 0 0,1 0 0 0 0,-1 0 0 0 0,1 1-1 0 0,-1-1 1 0 0,0 0 0 0 0,1-1-1 0 0,-1-3 3 0 0,0 0-11 0 0,2-3-151 0 0,-1 7 99 0 0,-1 0-194 0 0,9-17-2981 0 0,16-4-3983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1 496 17967 0 0,'0'0'392'0'0,"6"0"88"0"0,3 0 8 0 0,4 0 24 0 0,5 0-416 0 0,4 3-96 0 0,4-1 0 0 0,-5 3 0 0 0,8 1-784 0 0,-3-4-176 0 0,-1-2-40 0 0,3-2-5975 0 0</inkml:trace>
  <inkml:trace contextRef="#ctx0" brushRef="#br0" timeOffset="1">911 1 15176 0 0,'-7'6'254'0'0,"0"1"1"0"0,1 1-1 0 0,0-1 1 0 0,0 1-1 0 0,1 0 1 0 0,-8 15-1 0 0,-20 56-493 0 0,24-54 360 0 0,-96 323 1119 0 0,73-225-990 0 0,25-96-683 0 0,-15 60 1373 0 0,20-76-1862 0 0,1 1 1 0 0,0-1 0 0 0,0 0 0 0 0,1 1 0 0 0,2 18 0 0 0,3-15-4796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14944 0 0,'0'0'340'0'0,"6"-6"464"0"0,3-7-360 0 0,-1-2 1 0 0,0 1 0 0 0,0-1 0 0 0,7-22 0 0 0,11-23 2528 0 0,10-3-293 0 0,-30 55-2524 0 0,0-1 0 0 0,1 1 0 0 0,-1 1 0 0 0,1-1 0 0 0,9-6 0 0 0,-15 13-154 0 0,0 1 0 0 0,0-1 1 0 0,0 1-1 0 0,0-1 1 0 0,0 1-1 0 0,0-1 0 0 0,0 1 1 0 0,0-1-1 0 0,0 1 1 0 0,0 0-1 0 0,0 0 0 0 0,0-1 1 0 0,0 1-1 0 0,0 0 1 0 0,0 0-1 0 0,0 0 1 0 0,0 0-1 0 0,0 0 0 0 0,0 0 1 0 0,1 1-1 0 0,-1-1 1 0 0,0 0-1 0 0,0 1 0 0 0,0-1 1 0 0,0 0-1 0 0,0 1 1 0 0,0-1-1 0 0,0 1 0 0 0,0-1 1 0 0,1 2-1 0 0,0 1-3 0 0,-1-1-1 0 0,1 1 1 0 0,0 0 0 0 0,-1-1-1 0 0,1 1 1 0 0,-1 0-1 0 0,0 0 1 0 0,0 0 0 0 0,1 5-1 0 0,4 31-63 0 0,-4-21 27 0 0,1-1 19 0 0,0 0 1 0 0,1 0-1 0 0,11 26 0 0 0,-15-43 19 0 0,0 1 0 0 0,0-1 0 0 0,1 0 0 0 0,-1 0 0 0 0,0 1 0 0 0,0-1 0 0 0,0 0 0 0 0,0 0 0 0 0,1 0 0 0 0,-1 1 0 0 0,0-1 0 0 0,0 0 0 0 0,0 0 0 0 0,1 0 0 0 0,-1 0 0 0 0,0 1 0 0 0,0-1 0 0 0,1 0 0 0 0,-1 0 0 0 0,0 0 0 0 0,0 0 0 0 0,1 0 0 0 0,-1 0 0 0 0,0 0 0 0 0,1 0 0 0 0,-1 0 0 0 0,0 0 0 0 0,0 0 0 0 0,1 0 0 0 0,-1 0 0 0 0,0 0 0 0 0,0 0 0 0 0,1 0 0 0 0,-1 0 0 0 0,0 0 0 0 0,0 0 0 0 0,1 0 0 0 0,-1-1 0 0 0,1 1 0 0 0,6-5 8 0 0,-6 5-5 0 0,5-6 16 0 0,-1 1 0 0 0,1-1 0 0 0,-1-1 0 0 0,7-9 0 0 0,1-2 3 0 0,3-4-1189 0 0,5-6-4566 0 0,-8 14-2014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 6912 0 0,'-1'-1'102'0'0,"-1"-8"528"0"0,2 8-137 0 0,0 1 1 0 0,0-1-1 0 0,1 0 0 0 0,-1 0 1 0 0,0 0-1 0 0,0 0 1 0 0,0 0-1 0 0,1 1 1 0 0,-1-1-1 0 0,0 0 0 0 0,1 0 1 0 0,-1 0-1 0 0,1 1 1 0 0,-1-1-1 0 0,1 0 1 0 0,0-1-1 0 0,0 1-128 0 0,0 0-1 0 0,1 1 1 0 0,-1-1 0 0 0,0 0-1 0 0,0 0 1 0 0,1 1 0 0 0,-1-1-1 0 0,0 1 1 0 0,3-1 0 0 0,1 0-82 0 0,1 0 1 0 0,-1 0-1 0 0,1 1 0 0 0,6 0 1 0 0,-7 0 138 0 0,97 7 1686 0 0,-83-7-1934 0 0,76 3 137 0 0,-88-3-901 0 0,0 0 0 0 0,0 0 0 0 0,0-1 0 0 0,-1 0 0 0 0,11-2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60 8752 0 0,'-4'-3'-26'0'0,"3"3"683"0"0,0-1 0 0 0,-1 0 0 0 0,1 0 0 0 0,0 1 1 0 0,-1-1-1 0 0,1 0 0 0 0,0-1 0 0 0,0 1 0 0 0,-2-2 0 0 0,3 3-499 0 0,0-1 1 0 0,0 1-1 0 0,0-1 0 0 0,0 0 1 0 0,0 1-1 0 0,0-1 0 0 0,0 1 1 0 0,0-1-1 0 0,0 0 0 0 0,0 1 1 0 0,0-1-1 0 0,0 1 1 0 0,0-1-1 0 0,1 0 0 0 0,-1 1 1 0 0,0-1-1 0 0,0 1 0 0 0,1-1 1 0 0,-1 1-1 0 0,0-1 0 0 0,1 1 1 0 0,-1-1-1 0 0,0 1 1 0 0,1-1-1 0 0,-1 1 0 0 0,1-1 1 0 0,-1 1-1 0 0,1 0 0 0 0,-1-1 1 0 0,1 0-1 0 0,3-2 231 0 0,1 0-1 0 0,-1 0 1 0 0,0 0 0 0 0,1 1-1 0 0,-1 0 1 0 0,1-1 0 0 0,0 2-1 0 0,-1-1 1 0 0,1 0 0 0 0,0 1-1 0 0,0 0 1 0 0,9-1 0 0 0,-8 2-342 0 0,-1-1 1 0 0,1 1 0 0 0,0 1 0 0 0,0-1 0 0 0,-1 1 0 0 0,1 0-1 0 0,-1 0 1 0 0,1 1 0 0 0,-1-1 0 0 0,1 1 0 0 0,-1 0-1 0 0,0 1 1 0 0,0-1 0 0 0,0 1 0 0 0,0 0 0 0 0,0 0 0 0 0,-1 1-1 0 0,5 4 1 0 0,-5-5-48 0 0,-1 1 0 0 0,0-1 0 0 0,-1 1 0 0 0,1 0 0 0 0,-1 0 0 0 0,1 0 0 0 0,-1 0 0 0 0,0 1 0 0 0,-1-1 0 0 0,1 0 0 0 0,-1 1 0 0 0,0-1 0 0 0,0 1 0 0 0,0 0 0 0 0,-1-1 0 0 0,1 1 0 0 0,-1 0 0 0 0,0-1 0 0 0,-1 1 0 0 0,1 0 0 0 0,-1-1 0 0 0,0 1 0 0 0,0 0 0 0 0,0-1 0 0 0,-1 1 0 0 0,-3 6 0 0 0,2-5 23 0 0,-1 0 0 0 0,0 0 0 0 0,0 0 0 0 0,0-1 0 0 0,-1 0 0 0 0,0 0 0 0 0,-10 9 0 0 0,22-16-46 0 0,0 0 0 0 0,0 0 1 0 0,0 1-1 0 0,0 0 0 0 0,0 0 0 0 0,14 0 0 0 0,-4 1 93 0 0,1 1 1 0 0,-1 1-1 0 0,26 5 0 0 0,-36-5-57 0 0,1 0-1 0 0,-1 0 0 0 0,-1 1 1 0 0,1 0-1 0 0,0 0 0 0 0,-1 0 1 0 0,1 1-1 0 0,-1 0 0 0 0,0 1 1 0 0,0-1-1 0 0,4 6 1 0 0,-7-7-13 0 0,0 1 1 0 0,0 0-1 0 0,-1-1 1 0 0,0 1-1 0 0,0 0 1 0 0,0 0 0 0 0,0 0-1 0 0,-1 1 1 0 0,1-1-1 0 0,-1 0 1 0 0,0 0-1 0 0,-1 1 1 0 0,1-1 0 0 0,-1 1-1 0 0,1-1 1 0 0,-1 1-1 0 0,-1-1 1 0 0,1 0 0 0 0,-1 1-1 0 0,1-1 1 0 0,-1 1-1 0 0,-3 6 1 0 0,1-1-1 0 0,-1-1-1 0 0,0 1 1 0 0,0-1 0 0 0,-1 1-1 0 0,-1-2 1 0 0,1 1 0 0 0,-1 0-1 0 0,-12 12 1 0 0,8-12-276 0 0,0 0-1 0 0,0-1 1 0 0,-1 0-1 0 0,0-1 0 0 0,0 0 1 0 0,-19 8-1 0 0,19-10-1235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36 11520 0 0,'-2'-2'202'0'0,"1"0"0"0"0,0-1 1 0 0,-1 1-1 0 0,1-1 0 0 0,0 1 0 0 0,-1-6 1 0 0,2-3 6854 0 0,4 10-6783 0 0,0 1 1 0 0,1-1-1 0 0,-1 1 1 0 0,0 0-1 0 0,0 0 1 0 0,0 0-1 0 0,1 0 1 0 0,-1 1-1 0 0,0-1 1 0 0,0 1 0 0 0,0 0-1 0 0,0 1 1 0 0,0-1-1 0 0,6 4 1 0 0,7 3 252 0 0,-1 1-1 0 0,15 11 1 0 0,-14-8-375 0 0,-1 0 0 0 0,-1 0-1 0 0,0 2 1 0 0,-1 0 0 0 0,0 1 0 0 0,-1 0-1 0 0,-1 1 1 0 0,0 0 0 0 0,-1 1 0 0 0,-1 0-1 0 0,-1 1 1 0 0,0 0 0 0 0,-2 1 0 0 0,0-1-1 0 0,6 23 1 0 0,-8-15-129 0 0,-2 1 0 0 0,0-1 0 0 0,-1 1 0 0 0,-2-1 0 0 0,-1 1 0 0 0,-1-1 0 0 0,-1 1 0 0 0,-1-1 0 0 0,-1 0 0 0 0,-2-1 0 0 0,0 1 0 0 0,-2-1 0 0 0,-1 0 0 0 0,-1-1 0 0 0,-14 23 0 0 0,5-12-286 0 0,-2-1-1 0 0,-2-1 0 0 0,-40 44 1 0 0,50-63 88 0 0,0 0-1 0 0,-1-1 1 0 0,-1 0 0 0 0,0-1 0 0 0,-1-1-1 0 0,0-1 1 0 0,-1 0 0 0 0,0-2 0 0 0,-19 8 0 0 0,3-7-1235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3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201 216 7832 0 0,'-17'-7'920'0'0,"16"7"-827"0"0,0-1 1 0 0,0 0 0 0 0,0 1 0 0 0,1-1-1 0 0,-1 1 1 0 0,0-1 0 0 0,0 0 0 0 0,0 0-1 0 0,1 1 1 0 0,-1-1 0 0 0,0 0 0 0 0,1 0-1 0 0,-1 0 1 0 0,1 0 0 0 0,-1 0 0 0 0,1 0-1 0 0,0 0 1 0 0,-1 0 0 0 0,1 0-1 0 0,0 0 1 0 0,-1 0 0 0 0,1 0 0 0 0,0 0-1 0 0,0 0 1 0 0,0-1 0 0 0,-2-10 14 0 0,2 9 50 0 0,0 0-1 0 0,0 0 1 0 0,1 0-1 0 0,-1 0 1 0 0,1 0-1 0 0,0 0 1 0 0,0 1-1 0 0,0-1 1 0 0,3-5-1 0 0,0-3 504 0 0,6-14 566 0 0,-4 0-308 0 0,-5 23-887 0 0,0 0 0 0 0,0 0 0 0 0,0 0 0 0 0,-1 0 0 0 0,1 0 0 0 0,-1 0 0 0 0,1 0 0 0 0,-1 0 0 0 0,0 0 0 0 0,0 0 0 0 0,0 0 0 0 0,0 0 0 0 0,0 0 0 0 0,0 0 0 0 0,-1 0 0 0 0,1 0 0 0 0,-1 0 0 0 0,1 0 0 0 0,-1 0 0 0 0,0 0 0 0 0,0 0 0 0 0,-1-2 1 0 0,-22-26 3989 0 0,31 47-3230 0 0,-1-3-731 0 0,0 1-1 0 0,-1-1 1 0 0,-1 1-1 0 0,0 0 1 0 0,-1 0 0 0 0,-1 1-1 0 0,0-1 1 0 0,-1 27-1 0 0,1 27-34 0 0,-1 45 180 0 0,-5-3-149 0 0,4-51-132 0 0,-4-1 0 0 0,-14 81 0 0 0,-22 24 75 0 0,-63 157 0 0 0,67-224-1460 0 0,27-73 656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8752 0 0,'1'8'909'0'0,"3"14"1564"0"0,1 0-1 0 0,8 23 1 0 0,-6-22-2185 0 0,4-3 2160 0 0,-3-33-224 0 0,-4-18-881 0 0,-3 14-1194 0 0,-1 13-148 0 0,0 1-1 0 0,1-1 1 0 0,-1 1 0 0 0,0-1 0 0 0,-1 1 0 0 0,1-1 0 0 0,-2-5 0 0 0,-1 5 42 0 0,3 4-43 0 0,0 0 0 0 0,-1 0 1 0 0,1-1-1 0 0,0 1 0 0 0,0 0 1 0 0,0 0-1 0 0,-1 0 1 0 0,1 0-1 0 0,0 0 0 0 0,0 0 1 0 0,-1 0-1 0 0,1 0 0 0 0,0 0 1 0 0,-1 0-1 0 0,1 0 0 0 0,0 0 1 0 0,0 0-1 0 0,-1 0 1 0 0,1 0-1 0 0,0 0 0 0 0,0 0 1 0 0,0 1-1 0 0,-1-1 0 0 0,1 0 1 0 0,0 0-1 0 0,0 0 0 0 0,-1 0 1 0 0,1 0-1 0 0,0 1 1 0 0,0-1-1 0 0,-1 0 0 0 0,-1 3-1 0 0,1-1-199 0 0,0 0-1 0 0,-1 0 1 0 0,1 0-1 0 0,0 0 1 0 0,0 1-1 0 0,0-1 1 0 0,0 0-1 0 0,0 0 1 0 0,0 4-1 0 0,1-1-898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173 114 11056 0 0,'0'0'852'0'0,"-1"-1"-560"0"0,-1-3 825 0 0,-8 0 6103 0 0,18 4-6830 0 0,-7 0-368 0 0,-1 0 0 0 0,1 0 0 0 0,-1 0 0 0 0,1-1 0 0 0,-1 1 0 0 0,1 0 0 0 0,-1 0 0 0 0,1 0 0 0 0,-1 0 0 0 0,1 0 0 0 0,-1-1 0 0 0,1 1 0 0 0,-1 0-1 0 0,1 0 1 0 0,-1-1 0 0 0,1 1 0 0 0,-1 0 0 0 0,1-1 0 0 0,-1 1 0 0 0,0 0 0 0 0,1-1 0 0 0,-1 1 0 0 0,0-1 0 0 0,1 1 0 0 0,-1-1 0 0 0,0 1 0 0 0,0-1 0 0 0,1 1-1 0 0,-1-1 1 0 0,0 1 0 0 0,0-1 0 0 0,0 1 0 0 0,0-1 0 0 0,0 1 0 0 0,0-2 0 0 0,-1-22 1248 0 0,-1 8-730 0 0,2 13-442 0 0,0 1-1 0 0,0 0 1 0 0,0 0-1 0 0,0-1 1 0 0,-1 1-1 0 0,1 0 1 0 0,-1 0-1 0 0,0-1 1 0 0,-1-2-1 0 0,-1-5 360 0 0,3 9-425 0 0,0 0 0 0 0,0 1-1 0 0,-1-1 1 0 0,1 0 0 0 0,0 1-1 0 0,0-1 1 0 0,0 0-1 0 0,-1 1 1 0 0,1-1 0 0 0,0 0-1 0 0,-1 1 1 0 0,1-1 0 0 0,-1 1-1 0 0,1-1 1 0 0,-1 0 0 0 0,1 1-1 0 0,-1 0 1 0 0,1-1 0 0 0,-1 1-1 0 0,1-1 1 0 0,-1 1 0 0 0,0-1-1 0 0,1 1 1 0 0,-1 0 0 0 0,0 0-1 0 0,1-1 1 0 0,-1 1-1 0 0,0 0 1 0 0,1 0 0 0 0,-1 0-1 0 0,0 0 1 0 0,1 0 0 0 0,-1-1-1 0 0,0 1 1 0 0,0 1 0 0 0,1-1-1 0 0,-1 0 1 0 0,0 0 0 0 0,1 0-1 0 0,-1 0 1 0 0,0 0 0 0 0,1 1-1 0 0,-1-1 1 0 0,0 0 0 0 0,0 1-1 0 0,-3 1 141 0 0,0 0-1 0 0,1 0 0 0 0,-1 1 1 0 0,1-1-1 0 0,0 1 1 0 0,-5 5-1 0 0,0 1-171 0 0,0 1 0 0 0,1 1 0 0 0,1 0 0 0 0,0-1 0 0 0,0 2 0 0 0,-7 18 0 0 0,2 4 0 0 0,-8 36 0 0 0,9-23 218 0 0,1-1 1 0 0,3 2-1 0 0,1-1 0 0 0,3 0 1 0 0,2 1-1 0 0,7 59 0 0 0,16 36 57 0 0,-17-114-224 0 0,2 1 1 0 0,19 48-1 0 0,-23-70-37 0 0,0 1-1 0 0,1-1 0 0 0,-1 0 1 0 0,9 11-1 0 0,-10-15-13 0 0,0-1 0 0 0,1 0 0 0 0,-1 0 0 0 0,1 0 0 0 0,-1 0 0 0 0,1 0 0 0 0,0-1 0 0 0,0 1 0 0 0,0-1 0 0 0,1 0 0 0 0,4 1 0 0 0,2 1-64 0 0,0-1 0 0 0,0 0 0 0 0,12 1 0 0 0,-18-4-220 0 0,0 0 0 0 0,1 0 0 0 0,-1 0 0 0 0,0 0-1 0 0,0-1 1 0 0,1 0 0 0 0,-1 0 0 0 0,9-3 0 0 0,8-5-1119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23039 0 0,'0'0'2315'0'0,"0"2"-2051"0"0,-1 12 392 0 0,1-9-421 0 0,0 0 1 0 0,0 0-1 0 0,0 0 0 0 0,1 7 0 0 0,22 141-75 0 0,-2-9-155 0 0,-17-127-5 0 0,10 62 0 0 0,3-1 0 0 0,28 76 0 0 0,-41-144-589 0 0,1 0 0 0 0,0-1-1 0 0,0 0 1 0 0,1 0 0 0 0,11 14-1 0 0,-8-12-8153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22111 0 0,'-6'-3'2411'0'0,"4"3"-2283"0"0,-1 11 1147 0 0,2 2-859 0 0,1 1 1 0 0,1-1-1 0 0,3 24 1 0 0,-2-21-401 0 0,11 73-16 0 0,8 94 0 0 0,-18-138-52 0 0,1 36-1920 0 0,-3-80 1738 0 0,-1 0 0 0 0,0-1-1 0 0,0 1 1 0 0,0 0 0 0 0,-1 0-1 0 0,1-1 1 0 0,0 1 0 0 0,0 0 0 0 0,0-1-1 0 0,0 1 1 0 0,-1 0 0 0 0,1-1-1 0 0,0 1 1 0 0,-1 0 0 0 0,1-1 0 0 0,0 1-1 0 0,-1 0 1 0 0,-4-5-1301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2:12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36 106 12296 0 0,'-26'-18'1497'0'0,"17"11"2584"0"0,9 7-3985 0 0,0 0 0 0 0,0 0 0 0 0,0 0 1 0 0,0-1-1 0 0,0 1 0 0 0,0 0 0 0 0,0 0 0 0 0,0 0 0 0 0,0 0 0 0 0,0 0 1 0 0,0 0-1 0 0,0-1 0 0 0,0 1 0 0 0,0 0 0 0 0,0 0 0 0 0,0 0 0 0 0,0 0 1 0 0,0 0-1 0 0,0 0 0 0 0,1-2 865 0 0,-1 2-865 0 0,19-6 3203 0 0,-14 5-3637 0 0,13-1 792 0 0,0 1 0 0 0,0 0 0 0 0,20 2-1 0 0,-2 0-110 0 0,256-16 1284 0 0,-1-20-649 0 0,-279 34-941 0 0,149-14 371 0 0,-102 14-128 0 0,0 2 0 0 0,64 9 0 0 0,-76-5 34 0 0,-22-3-39 0 0,31 7 0 0 0,-49-7-215 0 0,-1-1 0 0 0,0 0 0 0 0,10 0 0 0 0,-15-1 15 0 0,-1-1-17 0 0,0 1-124 0 0,1-1-1 0 0,-1 0 1 0 0,0 1-1 0 0,1-1 1 0 0,-1 0-1 0 0,0 1 1 0 0,0-1-1 0 0,0 1 1 0 0,0-1-1 0 0,0 0 0 0 0,0 0 1 0 0,0 1-1 0 0,0-1 1 0 0,0 0-1 0 0,0 1 1 0 0,0-1-1 0 0,0 0 1 0 0,0 1-1 0 0,0-1 1 0 0,0 1-1 0 0,-1-1 1 0 0,1 0-1 0 0,0 1 1 0 0,-1-1-1 0 0,1 1 0 0 0,0-1 1 0 0,-1 0-1 0 0,1 1 1 0 0,-1-1-1 0 0,1 1 1 0 0,-1-1-1 0 0,1 1 1 0 0,-1 0-1 0 0,1-1 1 0 0,-1 1-1 0 0,1-1 1 0 0,-1 1-1 0 0,1 0 1 0 0,-2-1-1 0 0,1 0-445 0 0,-2 1-1080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17503 0 0,'0'0'803'0'0,"0"-2"-18"0"0,0-3-501 0 0,0 0-109 0 0,1 4 25 0 0,0 0-1 0 0,0 0 1 0 0,-1 0 0 0 0,1 0-1 0 0,0 0 1 0 0,0 0-1 0 0,0 1 1 0 0,0-1 0 0 0,0 0-1 0 0,0 0 1 0 0,0 1 0 0 0,1-1-1 0 0,-1 1 1 0 0,0-1-1 0 0,0 1 1 0 0,2-1 0 0 0,-2 1 82 0 0,10-5 142 0 0,1 2 0 0 0,0-1 0 0 0,-1 2 0 0 0,1-1 0 0 0,13 0 0 0 0,62 1 1139 0 0,-83 2-1470 0 0,110 4-563 0 0,-39-1-1025 0 0,-41-1 649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85 822 10136 0 0,'-19'12'79'0'0,"0"-8"3635"0"0,17-4-3377 0 0,1 0 0 0 0,0 0 0 0 0,0 0-1 0 0,0 0 1 0 0,-1-1 0 0 0,1 1 0 0 0,0 0 0 0 0,0-1 0 0 0,0 1 0 0 0,-1-1 0 0 0,1 1 0 0 0,0-1 0 0 0,0 0 0 0 0,0 1 0 0 0,0-1 0 0 0,0 0 0 0 0,0 0-1 0 0,0 0 1 0 0,1 0 0 0 0,-1 0 0 0 0,0 0 0 0 0,0 0 0 0 0,1 0 0 0 0,-1 0 0 0 0,0 0 0 0 0,1 0 0 0 0,0 0 0 0 0,-1-1 0 0 0,0-1 0 0 0,-4-13 288 0 0,1-1-1 0 0,1 0 1 0 0,0 0 0 0 0,2 0 0 0 0,-1-28 0 0 0,13-87 999 0 0,-6 77-1529 0 0,-5-68 0 0 0,1-4-43 0 0,0 101 432 0 0,2 0-1 0 0,11-47 1 0 0,-11 62-416 0 0,1 0-1 0 0,0 1 1 0 0,0-1-1 0 0,1 1 1 0 0,0 0-1 0 0,1 0 1 0 0,1 1-1 0 0,8-12 1 0 0,-13 19-68 0 0,0 0 0 0 0,0 1 0 0 0,0-1 0 0 0,1 0 0 0 0,-1 1 0 0 0,0-1 0 0 0,1 1 0 0 0,-1 0 0 0 0,1-1 0 0 0,-1 1 0 0 0,1 1 0 0 0,0-1 0 0 0,-1 0 0 0 0,1 1 0 0 0,4-1 0 0 0,-2 0 0 0 0,0 2 0 0 0,0-1 0 0 0,0 0 0 0 0,0 1 0 0 0,0 0 0 0 0,0 0 0 0 0,-1 1 0 0 0,6 1 0 0 0,2 3 0 0 0,0-1 0 0 0,-1 2 0 0 0,1 0 0 0 0,-2 0 0 0 0,19 16 0 0 0,-13-9-473 0 0,-1 1-1 0 0,0 0 1 0 0,19 28-1 0 0,-29-36 140 0 0,-1 0 0 0 0,1 0 0 0 0,-2 1-1 0 0,1 0 1 0 0,-1 0 0 0 0,0 0-1 0 0,0 0 1 0 0,-1 0 0 0 0,0 1-1 0 0,-1-1 1 0 0,1 17 0 0 0,-2-3-6158 0 0,-2-2-1846 0 0</inkml:trace>
  <inkml:trace contextRef="#ctx0" brushRef="#br0" timeOffset="1">114 357 19063 0 0,'-32'-4'1648'0'0,"30"4"-1535"0"0,0 0 1 0 0,-1 0 0 0 0,1 0 0 0 0,0 0 0 0 0,-1 0 0 0 0,1 1 0 0 0,0-1 0 0 0,-1 1 0 0 0,1 0 0 0 0,0-1 0 0 0,-4 3 2139 0 0,24 3-895 0 0,-8-2-1390 0 0,10 0 32 0 0,0 0 0 0 0,28 0 0 0 0,-20-2 0 0 0,69 6-2896 0 0,-67-8-5295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20271 0 0,'-5'1'130'0'0,"0"1"-1"0"0,0 0 1 0 0,0 0-1 0 0,0 1 0 0 0,0-1 1 0 0,0 1-1 0 0,1 0 1 0 0,-1 0-1 0 0,1 1 0 0 0,0-1 1 0 0,0 1-1 0 0,0 0 1 0 0,0 0-1 0 0,1 0 1 0 0,0 1-1 0 0,-4 5 0 0 0,-2 4 66 0 0,1 0 0 0 0,0 1 0 0 0,1 0 0 0 0,0 0 0 0 0,2 0-1 0 0,-7 24 1 0 0,7-13-67 0 0,1 1-1 0 0,1 0 1 0 0,1-1-1 0 0,2 1 1 0 0,1 0 0 0 0,0 0-1 0 0,2 0 1 0 0,9 38-1 0 0,-3-33-74 0 0,15 36 0 0 0,-20-58-272 0 0,1 0 0 0 0,0 0 0 0 0,1 0 0 0 0,0-1 0 0 0,0 0 0 0 0,1 0 0 0 0,12 11 0 0 0,0-2-735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12 396 9440 0 0,'-11'12'7863'0'0,"11"-12"-7798"0"0,1 0-1 0 0,-1 1 0 0 0,1-1 0 0 0,-1 0 0 0 0,0 0 0 0 0,1 0 0 0 0,-1 0 0 0 0,1 0 0 0 0,-1 1 0 0 0,1-1 0 0 0,-1 0 0 0 0,1 0 0 0 0,-1 0 0 0 0,0 0 0 0 0,1-1 0 0 0,-1 1 0 0 0,1 0 0 0 0,-1 0 1 0 0,1 0-1 0 0,-1 0 0 0 0,1 0 0 0 0,-1 0 0 0 0,0-1 0 0 0,1 1 0 0 0,-1 0 0 0 0,1 0 0 0 0,-1-1 0 0 0,0 1 0 0 0,1 0 0 0 0,-1-1 0 0 0,1 0 0 0 0,12-12 1283 0 0,-11 11-920 0 0,6-8 234 0 0,0 0-1 0 0,-1 0 1 0 0,0-1 0 0 0,-1 0-1 0 0,8-16 1 0 0,19-63 1139 0 0,-10 24-1045 0 0,-14 43-577 0 0,0 3 8 0 0,-2 1 0 0 0,0-1-1 0 0,6-37 1 0 0,-10 42-106 0 0,-3 15-80 0 0,0 0 0 0 0,-1 0 0 0 0,1 0 0 0 0,0 0 0 0 0,0 0 0 0 0,0 0 0 0 0,-1 0 0 0 0,1 0 0 0 0,0 0 0 0 0,0 0 0 0 0,0 0 0 0 0,-1 0 0 0 0,1 0 0 0 0,0 0 0 0 0,0 0 0 0 0,0 0 0 0 0,0 1 0 0 0,-1-1 0 0 0,1 0 0 0 0,0 0 0 0 0,0 0 1 0 0,0 0-1 0 0,0 0 0 0 0,0 1 0 0 0,0-1 0 0 0,-1 0 0 0 0,1 0 0 0 0,0 0 0 0 0,0 1 0 0 0,0-1 0 0 0,0 0 0 0 0,0 0 0 0 0,0 0 0 0 0,0 1 0 0 0,0-1 0 0 0,0 0 0 0 0,0 0 0 0 0,-7 11-16 0 0,5-4-4 0 0,-1-1-1 0 0,1 1 0 0 0,0 0 1 0 0,0 0-1 0 0,1 0 0 0 0,-1 9 1 0 0,0 43-85 0 0,2-49 94 0 0,0 1 7 0 0,1 0 0 0 0,0 0 0 0 0,1 0 0 0 0,0-1 0 0 0,1 1 0 0 0,0 0 0 0 0,1-1 0 0 0,0 0 0 0 0,0 0-1 0 0,1 0 1 0 0,1 0 0 0 0,7 10 0 0 0,-11-18 4 0 0,-1 1 1 0 0,1 0-1 0 0,0-1 0 0 0,0 0 1 0 0,1 1-1 0 0,-1-1 0 0 0,0 0 0 0 0,1 0 1 0 0,-1 0-1 0 0,1-1 0 0 0,0 1 1 0 0,-1-1-1 0 0,1 1 0 0 0,0-1 0 0 0,0 0 1 0 0,0 0-1 0 0,0 0 0 0 0,0 0 1 0 0,0-1-1 0 0,0 1 0 0 0,1-1 0 0 0,-1 0 1 0 0,0 0-1 0 0,0 0 0 0 0,0 0 1 0 0,0 0-1 0 0,0-1 0 0 0,0 0 0 0 0,0 1 1 0 0,0-1-1 0 0,0 0 0 0 0,0 0 1 0 0,0-1-1 0 0,0 1 0 0 0,0-1 0 0 0,-1 1 1 0 0,1-1-1 0 0,0 0 0 0 0,-1 0 1 0 0,0 0-1 0 0,4-5 0 0 0,5-5-156 0 0,0-1-1 0 0,-2-1 1 0 0,1 0-1 0 0,-2 0 1 0 0,13-29-1 0 0,-15 30-813 0 0,1-1-1117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2760 0 0,'0'0'248'0'0,"9"-5"3216"0"0,0-1 648 0 0,1 4 128 0 0,2-3 23 0 0,-1 0-3343 0 0,4 0-672 0 0,-2-1-136 0 0,2 4-5527 0 0,-1-3-1113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20015 0 0,'0'0'2223'0'0,"8"-2"-1124"0"0,-4 0-975 0 0,0 1 1 0 0,1 1 0 0 0,-1-1 0 0 0,0 0 0 0 0,0 1 0 0 0,1 0-1 0 0,-1 0 1 0 0,0 0 0 0 0,0 1 0 0 0,1 0 0 0 0,-1-1-1 0 0,0 1 1 0 0,0 1 0 0 0,6 1 0 0 0,-8-1-65 0 0,0-1 0 0 0,1 0 1 0 0,-1 0-1 0 0,0 1 0 0 0,0-1 0 0 0,0 1 1 0 0,0-1-1 0 0,0 1 0 0 0,-1 0 0 0 0,1 0 1 0 0,0 0-1 0 0,-1 0 0 0 0,0 0 0 0 0,1 0 1 0 0,-1 1-1 0 0,0-1 0 0 0,0 0 0 0 0,0 1 0 0 0,0-1 1 0 0,-1 0-1 0 0,1 1 0 0 0,-1-1 0 0 0,1 1 1 0 0,-1-1-1 0 0,0 4 0 0 0,-1 12 29 0 0,0 0 0 0 0,-7 24 0 0 0,5-25 23 0 0,0 1 0 0 0,-1 23 0 0 0,4-38-87 0 0,0-1 1 0 0,1 0 0 0 0,-1 1-1 0 0,0-1 1 0 0,1 0-1 0 0,-1 0 1 0 0,1 1-1 0 0,-1-1 1 0 0,1 0-1 0 0,0 0 1 0 0,0 0 0 0 0,0 1-1 0 0,0-1 1 0 0,1-1-1 0 0,-1 1 1 0 0,1 0-1 0 0,-1 0 1 0 0,3 2-1 0 0,-1-2 16 0 0,0 0-1 0 0,-1 0 1 0 0,1-1-1 0 0,0 1 1 0 0,0-1-1 0 0,1 1 0 0 0,-1-1 1 0 0,0 0-1 0 0,0 0 1 0 0,0-1-1 0 0,6 1 1 0 0,0 0-225 0 0,-1-1 0 0 0,1 0 0 0 0,-1-1 0 0 0,1 0 0 0 0,-1 0 0 0 0,1-1 0 0 0,-1 0 0 0 0,0 0 0 0 0,12-6 0 0 0,-3-1-2310 0 0,2-2-6273 0 0</inkml:trace>
  <inkml:trace contextRef="#ctx0" brushRef="#br0" timeOffset="1">485 20 21047 0 0,'0'0'480'0'0,"-3"-16"1352"0"0,3 13-1777 0 0,1 3 48 0 0,1 0 1 0 0,-1 0-1 0 0,1 0 0 0 0,0 0 1 0 0,-1 0-1 0 0,1 1 0 0 0,-1-1 1 0 0,1 0-1 0 0,1 2 0 0 0,2 1 3 0 0,0 0 1 0 0,-1 1-1 0 0,1-1 0 0 0,-1 1 0 0 0,0 1 0 0 0,6 6 0 0 0,20 33 164 0 0,-24-34-136 0 0,0 0-29 0 0,-1 0 0 0 0,0 0 0 0 0,0 1 0 0 0,-1 0 0 0 0,-1 0 0 0 0,4 21 0 0 0,-4-12-4 0 0,0 0 1 0 0,-2 1 0 0 0,-1 20-1 0 0,-2-13 15 0 0,-1 0 0 0 0,-2 0-1 0 0,-15 50 1 0 0,-37 77 115 0 0,50-135-740 0 0,-2 0 1 0 0,0-1 0 0 0,-2 0-1 0 0,-21 31 1 0 0,10-27-8451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59 4544 0 0,'0'0'208'0'0,"-3"-15"205"0"0,3 13-173 0 0,0 0 0 0 0,0 1 1 0 0,0-1-1 0 0,0 0 0 0 0,-1 1 0 0 0,1-1 0 0 0,0 0 0 0 0,-1 1 1 0 0,1-1-1 0 0,-1 0 0 0 0,0 1 0 0 0,0-1 0 0 0,1 1 0 0 0,-1-1 1 0 0,0 1-1 0 0,0 0 0 0 0,0-1 0 0 0,0 1 0 0 0,-1 0 0 0 0,1 0 1 0 0,-2-2-1 0 0,1 2 285 0 0,0 0 0 0 0,0 0 0 0 0,0 0 0 0 0,0 1 0 0 0,-1-1 0 0 0,1 0 0 0 0,0 1 0 0 0,-1 0 0 0 0,1-1 0 0 0,-1 1 0 0 0,1 0 0 0 0,0 0 0 0 0,-1 0 0 0 0,1 1 0 0 0,-5 0 0 0 0,36-4 4791 0 0,2 2-4349 0 0,37 3 0 0 0,-4 11-339 0 0,-56-12-591 0 0,0 2 0 0 0,0-1 1 0 0,0 1-1 0 0,0 1 0 0 0,0-1 0 0 0,-1 1 0 0 0,0 1 0 0 0,0-1 0 0 0,0 1 0 0 0,0 1 0 0 0,9 9 1 0 0,-14-13-29 0 0,0 0 0 0 0,0 0 1 0 0,-1 0-1 0 0,1 0 1 0 0,-1 0-1 0 0,0 1 1 0 0,1-1-1 0 0,-1 1 0 0 0,0-1 1 0 0,0 1-1 0 0,-1-1 1 0 0,1 1-1 0 0,-1-1 1 0 0,1 1-1 0 0,-1 0 1 0 0,0-1-1 0 0,0 1 0 0 0,0 0 1 0 0,0-1-1 0 0,0 1 1 0 0,0 0-1 0 0,-1-1 1 0 0,0 1-1 0 0,1 0 0 0 0,-1-1 1 0 0,0 1-1 0 0,0-1 1 0 0,0 0-1 0 0,-1 1 1 0 0,1-1-1 0 0,-1 0 1 0 0,1 1-1 0 0,-1-1 0 0 0,0 0 1 0 0,1 0-1 0 0,-1-1 1 0 0,-4 4-1 0 0,-18 15 134 0 0,-1-2 1 0 0,-1 0-1 0 0,-1-2 0 0 0,-31 14 0 0 0,52-25 268 0 0,13-6-11 0 0,4-1-435 0 0,112-20 603 0 0,-101 19-490 0 0,33-3 224 0 0,-49 6-279 0 0,-1 0-1 0 0,1 0 1 0 0,-1 1-1 0 0,0 0 1 0 0,1 0-1 0 0,-1 0 1 0 0,10 4-1 0 0,-14-5-18 0 0,0 1 0 0 0,0-1-1 0 0,0 0 1 0 0,0 1 0 0 0,-1-1 0 0 0,1 1 0 0 0,0-1-1 0 0,0 1 1 0 0,0-1 0 0 0,0 1 0 0 0,-1 0 0 0 0,1-1-1 0 0,0 1 1 0 0,0 0 0 0 0,-1-1 0 0 0,1 1 0 0 0,-1 0-1 0 0,1 0 1 0 0,-1 0 0 0 0,1 0 0 0 0,-1 0 0 0 0,1 0-1 0 0,-1 0 1 0 0,0-1 0 0 0,0 1 0 0 0,1 0 0 0 0,-1 0-1 0 0,0 0 1 0 0,0 0 0 0 0,0 0 0 0 0,0 2-1 0 0,-1-1 18 0 0,0 1 0 0 0,1-1 0 0 0,-1 0-1 0 0,-1 1 1 0 0,1-1 0 0 0,0 0 0 0 0,0 0-1 0 0,-3 3 1 0 0,0 0 7 0 0,0 0-8 0 0,0 0 0 0 0,-1 0 0 0 0,1 0-1 0 0,-1 0 1 0 0,0-1 0 0 0,-1 0 0 0 0,1 0 0 0 0,-1 0 0 0 0,0-1-1 0 0,0 0 1 0 0,-12 5 0 0 0,-7 1 116 0 0,-43 9 0 0 0,45-13-118 0 0,11-2-1 0 0,0 0 0 0 0,0-1 0 0 0,-1-1 0 0 0,1 0 0 0 0,0-1 0 0 0,-1 0 0 0 0,-13-2 0 0 0,16 1-17 0 0,-6-3 0 0 0,34 11-3889 0 0,-3-4 1922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12528 0 0,'0'0'281'0'0,"-6"4"687"0"0,3-2-953 0 0,1 0 0 0 0,0 1 0 0 0,-1-1 0 0 0,1 0 0 0 0,0 1 0 0 0,1 0 1 0 0,-1-1-1 0 0,0 1 0 0 0,1 0 0 0 0,-1 0 0 0 0,1 0 0 0 0,0 0 0 0 0,-1 4 0 0 0,-2 8 255 0 0,-3 23 0 0 0,5-25 64 0 0,-3 29 1535 0 0,2 83 0 0 0,0 3-623 0 0,-1 18-688 0 0,5-98-539 0 0,2-18-1905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33 15952 0 0,'-34'-32'2842'0'0,"36"32"-2237"0"0,24 2-369 0 0,0 1-1 0 0,42 11 1 0 0,-66-13-215 0 0,119 24-1239 0 0,-90-18 540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241 678 10592 0 0,'-21'3'347'0'0,"16"-1"283"0"0,-1-1 0 0 0,0-1 0 0 0,1 1 0 0 0,-9-1 0 0 0,12 0-310 0 0,1-1-1 0 0,-1 1 1 0 0,0 0 0 0 0,0-1-1 0 0,0 0 1 0 0,1 1-1 0 0,-1-1 1 0 0,0 0 0 0 0,1 0-1 0 0,-1 0 1 0 0,0 0-1 0 0,1 0 1 0 0,-1 0 0 0 0,1 0-1 0 0,0 0 1 0 0,-1-1-1 0 0,-1-1 1 0 0,1-1-78 0 0,0 0 1 0 0,-1 0-1 0 0,2 0 0 0 0,-1 0 0 0 0,0 0 1 0 0,1 0-1 0 0,0-1 0 0 0,0 1 0 0 0,0 0 1 0 0,-1-8-1 0 0,1-8 204 0 0,1-21 0 0 0,1 17-191 0 0,-1-6-82 0 0,2-1 0 0 0,1 1 0 0 0,2-1 1 0 0,0 2-1 0 0,3-1 0 0 0,0 0 0 0 0,13-29 0 0 0,-6 21-93 0 0,-8 20-77 0 0,1 0 0 0 0,13-24-1 0 0,-13 29-2 0 0,3-5 0 0 0,0 1 0 0 0,1 0 0 0 0,23-24 0 0 0,-32 37 0 0 0,1 1 0 0 0,-1 0 0 0 0,1 0 0 0 0,0 0 0 0 0,0 0 0 0 0,0 0 0 0 0,0 1 0 0 0,0 0 0 0 0,1 0 0 0 0,-1 0 0 0 0,1 0 0 0 0,0 1 0 0 0,-1 0 0 0 0,1 0 0 0 0,0 0 0 0 0,0 0 0 0 0,-1 1 0 0 0,1 0 0 0 0,0 0 0 0 0,0 0 0 0 0,5 1 0 0 0,-1 1-45 0 0,-1 0 0 0 0,0 0 0 0 0,0 1 0 0 0,0 0 0 0 0,0 0 0 0 0,0 1 0 0 0,-1 0 0 0 0,1 1 0 0 0,-1 0 0 0 0,0 0 0 0 0,-1 0-1 0 0,1 1 1 0 0,-1 0 0 0 0,0 0 0 0 0,-1 0 0 0 0,1 1 0 0 0,-1 0 0 0 0,0 0 0 0 0,-1 0 0 0 0,0 1 0 0 0,0-1 0 0 0,-1 1 0 0 0,0 0 0 0 0,4 16 0 0 0,-1 16-2068 0 0,-7-13-3839 0 0,-3-4-920 0 0</inkml:trace>
  <inkml:trace contextRef="#ctx0" brushRef="#br0" timeOffset="1">33 262 13824 0 0,'-33'-15'1673'0'0,"63"18"1751"0"0,65 12-2706 0 0,117 5 0 0 0,-175-19-1236 0 0,0 0-1 0 0,42-7 1 0 0,-41-1-885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2:13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75 7832 0 0,'-2'-1'36'0'0,"1"1"1"0"0,-1 0-1 0 0,0-1 0 0 0,0 1 1 0 0,1 0-1 0 0,-1 0 1 0 0,0 0-1 0 0,0 0 1 0 0,0 0-1 0 0,1 0 0 0 0,-1 0 1 0 0,0 1-1 0 0,-2 0 1 0 0,1 0 19 0 0,-1 1 0 0 0,1 0 1 0 0,0 0-1 0 0,-1 0 0 0 0,-2 4 1 0 0,-46 39 12430 0 0,87-37-10008 0 0,75-7 65 0 0,227-7 270 0 0,8 7-1740 0 0,-45 1 207 0 0,-78-14-923 0 0,-50 2 252 0 0,-34 2-311 0 0,-113 6-252 0 0,0-2 0 0 0,37-8 0 0 0,-2 0-47 0 0,-55 12 0 0 0,-3 0-24 0 0,0 0 1 0 0,0 1-1 0 0,-1-1 0 0 0,1 0 1 0 0,0 0-1 0 0,0 0 0 0 0,0 0 1 0 0,0 0-1 0 0,-1-1 0 0 0,1 1 1 0 0,3-1-1 0 0,-4 0-8 0 0,0 1 0 0 0,-1-1 1 0 0,1 1-1 0 0,0-1 0 0 0,-1 1 0 0 0,1-1 1 0 0,-1 1-1 0 0,1-1 0 0 0,-1 1 0 0 0,1-1 1 0 0,-1 0-1 0 0,1 1 0 0 0,0-2 0 0 0,-1 1-8 0 0,2-2-332 0 0,-1-1 1 0 0,0 1 0 0 0,1-1 0 0 0,-2 1 0 0 0,1-1-1 0 0,0 1 1 0 0,-1-1 0 0 0,1-5 0 0 0,2-14-2987 0 0,-1 13 1746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10 8288 0 0,'-1'-1'85'0'0,"0"0"-1"0"0,-1 1 1 0 0,1-1 0 0 0,0 0 0 0 0,0 0 0 0 0,-1 0 0 0 0,1 1 0 0 0,0-1-1 0 0,-1 1 1 0 0,1-1 0 0 0,-1 1 0 0 0,1-1 0 0 0,-1 1 0 0 0,1 0-1 0 0,0 0 1 0 0,-1 0 0 0 0,1 0 0 0 0,-4 0 0 0 0,3 1 257 0 0,0-1 1 0 0,-1 1 0 0 0,1 0-1 0 0,0 0 1 0 0,0 0-1 0 0,0 0 1 0 0,-1 0 0 0 0,1 0-1 0 0,1 1 1 0 0,-5 2-1 0 0,1 2 228 0 0,-1 0 0 0 0,1 0 0 0 0,0 0-1 0 0,1 1 1 0 0,0-1 0 0 0,-5 11 0 0 0,-15 33-151 0 0,2 0 1 0 0,3 2 0 0 0,-22 91-1 0 0,36-118-419 0 0,-32 185 0 0 0,36-200-68 0 0,0 1-1 0 0,1 0 0 0 0,1 0 1 0 0,-1-1-1 0 0,2 1 0 0 0,0 0 0 0 0,0-1 1 0 0,1 0-1 0 0,0 1 0 0 0,5 10 0 0 0,0-3-767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12 237 9216 0 0,'0'0'706'0'0,"-7"-11"-152"0"0,6 9 6 0 0,0-1 0 0 0,0 1 0 0 0,1-1 0 0 0,-1 0 1 0 0,1 1-1 0 0,-1-1 0 0 0,1 1 0 0 0,0-1 1 0 0,0 0-1 0 0,0 1 0 0 0,1-1 0 0 0,-1 1 0 0 0,1-1 1 0 0,0-3-1 0 0,16-37 1733 0 0,-11 29-1523 0 0,-1 3-177 0 0,0 0 0 0 0,0 0 0 0 0,10-13 0 0 0,-13 21-557 0 0,0 1 0 0 0,0-1 0 0 0,1 0 0 0 0,-1 0 1 0 0,0 1-1 0 0,1 0 0 0 0,0-1 0 0 0,-1 1 0 0 0,1 0 1 0 0,0 0-1 0 0,0 1 0 0 0,1-1 0 0 0,-1 0 0 0 0,0 1 0 0 0,6-2 1 0 0,-7 3-39 0 0,0 0 1 0 0,0 0 0 0 0,0 0-1 0 0,0 0 1 0 0,0 0-1 0 0,0 1 1 0 0,0-1 0 0 0,0 0-1 0 0,0 1 1 0 0,0 0 0 0 0,0-1-1 0 0,-1 1 1 0 0,1 0 0 0 0,0 0-1 0 0,0 0 1 0 0,2 2 0 0 0,2 2-6 0 0,0 1 0 0 0,10 11 0 0 0,-12-12 4 0 0,1-1 1 0 0,-1 1 0 0 0,11 7-1 0 0,-12-10 73 0 0,1 1-1 0 0,-1-1 0 0 0,1-1 1 0 0,0 1-1 0 0,0 0 0 0 0,0-1 1 0 0,0 0-1 0 0,0 0 0 0 0,0 0 1 0 0,0 0-1 0 0,0-1 0 0 0,1 0 1 0 0,-1 1-1 0 0,0-1 0 0 0,0-1 1 0 0,0 1-1 0 0,1-1 0 0 0,-1 0 1 0 0,0 0-1 0 0,0 0 0 0 0,0 0 1 0 0,0-1-1 0 0,6-2 0 0 0,-4 0-82 0 0,25-13 48 0 0,-13 2-2913 0 0</inkml:trace>
  <inkml:trace contextRef="#ctx0" brushRef="#br0" timeOffset="1">517 43 2760 0 0,'0'0'248'0'0,"5"0"2424"0"0,3-5 488 0 0,2 3 96 0 0,3-3 16 0 0,-1 0-3048 0 0,-1 2-616 0 0,11-9-120 0 0,-4 2-32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12440 0 0,'0'0'957'0'0,"6"-2"-586"0"0,10-3 1937 0 0,1 0 0 0 0,28-4 0 0 0,-32 7-1814 0 0,1 1 1 0 0,-1 1-1 0 0,25 2 0 0 0,-37-2-440 0 0,1 0 1 0 0,0 0-1 0 0,-1 0 1 0 0,1 1-1 0 0,0-1 1 0 0,-1 0-1 0 0,1 1 1 0 0,-1-1 0 0 0,1 1-1 0 0,-1 0 1 0 0,1-1-1 0 0,-1 1 1 0 0,1 0-1 0 0,-1 0 1 0 0,0 0-1 0 0,0 0 1 0 0,1 0-1 0 0,-1 0 1 0 0,0 1-1 0 0,0-1 1 0 0,0 0 0 0 0,0 1-1 0 0,0-1 1 0 0,1 3-1 0 0,-2-2-50 0 0,1 1 1 0 0,-1 0-1 0 0,1 0 0 0 0,-1 0 0 0 0,0 0 1 0 0,0-1-1 0 0,0 1 0 0 0,-1 0 0 0 0,1 0 1 0 0,-1 0-1 0 0,1-1 0 0 0,-3 6 0 0 0,-1 4-4 0 0,2-8 0 0 0,0 1 0 0 0,1-1 0 0 0,0 0 0 0 0,0 1 0 0 0,0-1 0 0 0,0 1 0 0 0,0 0 0 0 0,1-1 0 0 0,0 6 0 0 0,1-5 0 0 0,-1-4 0 0 0,0 1 0 0 0,1-1 0 0 0,-1 1 0 0 0,0-1 0 0 0,1 0 0 0 0,-1 1 0 0 0,1-1 0 0 0,-1 0 0 0 0,1 1 0 0 0,-1-1 0 0 0,1 0 0 0 0,0 0 0 0 0,0 1 0 0 0,0-1 0 0 0,0 0 0 0 0,-1 0 0 0 0,1 0 0 0 0,1 0 0 0 0,-1 0 0 0 0,0 0 0 0 0,0-1 0 0 0,0 1 0 0 0,0 0 0 0 0,1-1 0 0 0,1 2 0 0 0,-1-1 17 0 0,1 0-1 0 0,0 0 1 0 0,0 0-1 0 0,0 0 1 0 0,0 0-1 0 0,0-1 1 0 0,0 1-1 0 0,0-1 1 0 0,0 0-1 0 0,0 0 1 0 0,0 0-1 0 0,0 0 1 0 0,0-1-1 0 0,0 1 1 0 0,0-1-1 0 0,3-1 1 0 0,2 0-181 0 0,-1-1 1 0 0,1 0-1 0 0,-1 0 0 0 0,0-1 1 0 0,7-5-1 0 0,-3 0-683 0 0,1-1-37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18143 0 0,'0'0'1639'0'0,"2"0"-1244"0"0,5 1-69 0 0,-1 0 1 0 0,1 0 0 0 0,-1 0-1 0 0,0 1 1 0 0,0 0 0 0 0,0 0-1 0 0,0 1 1 0 0,0-1 0 0 0,0 1 0 0 0,-1 0-1 0 0,1 1 1 0 0,-1 0 0 0 0,6 5-1 0 0,3 3 30 0 0,0 1 1 0 0,-1 0-1 0 0,15 21 0 0 0,-22-26-311 0 0,0 0-1 0 0,-1 0 0 0 0,0 1 1 0 0,-1-1-1 0 0,0 1 1 0 0,0 0-1 0 0,-1 0 0 0 0,0 0 1 0 0,-1 0-1 0 0,0 1 1 0 0,0-1-1 0 0,-1 1 0 0 0,0-1 1 0 0,-1 1-1 0 0,0 0 1 0 0,0-1-1 0 0,-1 1 0 0 0,0-1 1 0 0,-6 19-1 0 0,-5 13 18 0 0,-3-2-1 0 0,-27 57 0 0 0,-51 69-201 0 0,84-151-352 0 0,6-10-39 0 0,0 0 0 0 0,1 0 0 0 0,-1 1-1 0 0,1-1 1 0 0,0 1 0 0 0,-2 4 0 0 0,4-3-1463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68 332 7832 0 0,'-13'-4'832'0'0,"-7"-2"1334"0"0,17 4-1661 0 0,-1 1 0 0 0,1 0-1 0 0,0 0 1 0 0,0 0 0 0 0,0 0 0 0 0,-5 0 0 0 0,7 1-87 0 0,-5-13 2057 0 0,7 6-1916 0 0,0 0 0 0 0,1 0-1 0 0,-1 0 1 0 0,2 0 0 0 0,-1 0 0 0 0,1 0 0 0 0,0 0 0 0 0,6-9 0 0 0,6-15 1153 0 0,-1 1-346 0 0,20-32-1 0 0,-8 18-597 0 0,-23 38-718 0 0,0 0 1 0 0,1 1 0 0 0,0 0-1 0 0,0-1 1 0 0,1 2 0 0 0,-1-1-1 0 0,1 0 1 0 0,0 1 0 0 0,0 0-1 0 0,11-6 1 0 0,-15 10-51 0 0,0-1 0 0 0,0 1 0 0 0,1 0 0 0 0,-1 0 0 0 0,0 0 0 0 0,1-1 0 0 0,-1 1 0 0 0,0 1 0 0 0,0-1 0 0 0,1 0 0 0 0,-1 0 0 0 0,0 0 0 0 0,1 1 0 0 0,-1-1 0 0 0,0 0 0 0 0,0 1 0 0 0,1 0 0 0 0,-1-1 0 0 0,0 1 0 0 0,0 0 0 0 0,0-1 0 0 0,0 1 0 0 0,0 0 0 0 0,0 0 0 0 0,0 0 0 0 0,0 0 0 0 0,0 0 0 0 0,-1 0 0 0 0,1 0 0 0 0,1 2 0 0 0,3 5 0 0 0,0-1 0 0 0,-1 1 0 0 0,5 11 0 0 0,-7-12 0 0 0,49 105 0 0 0,-50-110 13 0 0,-1-1 0 0 0,1 0-1 0 0,-1 0 1 0 0,1 0 0 0 0,0 1 0 0 0,0-1-1 0 0,0 0 1 0 0,-1 0 0 0 0,1 0 0 0 0,0 0 0 0 0,0 0-1 0 0,0 0 1 0 0,0 0 0 0 0,1-1 0 0 0,-1 1-1 0 0,0 0 1 0 0,0-1 0 0 0,0 1 0 0 0,1-1-1 0 0,-1 1 1 0 0,0-1 0 0 0,3 1 0 0 0,-1-1 46 0 0,1 0 0 0 0,0 0 0 0 0,-1-1 0 0 0,1 1 1 0 0,-1-1-1 0 0,7-2 0 0 0,2 0-15 0 0,7-3-335 0 0,-1 0 0 0 0,-1-2 0 0 0,0 0 0 0 0,0-1-1 0 0,19-13 1 0 0,-5 3-296 0 0,-17 12-679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8752 0 0,'0'1'6498'0'0,"5"4"-4691"0"0,31 38 2198 0 0,-24-26-3555 0 0,-1-1-1 0 0,-1 1 0 0 0,0 1 0 0 0,13 33 1 0 0,-18-30-304 0 0,0-1 0 0 0,-2 1 0 0 0,0 0 0 0 0,-1 0 0 0 0,-1 0 0 0 0,-1 0 0 0 0,-5 39 0 0 0,-4-2-181 0 0,-3-1 1 0 0,-2 0 0 0 0,-2-1 0 0 0,-35 78 0 0 0,44-117-544 0 0,-1 0-1 0 0,0-1 1 0 0,-14 19 0 0 0,11-22-1040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5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49 7368 0 0,'-6'-2'279'0'0,"-1"1"0"0"0,0-1 0 0 0,0 1 0 0 0,0 0 0 0 0,1 1 0 0 0,-12 0 0 0 0,-43 6 4514 0 0,39-3-2721 0 0,13-2-1502 0 0,-3 0 449 0 0,1 1 1 0 0,0-1-1 0 0,0 2 0 0 0,0-1 1 0 0,0 1-1 0 0,-19 9 0 0 0,30-12-938 0 0,-1 0-1 0 0,1 1 0 0 0,-1-1 1 0 0,1 0-1 0 0,-1 1 1 0 0,1-1-1 0 0,0 0 0 0 0,-1 1 1 0 0,1-1-1 0 0,0 0 1 0 0,-1 1-1 0 0,1-1 0 0 0,0 1 1 0 0,-1-1-1 0 0,1 0 1 0 0,0 1-1 0 0,0-1 0 0 0,0 1 1 0 0,-1-1-1 0 0,1 1 1 0 0,0-1-1 0 0,0 1 0 0 0,0-1 1 0 0,0 1-1 0 0,0-1 0 0 0,0 1 1 0 0,0-1-1 0 0,0 1 1 0 0,0 0 0 0 0,1 1 1 0 0,-1-1 0 0 0,1 0 0 0 0,-1 0-1 0 0,1 0 1 0 0,0 0 0 0 0,-1-1 0 0 0,1 1-1 0 0,0 0 1 0 0,0 0 0 0 0,-1 0 0 0 0,2 0-1 0 0,2 2 60 0 0,-1 0 0 0 0,1-1-1 0 0,0 0 1 0 0,0 1 0 0 0,0-1-1 0 0,5 1 1 0 0,18 4 220 0 0,1-1 0 0 0,0-1 1 0 0,1-2-1 0 0,-1-1 0 0 0,1-1 1 0 0,-1-1-1 0 0,1-2 0 0 0,55-10 1 0 0,143-19 454 0 0,-77 13-523 0 0,159-21-162 0 0,-248 32-126 0 0,225-20-5 0 0,-235 23-94 0 0,0 2-1 0 0,1 2 1 0 0,-1 3-1 0 0,52 10 1 0 0,-68-6 246 0 0,-32-8 69 0 0,-3 1-156 0 0,0 3-31 0 0,-2-2-34 0 0,-9-6-2271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1078 7368 0 0,'1'1'568'0'0,"8"11"682"0"0,-6-8 2686 0 0,5 0-2249 0 0,-6-4-428 0 0,11-7 1864 0 0,-12 5-2828 0 0,0-1-1 0 0,0 1 1 0 0,0 0-1 0 0,-1 0 0 0 0,1-1 1 0 0,-1 1-1 0 0,0 0 1 0 0,1-1-1 0 0,-1-4 0 0 0,-2-25 1314 0 0,1 24-1214 0 0,-20-192 3490 0 0,-25-98-2458 0 0,32 213-1159 0 0,-3-92 1 0 0,17 162-244 0 0,0-1 0 0 0,1 1 0 0 0,0 0 0 0 0,1 0 0 0 0,1 0-1 0 0,0 0 1 0 0,11-27 0 0 0,-11 35-16 0 0,0 0 1 0 0,0 0-1 0 0,1 0 0 0 0,0 1 0 0 0,1-1 0 0 0,-1 1 0 0 0,1 0 0 0 0,0 1 0 0 0,1-1 0 0 0,-1 1 0 0 0,1 0 1 0 0,0 0-1 0 0,0 1 0 0 0,1 0 0 0 0,-1 0 0 0 0,1 0 0 0 0,12-4 0 0 0,-8 5-54 0 0,1 0 1 0 0,-1 1-1 0 0,1 0 0 0 0,0 1 1 0 0,0 0-1 0 0,0 1 0 0 0,0 0 1 0 0,0 1-1 0 0,0 0 0 0 0,-1 1 1 0 0,1 0-1 0 0,0 1 0 0 0,14 6 1 0 0,-13-5-30 0 0,0 2 1 0 0,0 0 0 0 0,-1 0 0 0 0,0 1-1 0 0,0 0 1 0 0,-1 1 0 0 0,0 1 0 0 0,0 0-1 0 0,-1 0 1 0 0,0 1 0 0 0,11 14-1 0 0,-17-17-200 0 0,1 0 0 0 0,-1 1 0 0 0,0 0 0 0 0,0 0 0 0 0,-1 0 0 0 0,0 1 0 0 0,0-1 0 0 0,-1 0 0 0 0,-1 1 0 0 0,1 0 0 0 0,-1 0 0 0 0,0-1 0 0 0,-2 13 0 0 0,-1 15-1248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23039 0 0,'1'1'528'0'0,"8"4"-254"0"0,1-1 1 0 0,-1 0-1 0 0,1 0 0 0 0,0-1 0 0 0,0 0 0 0 0,0 0 0 0 0,18 1 0 0 0,78 1-642 0 0,-73-4 543 0 0,66 4 579 0 0,48 11 122 0 0,-111-12-1114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12896 0 0,'-11'0'538'0'0,"4"0"-143"0"0,0 0 0 0 0,0 0-1 0 0,-7 1 1 0 0,12 0-129 0 0,0-1-1 0 0,0 1 1 0 0,0-1 0 0 0,0 1 0 0 0,0 0-1 0 0,0 0 1 0 0,0 0 0 0 0,0 0 0 0 0,1 0-1 0 0,-1 0 1 0 0,0 0 0 0 0,1 1 0 0 0,-1-1-1 0 0,1 0 1 0 0,-2 3 0 0 0,-17 24 484 0 0,2 1 0 0 0,0 0 0 0 0,3 2 1 0 0,0 0-1 0 0,2 0 0 0 0,-15 54 0 0 0,11-16-411 0 0,4 0 1 0 0,-7 82-1 0 0,16-87-332 0 0,6 107-1 0 0,25 60 168 0 0,-24-211-397 0 0,1-1-1 0 0,0 0 1 0 0,1 0 0 0 0,1 0 0 0 0,1 0 0 0 0,14 26 0 0 0,-9-28-953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6912 0 0,'-4'-7'8836'0'0,"5"6"-8644"0"0,0-1 0 0 0,0 1 1 0 0,0 0-1 0 0,1-1 1 0 0,-1 1-1 0 0,0 0 1 0 0,1 0-1 0 0,-1 0 1 0 0,1 0-1 0 0,0 0 1 0 0,-1 0-1 0 0,1 0 1 0 0,3 0-1 0 0,22-7 1519 0 0,-15 6-1298 0 0,1 1 0 0 0,-1 1 0 0 0,1 0 0 0 0,0 0 0 0 0,20 5 0 0 0,-30-5-367 0 0,0 1 0 0 0,0 0 0 0 0,0 0 0 0 0,1 0-1 0 0,-1 0 1 0 0,0 0 0 0 0,0 0 0 0 0,0 1 0 0 0,-1 0 0 0 0,1 0-1 0 0,0-1 1 0 0,-1 1 0 0 0,1 1 0 0 0,-1-1 0 0 0,4 5 0 0 0,-4-5-29 0 0,0 1 0 0 0,-1 0 0 0 0,0 0 0 0 0,0-1 0 0 0,0 1 0 0 0,0 0 0 0 0,0 0 0 0 0,-1 0 0 0 0,1 0 0 0 0,-1 0 0 0 0,0 0 0 0 0,0 0 0 0 0,0 0 0 0 0,0 0 0 0 0,0 0 0 0 0,-1 0 0 0 0,0 5 0 0 0,-5 12 68 0 0,0-1 1 0 0,-1 1-1 0 0,-1-1 0 0 0,-12 22 0 0 0,-47 69 142 0 0,60-100-202 0 0,0 0 64 0 0,0 1 1 0 0,-1-2 0 0 0,-1 1 0 0 0,-15 13 0 0 0,24-23-64 0 0,-1 1-1 0 0,1-1 1 0 0,-1 0 0 0 0,1 0 0 0 0,-1 1-1 0 0,1-1 1 0 0,0 0 0 0 0,-1 0 0 0 0,1 1-1 0 0,0-1 1 0 0,-1 1 0 0 0,1-1 0 0 0,0 0-1 0 0,0 1 1 0 0,-1-1 0 0 0,1 0 0 0 0,0 1-1 0 0,0-1 1 0 0,0 1 0 0 0,-1-1 0 0 0,1 1-1 0 0,0-1 1 0 0,0 1 0 0 0,0-1 0 0 0,0 1-1 0 0,0-1 1 0 0,0 0 0 0 0,0 1 0 0 0,0-1-1 0 0,0 1 1 0 0,0-1 0 0 0,0 1 0 0 0,0-1-1 0 0,1 1 1 0 0,-1-1 0 0 0,0 1 0 0 0,0-1-1 0 0,0 0 1 0 0,0 1 0 0 0,1-1 0 0 0,-1 1-1 0 0,0-1 1 0 0,1 0 0 0 0,-1 1 0 0 0,0-1-1 0 0,1 0 1 0 0,-1 1 0 0 0,0-1 0 0 0,1 0-1 0 0,-1 0 1 0 0,0 1 0 0 0,1-1 0 0 0,-1 0-1 0 0,1 0 1 0 0,-1 0 0 0 0,1 1 0 0 0,-1-1-1 0 0,1 0 1 0 0,-1 0 0 0 0,0 0 0 0 0,1 0-1 0 0,-1 0 1 0 0,1 0 0 0 0,12 2 101 0 0,0 0 0 0 0,0-1 0 0 0,0-1 0 0 0,0 0 0 0 0,0-1 0 0 0,-1 0 0 0 0,23-5 0 0 0,-20 3-123 0 0,0 0 0 0 0,0 1-1 0 0,0 1 1 0 0,0 1 0 0 0,19 1-1 0 0,6 6-2696 0 0,-26-3 1237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47 329 8752 0 0,'-11'0'-276'0'0,"-5"-3"5780"0"0,15 2-5079 0 0,0 1 0 0 0,0 0 1 0 0,0-1-1 0 0,1 1 0 0 0,-1-1 0 0 0,0 1 1 0 0,0 0-1 0 0,0-1 0 0 0,1 0 0 0 0,-1 1 1 0 0,0-1-1 0 0,1 1 0 0 0,-1-1 0 0 0,0 0 1 0 0,1 0-1 0 0,-1 1 0 0 0,1-1 0 0 0,-1 0 1 0 0,1 0-1 0 0,-1 0 0 0 0,1 0 0 0 0,0 1 1 0 0,-1-3-1 0 0,-1-4 744 0 0,2 6-1067 0 0,0 0 0 0 0,-1 0 0 0 0,1-1 0 0 0,0 1 1 0 0,0 0-1 0 0,0 0 0 0 0,0 0 0 0 0,0 0 0 0 0,0 0 0 0 0,0 0 1 0 0,0 0-1 0 0,0-1 0 0 0,0 1 0 0 0,1 0 0 0 0,-1 0 1 0 0,0 0-1 0 0,1 0 0 0 0,-1 0 0 0 0,1 0 0 0 0,0-1 0 0 0,4-6 218 0 0,-3 5-184 0 0,0 0-1 0 0,0 0 1 0 0,0 0 0 0 0,0 0-1 0 0,1 0 1 0 0,4-3 0 0 0,-6 5-116 0 0,-1 0 0 0 0,1 1 0 0 0,0-1 1 0 0,0 1-1 0 0,0-1 0 0 0,0 1 0 0 0,0-1 0 0 0,0 1 1 0 0,0 0-1 0 0,0-1 0 0 0,0 1 0 0 0,0 0 0 0 0,0 0 1 0 0,0 0-1 0 0,0 0 0 0 0,0 0 0 0 0,0 0 0 0 0,0 0 1 0 0,0 0-1 0 0,0 0 0 0 0,0 0 0 0 0,0 1 0 0 0,0-1 0 0 0,0 0 1 0 0,0 1-1 0 0,0-1 0 0 0,0 0 0 0 0,0 1 0 0 0,0-1 1 0 0,0 1-1 0 0,0 0 0 0 0,-1-1 0 0 0,1 1 0 0 0,0 0 1 0 0,1 1-1 0 0,2 3-68 0 0,1 1 1 0 0,-1-1-1 0 0,-1 1 1 0 0,6 10-1 0 0,0 1-120 0 0,16 27 145 0 0,-18-30 14 0 0,15 23 0 0 0,-19-33 30 0 0,0 0 0 0 0,0-1-1 0 0,1 1 1 0 0,-1 0 0 0 0,1-1 0 0 0,0 0-1 0 0,0 0 1 0 0,0 0 0 0 0,7 3 0 0 0,-9-5 3 0 0,0 0 0 0 0,0-1 1 0 0,0 1-1 0 0,0-1 0 0 0,0 1 1 0 0,0-1-1 0 0,0 0 0 0 0,0 0 1 0 0,1 0-1 0 0,-1 0 0 0 0,0 0 0 0 0,0-1 1 0 0,0 1-1 0 0,0-1 0 0 0,0 1 1 0 0,0-1-1 0 0,0 0 0 0 0,0 1 1 0 0,0-1-1 0 0,0 0 0 0 0,-1 0 1 0 0,1-1-1 0 0,0 1 0 0 0,-1 0 0 0 0,1 0 1 0 0,0-1-1 0 0,-1 1 0 0 0,0-1 1 0 0,2-2-1 0 0,4-5 71 0 0,0 0-1 0 0,0-1 1 0 0,-1 1 0 0 0,5-12-1 0 0,-2 1 80 0 0,-1-1-1 0 0,0 0 1 0 0,-2 0-1 0 0,6-29 0 0 0,-1-20-1233 0 0,-3 0-3553 0 0,-5 14 525 0 0,-3 24 2009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15664 0 0,'0'0'1206'0'0,"2"0"-574"0"0,1 1-394 0 0,3-1 276 0 0,0 2 0 0 0,0-1 1 0 0,0 1-1 0 0,0 0 0 0 0,0 0 1 0 0,-1 0-1 0 0,1 1 0 0 0,-1 0 1 0 0,1 0-1 0 0,-1 0 0 0 0,0 1 1 0 0,5 4-1 0 0,6 8 1 0 0,0 0-1 0 0,-1 1 1 0 0,-1 1 0 0 0,12 20-1 0 0,-10-12-194 0 0,-1 1 0 0 0,-2 1 0 0 0,13 35 0 0 0,-15-25-116 0 0,-1 0 0 0 0,-1 1 0 0 0,-3 0 0 0 0,-1 0 0 0 0,0 78 0 0 0,-8-57-51 0 0,-2-1 0 0 0,-23 100 0 0 0,24-142 68 0 0,0-1-1 0 0,-12 26 1 0 0,13-35-607 0 0,-1 0 0 0 0,0-1 0 0 0,-5 9 0 0 0,6-12-773 0 0,0 1 0 0 0,0-1 1 0 0,-1 0-1 0 0,1 0 0 0 0,-1 0 0 0 0,-5 3 1 0 0,-5 2-7859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21191 0 0,'0'0'2127'0'0,"2"0"-1946"0"0,9 0-68 0 0,92-3 3866 0 0,-87 3-3875 0 0,0 0-1 0 0,-1 1 0 0 0,1 1 1 0 0,0 0-1 0 0,-1 1 1 0 0,26 9-1 0 0,-37-11-211 0 0,-1 0-1 0 0,1 1 1 0 0,-1 0 0 0 0,1 0-1 0 0,-1 0 1 0 0,0 0-1 0 0,0 0 1 0 0,0 0 0 0 0,0 1-1 0 0,0 0 1 0 0,2 3-1 0 0,-2-3-341 0 0,-1 0 0 0 0,0 0 0 0 0,0 0 0 0 0,-1 0 0 0 0,1 1 0 0 0,-1-1 0 0 0,2 4 0 0 0,0 3-1085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2:0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21191 0 0,'0'0'970'0'0,"0"1"-868"0"0,1 0 0 0 0,-1-1 0 0 0,0 1 0 0 0,1 0 0 0 0,-1 0 0 0 0,1-1 0 0 0,-1 1 0 0 0,0 0 0 0 0,1-1 0 0 0,-1 1 0 0 0,1 0 0 0 0,1 0 0 0 0,2 2-15 0 0,1-1 0 0 0,-1 0 0 0 0,1 0-1 0 0,0-1 1 0 0,0 1 0 0 0,0-1 0 0 0,0 0 0 0 0,0 0-1 0 0,0-1 1 0 0,0 1 0 0 0,6-1 0 0 0,9-1 581 0 0,30-6 0 0 0,-21 2-391 0 0,122-23 467 0 0,-8-10-5625 0 0,-94 21 2835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0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16208 0 0,'-6'0'220'0'0,"1"0"0"0"0,-1 1 0 0 0,0 0 0 0 0,1 0 0 0 0,-1 1 0 0 0,1-1 0 0 0,0 1 0 0 0,-1 0 0 0 0,1 1 0 0 0,0-1 0 0 0,0 1 0 0 0,0 0 0 0 0,1 0 0 0 0,-1 1 1 0 0,1-1-1 0 0,0 1 0 0 0,-5 5 0 0 0,5-5 125 0 0,0 0 0 0 0,1 1-1 0 0,-1-1 1 0 0,1 0 0 0 0,0 1 0 0 0,0 0 0 0 0,-2 5 0 0 0,5-8-279 0 0,-1-1 1 0 0,1 1-1 0 0,0-1 0 0 0,-1 1 1 0 0,1-1-1 0 0,0 1 0 0 0,0 0 1 0 0,0-1-1 0 0,0 1 0 0 0,0-1 1 0 0,0 1-1 0 0,1 0 0 0 0,-1-1 1 0 0,1 1-1 0 0,-1-1 0 0 0,1 1 1 0 0,-1-1-1 0 0,1 1 0 0 0,0-1 1 0 0,-1 0-1 0 0,1 1 0 0 0,0-1 1 0 0,0 0-1 0 0,0 0 0 0 0,0 1 1 0 0,1-1-1 0 0,-1 0 0 0 0,0 0 1 0 0,3 1-1 0 0,1 2 50 0 0,0-1 1 0 0,1 0 0 0 0,0 0-1 0 0,0 0 1 0 0,0-1-1 0 0,0 0 1 0 0,0 0-1 0 0,0-1 1 0 0,10 1-1 0 0,61 3 446 0 0,-50-4-376 0 0,2 0-8 0 0,111 8 548 0 0,74-5 143 0 0,-126-5-473 0 0,530-14 1292 0 0,-446 8-1287 0 0,219-7 789 0 0,-300 9-1086 0 0,-43 1 28 0 0,57 4 0 0 0,-58 5-21 0 0,-50-6-110 0 0,0 1 0 0 0,0-1 0 0 0,1 0 0 0 0,-1 0 0 0 0,0 0 0 0 0,0-1 0 0 0,1 1 0 0 0,-1-1 0 0 0,1 1 0 0 0,-5-5 0 0 0,-14-7-3 0 0,18 12-112 0 0,-1 0 0 0 0,1 0 0 0 0,-1 0 0 0 0,0 0 0 0 0,1 0 1 0 0,-1 1-1 0 0,0-1 0 0 0,0 1 0 0 0,-4 1 0 0 0,6-1-278 0 0,-1 0 0 0 0,1 1 0 0 0,-1-1 0 0 0,1 1 0 0 0,-1 0-1 0 0,1 0 1 0 0,0 0 0 0 0,-4 2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0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6912 0 0,'0'0'888'0'0,"11"-9"2489"0"0,-4 3-1987 0 0,-5 4-1070 0 0,0 0-1 0 0,1 0 1 0 0,-1 0-1 0 0,1 0 1 0 0,0 1 0 0 0,-1-1-1 0 0,1 0 1 0 0,0 1-1 0 0,0 0 1 0 0,0 0 0 0 0,4-1-1 0 0,-2 1 119 0 0,1-1 1 0 0,0 1-1 0 0,-1-1 0 0 0,7-2 0 0 0,-9 2-216 0 0,1 0 0 0 0,-1 1 0 0 0,1 0 0 0 0,0-1 0 0 0,-1 2 0 0 0,1-1 0 0 0,0 0 0 0 0,0 1 0 0 0,-1-1 0 0 0,1 1 0 0 0,0 0 0 0 0,7 1 0 0 0,8 3 566 0 0,-16-4-715 0 0,-1 0 1 0 0,0 1 0 0 0,0-1-1 0 0,0 0 1 0 0,0 1 0 0 0,0 0-1 0 0,0-1 1 0 0,0 1 0 0 0,0 0-1 0 0,0 0 1 0 0,0 0-1 0 0,-1 0 1 0 0,1 0 0 0 0,0 0-1 0 0,0 1 1 0 0,-1-1 0 0 0,1 1-1 0 0,-1-1 1 0 0,1 1-1 0 0,-1-1 1 0 0,0 1 0 0 0,0 0-1 0 0,1 1 1 0 0,0 0-92 0 0,-1 0 1 0 0,0 0-1 0 0,0 0 0 0 0,0 1 1 0 0,0-1-1 0 0,0 0 0 0 0,-1 0 1 0 0,1 0-1 0 0,-1 1 0 0 0,0-1 1 0 0,0 0-1 0 0,0 1 0 0 0,0-1 1 0 0,-1 0-1 0 0,-1 5 0 0 0,-1 3 26 0 0,-1 0-1 0 0,0 0 0 0 0,-7 11 0 0 0,-6 17 76 0 0,15-33-39 0 0,0 0 45 0 0,0 0 0 0 0,0 0 0 0 0,1 0-1 0 0,-2 10 1 0 0,4-14-60 0 0,-1 0-1 0 0,1-1 1 0 0,0 1-1 0 0,-1-1 1 0 0,1 1 0 0 0,0-1-1 0 0,0 0 1 0 0,1 3-1 0 0,-1-3 3 0 0,5 4 39 0 0,1-2-128 0 0,-1 0 1 0 0,0-1 0 0 0,1 0-1 0 0,0 0 1 0 0,-1 0 0 0 0,1-1-1 0 0,0 0 1 0 0,0-1 0 0 0,0 1-1 0 0,0-1 1 0 0,12-2 0 0 0,0-1-405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0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11056 0 0,'0'0'4881'0'0,"0"2"-3723"0"0,0 8-1017 0 0,-1 0 0 0 0,-1 0 0 0 0,1 0 0 0 0,-2-1 0 0 0,-3 13 0 0 0,-23 48 79 0 0,4-7 122 0 0,25-63-341 0 0,-3 8 110 0 0,1-1-1 0 0,0 1 0 0 0,0 0 0 0 0,-1 14 0 0 0,3-20-89 0 0,-1-1 0 0 0,1 1-1 0 0,0 0 1 0 0,1-1 0 0 0,-1 1-1 0 0,0 0 1 0 0,0-1 0 0 0,1 1-1 0 0,-1 0 1 0 0,1-1-1 0 0,-1 1 1 0 0,1-1 0 0 0,0 1-1 0 0,0-1 1 0 0,-1 1 0 0 0,1-1-1 0 0,0 0 1 0 0,0 1 0 0 0,1-1-1 0 0,-1 0 1 0 0,0 0 0 0 0,0 0-1 0 0,0 0 1 0 0,1 0 0 0 0,-1 0-1 0 0,1 0 1 0 0,-1 0-1 0 0,1 0 1 0 0,-1-1 0 0 0,3 2-1 0 0,0-2-14 0 0,0 1 0 0 0,0 0 0 0 0,0-1-1 0 0,-1 0 1 0 0,1 1 0 0 0,0-2 0 0 0,0 1 0 0 0,0 0-1 0 0,0-1 1 0 0,0 0 0 0 0,0 0 0 0 0,0 0-1 0 0,6-3 1 0 0,2-1-547 0 0,0-1 0 0 0,21-15 0 0 0,-14 7-397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0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8288 0 0,'-12'8'889'0'0,"3"1"164"0"0,1-1 0 0 0,0 1 0 0 0,1 0-1 0 0,-13 20 1 0 0,-21 48 5168 0 0,22-42-6333 0 0,-37 84 1062 0 0,47-95-919 0 0,0 1 0 0 0,2 0 0 0 0,-4 27-1 0 0,9-45-222 0 0,1 1-1 0 0,1-1 1 0 0,-1 0-1 0 0,2 11 1 0 0,3 5-910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85 11024 0 0,'-26'-43'1274'0'0,"25"40"-1044"0"0,-1 0-1 0 0,0 0 0 0 0,0 0 1 0 0,0 0-1 0 0,-1 1 1 0 0,1-1-1 0 0,-1 1 0 0 0,1-1 1 0 0,-1 1-1 0 0,0 0 0 0 0,-5-3 1 0 0,7 4-110 0 0,-1 0-1 0 0,0 0 1 0 0,0 0 0 0 0,0 0 0 0 0,0 1 0 0 0,-1-1 0 0 0,1 1-1 0 0,0-1 1 0 0,0 1 0 0 0,0 0 0 0 0,0 0 0 0 0,-1 0 0 0 0,1 0 0 0 0,0 0-1 0 0,0 0 1 0 0,0 1 0 0 0,0-1 0 0 0,-1 1 0 0 0,1-1 0 0 0,-2 2-1 0 0,-9 4 241 0 0,1 1 0 0 0,0 0-1 0 0,1 1 1 0 0,0 0-1 0 0,0 0 1 0 0,0 1 0 0 0,1 1-1 0 0,1 0 1 0 0,-16 20-1 0 0,23-28-303 0 0,1 1-1 0 0,-1-1 1 0 0,1 0-1 0 0,0 1 1 0 0,0-1-1 0 0,0 1 1 0 0,0-1-1 0 0,0 1 1 0 0,1-1-1 0 0,-1 1 1 0 0,1 0 0 0 0,-1-1-1 0 0,1 1 1 0 0,0 0-1 0 0,0-1 1 0 0,1 6-1 0 0,0-6-15 0 0,0 0 0 0 0,-1 0-1 0 0,1 0 1 0 0,0 0 0 0 0,0 0-1 0 0,0-1 1 0 0,1 1 0 0 0,-1 0-1 0 0,0 0 1 0 0,1-1 0 0 0,-1 1 0 0 0,1-1-1 0 0,0 1 1 0 0,-1-1 0 0 0,1 0-1 0 0,0 0 1 0 0,0 0 0 0 0,0 0 0 0 0,0 0-1 0 0,0 0 1 0 0,2 1 0 0 0,8 1 99 0 0,-1 0 0 0 0,1-1 0 0 0,0 0 0 0 0,20 0 0 0 0,-17-1 24 0 0,-1 0 1 0 0,20 4-1 0 0,-31-4-154 0 0,-1-1 1 0 0,1 1-1 0 0,-1 0 1 0 0,0 0-1 0 0,1 0 1 0 0,-1 0-1 0 0,0 0 1 0 0,0 0-1 0 0,0 0 1 0 0,0 1-1 0 0,0-1 1 0 0,0 1-1 0 0,0-1 1 0 0,0 1-1 0 0,0 0 1 0 0,-1 0-1 0 0,1 0 1 0 0,-1 0-1 0 0,0 0 1 0 0,1 0-1 0 0,-1 0 1 0 0,0 0-1 0 0,0 1 1 0 0,0-1-1 0 0,0 0 1 0 0,-1 1-1 0 0,1-1 1 0 0,-1 1-1 0 0,1-1 1 0 0,-1 1-1 0 0,0-1 1 0 0,0 5-1 0 0,-2 1-5 0 0,1-1 0 0 0,-1 0-1 0 0,-1 0 1 0 0,1 0-1 0 0,-1 0 1 0 0,0 0 0 0 0,-1 0-1 0 0,0-1 1 0 0,0 0 0 0 0,0 1-1 0 0,-1-1 1 0 0,1-1-1 0 0,-9 8 1 0 0,10-10 6 0 0,-1 1-1 0 0,0-1 1 0 0,0 0-1 0 0,0 0 1 0 0,0 0-1 0 0,0-1 1 0 0,-1 1-1 0 0,1-1 1 0 0,-1 0-1 0 0,1 0 1 0 0,-1-1-1 0 0,0 1 1 0 0,0-1-1 0 0,0 0 1 0 0,0-1-1 0 0,0 1 1 0 0,0-1-1 0 0,0 0 1 0 0,0 0-1 0 0,0 0 1 0 0,-6-2-1 0 0,8 1 3 0 0,0-1 1 0 0,0 1-1 0 0,0-1 0 0 0,0 1 0 0 0,0-1 0 0 0,1 0 1 0 0,-1 0-1 0 0,1 0 0 0 0,-1 0 0 0 0,1-1 1 0 0,0 1-1 0 0,0 0 0 0 0,0-1 0 0 0,0 0 0 0 0,0 1 1 0 0,0-1-1 0 0,1 0 0 0 0,-2-5 0 0 0,1 3 35 0 0,0 0-1 0 0,0 0 1 0 0,1-1-1 0 0,-1 1 1 0 0,1-1-1 0 0,1 1 1 0 0,-1-1 0 0 0,1 1-1 0 0,0-1 1 0 0,0-5-1 0 0,2-1 46 0 0,1 1 0 0 0,0 1-1 0 0,0-1 1 0 0,1 0-1 0 0,0 1 1 0 0,7-11 0 0 0,-9 15-266 0 0,1 1 0 0 0,0 1 0 0 0,1-1 0 0 0,-1 0 0 0 0,1 1 0 0 0,0-1 0 0 0,0 1 0 0 0,1 0 1 0 0,-1 1-1 0 0,1-1 0 0 0,0 1 0 0 0,0 0 0 0 0,7-4 0 0 0,3 2-893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 6912 0 0,'-7'-14'10159'0'0,"8"26"-7251"0"0,-3 10-2692 0 0,0 0 0 0 0,-2 0 0 0 0,0-1-1 0 0,-10 27 1 0 0,-2 14-147 0 0,12-42-74 0 0,-3 8-14 0 0,1 0 1 0 0,1 1-1 0 0,2-1 0 0 0,0 36 1 0 0,4-59-218 0 0,-1 0 1 0 0,1-1 0 0 0,-1 1 0 0 0,1 0 0 0 0,1-1-1 0 0,2 8 1 0 0,4 3-1556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4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54 260 10592 0 0,'3'-50'4663'0'0,"14"-81"1"0"0,-11 97-3713 0 0,-4-11 4666 0 0,-3 45-5485 0 0,0 1 0 0 0,0-1-1 0 0,0 0 1 0 0,0 1 0 0 0,0-1-1 0 0,0 1 1 0 0,0-1 0 0 0,0 1 0 0 0,0-1-1 0 0,0 1 1 0 0,0 0 0 0 0,0 0-1 0 0,0-1 1 0 0,1 1 0 0 0,-1 0-1 0 0,0 0 1 0 0,1 0 0 0 0,-1 0 0 0 0,0 0-1 0 0,1 0 1 0 0,-1 0 0 0 0,0 2-1 0 0,-10 29-81 0 0,9-25 2 0 0,-5 11-104 0 0,5-14 51 0 0,0 1 0 0 0,0 0 1 0 0,0 0-1 0 0,-1 10 0 0 0,-1 20 51 0 0,-9 84 6 0 0,7-47-44 0 0,-1 41-2 0 0,15 207 107 0 0,3 174-53 0 0,-11-405-64 0 0,0 67 0 0 0,-1 271 162 0 0,2-223-97 0 0,4 58-31 0 0,1 0-15 0 0,0-56-19 0 0,-1-64 0 0 0,23 316 403 0 0,-24-416-382 0 0,40 806 1075 0 0,-7-197-1632 0 0,-30-535 565 0 0,4 31 14 0 0,-2 64 43 0 0,-5-64-36 0 0,2 317 174 0 0,-28-212 211 0 0,17-198-359 0 0,2-23 2 0 0,-1 0-1 0 0,-13 51 1 0 0,12-65-3 0 0,-2-1-1 0 0,-9 18 1 0 0,2-17 69 0 0,14-16-87 0 0,-1-1-268 0 0,1 0 184 0 0,0 0 0 0 0,-1 1 0 0 0,1-1-1 0 0,0 0 1 0 0,-1 0 0 0 0,1 0 0 0 0,0 0 0 0 0,-1 1 0 0 0,1-1-1 0 0,-1 0 1 0 0,1 0 0 0 0,0 0 0 0 0,-1 0 0 0 0,1 0 0 0 0,-1 0-1 0 0,1 0 1 0 0,0 0 0 0 0,-1 0 0 0 0,1 0 0 0 0,-1 0 0 0 0,1 0-1 0 0,-1-1 1 0 0,1 1 0 0 0,0 0 0 0 0,-1 0 0 0 0,0-1 0 0 0,-13-4 869 0 0,13 4-841 0 0,1 1 0 0 0,-1-1 0 0 0,1 1 0 0 0,-1 0 0 0 0,1-1 1 0 0,-1 1-1 0 0,1-1 0 0 0,-1 1 0 0 0,1-1 0 0 0,0 1 0 0 0,-1-1 1 0 0,1 0-1 0 0,0 1 0 0 0,-1-1 0 0 0,1 1 0 0 0,0-1 0 0 0,0 0 1 0 0,0 1-1 0 0,-1-1 0 0 0,1 0 0 0 0,0 1 0 0 0,0-1 0 0 0,0 0 1 0 0,0 1-1 0 0,0-1 0 0 0,0 1 0 0 0,1-1 0 0 0,-1-1 0 0 0,1 1 3 0 0,-1 0-1 0 0,1-1 0 0 0,0 1 1 0 0,0 0-1 0 0,0 0 0 0 0,0 0 1 0 0,0-1-1 0 0,0 1 1 0 0,1 0-1 0 0,-1 1 0 0 0,0-1 1 0 0,2-1-1 0 0,5-2 11 0 0,1-1 0 0 0,0 2 0 0 0,9-4 0 0 0,-17 7-14 0 0,49-15-123 0 0,0 3 1 0 0,1 2-1 0 0,81-6 0 0 0,160 8-327 0 0,186 32 722 0 0,-307-12 386 0 0,-8 1-645 0 0,76 3-15 0 0,-122-10 2 0 0,155 3 0 0 0,-91-5 0 0 0,49 0 0 0 0,440-4 0 0 0,-287 3 0 0 0,690-14 0 0 0,-329-6 0 0 0,-371 11 0 0 0,58-1 0 0 0,117 4 0 0 0,-317 4 0 0 0,776 23 0 0 0,-153 0 0 0 0,-483-18 0 0 0,206 0 0 0 0,-60-15 0 0 0,-3-30 0 0 0,42-35 0 0 0,-511 66-20 0 0,78-12-241 0 0,-98 18 60 0 0,1 0 0 0 0,45 4 0 0 0,-60 0-800 0 0,-2 0-50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14800 0 0,'-8'4'159'0'0,"0"-1"1"0"0,0 1 0 0 0,0 1-1 0 0,0 0 1 0 0,1 0 0 0 0,0 0 0 0 0,0 1-1 0 0,0 0 1 0 0,1 0 0 0 0,-8 10 0 0 0,-6 9 504 0 0,-24 42 0 0 0,42-64-500 0 0,-5 9 147 0 0,1 0 0 0 0,0 0 0 0 0,0 0 0 0 0,-3 15 0 0 0,7-20-134 0 0,0 0 0 0 0,1 0 0 0 0,-1 1 0 0 0,1-1 1 0 0,1 0-1 0 0,0 1 0 0 0,0-1 0 0 0,2 15 0 0 0,-2-21-121 0 0,0 1 0 0 0,1 0 0 0 0,-1 0 0 0 0,1 0-1 0 0,0-1 1 0 0,0 1 0 0 0,-1 0 0 0 0,1-1 0 0 0,0 1 0 0 0,0-1 0 0 0,0 1 0 0 0,1-1 0 0 0,-1 1-1 0 0,0-1 1 0 0,0 0 0 0 0,1 0 0 0 0,-1 1 0 0 0,1-1 0 0 0,-1 0 0 0 0,3 1 0 0 0,-1-1 10 0 0,0 0 0 0 0,0 0 0 0 0,0-1 1 0 0,-1 1-1 0 0,1-1 0 0 0,0 0 0 0 0,0 1 1 0 0,0-1-1 0 0,1 0 0 0 0,-1-1 0 0 0,4 0 1 0 0,2-1 48 0 0,-1 0 1 0 0,1-1-1 0 0,-1 0 1 0 0,1 0 0 0 0,-1-1-1 0 0,0 0 1 0 0,10-7-1 0 0,-16 10-106 0 0,0 0-1 0 0,-1 0 0 0 0,1 0 0 0 0,0 0 1 0 0,-1-1-1 0 0,1 1 0 0 0,-1-1 0 0 0,0 1 1 0 0,1-1-1 0 0,-1 1 0 0 0,0-1 0 0 0,0 0 1 0 0,0 0-1 0 0,0 1 0 0 0,1-5 0 0 0,-2 6-31 0 0,0-1-1 0 0,-1 1 1 0 0,1-1-1 0 0,0 1 1 0 0,-1 0-1 0 0,1-1 1 0 0,0 1-1 0 0,-1-1 1 0 0,1 1-1 0 0,-1 0 1 0 0,1-1-1 0 0,0 1 1 0 0,-1 0-1 0 0,1-1 1 0 0,-1 1-1 0 0,1 0 1 0 0,-1 0-1 0 0,1-1 0 0 0,-1 1 1 0 0,0 0-1 0 0,0 0 1 0 0,-12-3 303 0 0,8 2-180 0 0,0 1 0 0 0,0 0 0 0 0,0 0 0 0 0,-1 0 1 0 0,1 1-1 0 0,0 0 0 0 0,0 0 0 0 0,1 0 0 0 0,-1 1 0 0 0,-8 3 0 0 0,-5 4-1062 0 0,-24 15-1 0 0,19-10 215 0 0,7-4-1253 0 0,1 2-5420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24 137 10592 0 0,'-5'11'818'0'0,"5"-10"-806"0"0,0-1 0 0 0,0 0 0 0 0,0 0 0 0 0,0 1 0 0 0,0-1 0 0 0,0 0 0 0 0,0 0 0 0 0,0 0 0 0 0,-1 1 0 0 0,1-1 0 0 0,0 0 0 0 0,0 0 0 0 0,0 0 0 0 0,0 1 1 0 0,-1-1-1 0 0,1 0 0 0 0,0 0 0 0 0,0 0 0 0 0,-1 0 0 0 0,1 0 0 0 0,0 1 0 0 0,0-1 0 0 0,0 0 0 0 0,-1 0 0 0 0,1 0 0 0 0,0 0 0 0 0,0 0 0 0 0,-1 0 0 0 0,1 0 0 0 0,0 0 0 0 0,0 0 0 0 0,-1 0 0 0 0,1 0 0 0 0,0 0 0 0 0,-1 0 0 0 0,1 0 0 0 0,0 0 0 0 0,0 0 0 0 0,0 0 0 0 0,-1 0 0 0 0,1-1 0 0 0,0 1 0 0 0,0 0 0 0 0,-1 0 0 0 0,1 0 0 0 0,0 0 0 0 0,0 0 0 0 0,0-1 0 0 0,-1 1 0 0 0,1 0 0 0 0,0 0 0 0 0,0-1 0 0 0,-7-7 1290 0 0,7 5-1051 0 0,-1 1 0 0 0,1 0 1 0 0,0 0-1 0 0,0 0 0 0 0,0-1 1 0 0,0 1-1 0 0,1 0 0 0 0,-1 0 0 0 0,1-1 1 0 0,-1 1-1 0 0,1 0 0 0 0,0 0 1 0 0,0 0-1 0 0,1-3 0 0 0,1-1 338 0 0,0 1-1 0 0,1-1 1 0 0,7-8 0 0 0,-6 8-321 0 0,1 0 0 0 0,0 1 0 0 0,0 0 1 0 0,0 1-1 0 0,0-1 0 0 0,1 1 0 0 0,7-3 0 0 0,7-2 317 0 0,24-8-1 0 0,-41 15-533 0 0,0 1 1 0 0,0 0-1 0 0,0 0 0 0 0,1 1 0 0 0,-1-1 0 0 0,0 1 1 0 0,1 0-1 0 0,-1 0 0 0 0,7 1 0 0 0,-10-1-47 0 0,1 0 1 0 0,-1 1-1 0 0,1-1 0 0 0,0 1 1 0 0,-1-1-1 0 0,1 1 0 0 0,-1 0 1 0 0,1 0-1 0 0,-1-1 0 0 0,0 1 0 0 0,1 0 1 0 0,-1 0-1 0 0,0 0 0 0 0,0 1 1 0 0,0-1-1 0 0,1 0 0 0 0,-1 0 1 0 0,0 1-1 0 0,-1-1 0 0 0,1 0 0 0 0,0 1 1 0 0,0-1-1 0 0,-1 1 0 0 0,1-1 1 0 0,0 1-1 0 0,0 2 0 0 0,-1 2-5 0 0,1-1 0 0 0,0 1 0 0 0,-1 0-1 0 0,0 0 1 0 0,-1-1 0 0 0,1 1 0 0 0,-1 0-1 0 0,0-1 1 0 0,0 1 0 0 0,-1 0 0 0 0,-2 6-1 0 0,-5 17-151 0 0,9-27 153 0 0,-1 2 0 0 0,4-5 0 0 0,2-1 0 0 0,13-8 280 0 0,-16 9-186 0 0,-1 0-1 0 0,0 0 1 0 0,1 0 0 0 0,0 0-1 0 0,-1 1 1 0 0,1-1-1 0 0,-1 0 1 0 0,1 1 0 0 0,0-1-1 0 0,-1 1 1 0 0,1-1-1 0 0,0 1 1 0 0,0 0-1 0 0,-1 0 1 0 0,1-1 0 0 0,0 1-1 0 0,0 1 1 0 0,0-1-1 0 0,-1 0 1 0 0,3 1 0 0 0,-3 0-110 0 0,0 0 0 0 0,-1 0 0 0 0,1 0 1 0 0,-1 1-1 0 0,1-1 0 0 0,-1 0 1 0 0,0 0-1 0 0,1 1 0 0 0,-1-1 1 0 0,0 0-1 0 0,0 0 0 0 0,0 3 1 0 0,0 0 30 0 0,-1 0 1 0 0,1 1-1 0 0,-1-1 1 0 0,-1 0 0 0 0,1 0-1 0 0,-1 0 1 0 0,1 0 0 0 0,-1 0-1 0 0,-3 5 1 0 0,-2 2 38 0 0,0-1 0 0 0,-8 10 0 0 0,8-12-178 0 0,0 0 0 0 0,0-1-1 0 0,-1 1 1 0 0,0-2 0 0 0,0 1 0 0 0,0-1-1 0 0,-1 0 1 0 0,0-1 0 0 0,-18 8 0 0 0,12-9-562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17135 0 0,'0'0'1551'0'0,"9"10"2652"0"0,10 3-3281 0 0,-2 0 0 0 0,30 28 0 0 0,-44-37-905 0 0,0 0 0 0 0,0 1 0 0 0,0-1 0 0 0,0 1 0 0 0,-1-1 0 0 0,1 1 0 0 0,-1 0 0 0 0,-1 0 0 0 0,1 0 0 0 0,-1 0 0 0 0,1 0 0 0 0,-1 0 0 0 0,-1 0-1 0 0,1 0 1 0 0,-1 9 0 0 0,-1 7-112 0 0,0 1 0 0 0,-7 29-1 0 0,4-30 79 0 0,2-13 17 0 0,2-7 1 0 0,0-1-1 0 0,0 1 0 0 0,0-1 0 0 0,0 0 1 0 0,0 1-1 0 0,-1-1 0 0 0,1 1 1 0 0,0-1-1 0 0,0 1 0 0 0,0-1 1 0 0,0 1-1 0 0,0-1 0 0 0,0 0 1 0 0,1 1-1 0 0,-1-1 0 0 0,0 1 1 0 0,0-1-1 0 0,0 1 0 0 0,0-1 1 0 0,0 0-1 0 0,1 1 0 0 0,-1-1 0 0 0,0 1 1 0 0,0-1-1 0 0,1 0 0 0 0,-1 1 1 0 0,0-1-1 0 0,0 0 0 0 0,1 1 1 0 0,-1-1-1 0 0,0 0 0 0 0,1 0 1 0 0,-1 1-1 0 0,1-1 0 0 0,-1 0 1 0 0,1 0-1 0 0,-1 1 4 0 0,3 0 19 0 0,0 1-1 0 0,0 0 0 0 0,0-1 0 0 0,0 1 1 0 0,0-1-1 0 0,0 0 0 0 0,0 0 1 0 0,0 0-1 0 0,0-1 0 0 0,6 2 0 0 0,33 0 227 0 0,-39-2-247 0 0,68 1-2149 0 0,-1 5-3694 0 0,-47-3-1970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42 253 11056 0 0,'-41'2'10029'0'0,"52"0"-9495"0"0,0-2-1 0 0,1 0 1 0 0,-1 0 0 0 0,0-1 0 0 0,17-3 0 0 0,-3 0 49 0 0,312-21 2789 0 0,-161 15-2664 0 0,187 2 213 0 0,-297 8-833 0 0,-62 0-83 0 0,78 3 137 0 0,-80-3-130 0 0,7 4 84 0 0,-18-14 144 0 0,-31-14 131 0 0,-2 2-1 0 0,-55-22 1 0 0,30 14-819 0 0,-27-9 479 0 0,88 36 86 0 0,0 0 0 0 0,0 0 0 0 0,0 0 0 0 0,-9-7 0 0 0,15 9-112 0 0,0 1-1 0 0,0 0 1 0 0,0 0-1 0 0,0 0 1 0 0,0 0 0 0 0,0 0-1 0 0,0-1 1 0 0,0 1-1 0 0,0 0 1 0 0,-1 0 0 0 0,1 0-1 0 0,0 0 1 0 0,0 0-1 0 0,1-1 1 0 0,-1 1 0 0 0,0 0-1 0 0,0 0 1 0 0,0 0-1 0 0,0 0 1 0 0,0 0 0 0 0,0-1-1 0 0,0 1 1 0 0,0 0-1 0 0,0 0 1 0 0,0 0 0 0 0,0 0-1 0 0,0 0 1 0 0,0-1-1 0 0,0 1 1 0 0,1 0-1 0 0,-1 0 1 0 0,0 0 0 0 0,0 0-1 0 0,0 0 1 0 0,0 0-1 0 0,0 0 1 0 0,0 0 0 0 0,1 0-1 0 0,-1 0 1 0 0,0-1-1 0 0,0 1 1 0 0,0 0 0 0 0,0 0-1 0 0,0 0 1 0 0,1 0-1 0 0,-1 0 1 0 0,0 0 0 0 0,0 0-1 0 0,0 0 1 0 0,8-2 5 0 0,79-6 278 0 0,110 3 0 0 0,-183 6-240 0 0,0 0-1 0 0,22 5 1 0 0,-33-6-88 0 0,0 1 0 0 0,1 0 0 0 0,-1 0 0 0 0,0 1 0 0 0,0-1 0 0 0,1 0 0 0 0,-1 1 1 0 0,0 0-1 0 0,0 0 0 0 0,-1 0 0 0 0,1 0 0 0 0,0 0 0 0 0,-1 1 0 0 0,1-1 0 0 0,3 6 0 0 0,-5-5 46 0 0,0-1 1 0 0,0 1-1 0 0,0 0 0 0 0,-1 0 1 0 0,1-1-1 0 0,-1 1 0 0 0,0 0 1 0 0,0 0-1 0 0,0 0 0 0 0,0-1 1 0 0,0 1-1 0 0,-1 0 0 0 0,1 0 1 0 0,-1-1-1 0 0,0 1 0 0 0,0 0 0 0 0,-1 3 1 0 0,-3 6 160 0 0,-1 0 1 0 0,-7 14-1 0 0,-10 8-230 0 0,-2 0 0 0 0,-56 58 1 0 0,78-88 25 0 0,-29 30-1175 0 0,-1-1 0 0 0,-1-2 0 0 0,-49 35 0 0 0,60-51-107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164 961 8752 0 0,'14'17'9875'0'0,"-17"-25"-6973"0"0,-20-51 1492 0 0,-3-8-2757 0 0,-7-39-269 0 0,-30-110 116 0 0,53 174-1259 0 0,3 1 0 0 0,1-1-1 0 0,0-57 1 0 0,6 86-174 0 0,0 0 1 0 0,1 0-1 0 0,1 0 1 0 0,0 0-1 0 0,1 1 1 0 0,7-22-1 0 0,-6 26-27 0 0,0 0 0 0 0,0 0 0 0 0,1 0 0 0 0,0 0 0 0 0,0 1 0 0 0,0 0 0 0 0,1 0 0 0 0,0 0 0 0 0,1 1 0 0 0,9-7 0 0 0,2-1-41 0 0,0 1-1 0 0,2 1 1 0 0,-1 1 0 0 0,27-11-1 0 0,-33 16 10 0 0,0 1-1 0 0,1 1 0 0 0,0 1 0 0 0,0-1 0 0 0,0 2 0 0 0,0 0 1 0 0,27 1-1 0 0,-22 3 25 0 0,-1 1 1 0 0,0 1 0 0 0,0 1 0 0 0,0 1 0 0 0,0 0-1 0 0,16 9 1 0 0,-25-11-45 0 0,-1 0 0 0 0,0 1 0 0 0,0 0 0 0 0,0 0 0 0 0,0 0 0 0 0,-1 1 0 0 0,0 0 0 0 0,0 1 0 0 0,0 0 0 0 0,10 13 1 0 0,-14-14-81 0 0,1-1 0 0 0,-1 1 0 0 0,0 0 0 0 0,-1 0 1 0 0,0 0-1 0 0,1 0 0 0 0,-2 0 0 0 0,1 1 0 0 0,-1-1 1 0 0,0 1-1 0 0,0-1 0 0 0,-1 1 0 0 0,0-1 0 0 0,0 1 1 0 0,0-1-1 0 0,-2 8 0 0 0,0-3-182 0 0,-1-1 0 0 0,0 0 0 0 0,0 0 0 0 0,-1 0-1 0 0,0 0 1 0 0,-7 10 0 0 0,8-14 8 0 0,-1 0 0 0 0,0 0 0 0 0,-1 0 0 0 0,1-1-1 0 0,-1 0 1 0 0,0 0 0 0 0,-1 0 0 0 0,1-1 0 0 0,-1 1 0 0 0,-7 3 0 0 0,-23 8-2486 0 0,-3-1-5325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9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62 453 8752 0 0,'-31'7'770'0'0,"13"-4"763"0"0,5 0 5239 0 0,22 4-2090 0 0,-1 0-4058 0 0,6-3-186 0 0,0-1 0 0 0,1 0 0 0 0,-1-1 1 0 0,0 0-1 0 0,1-1 0 0 0,14-1 0 0 0,-5 1-144 0 0,132 0 577 0 0,-88-2-816 0 0,55-6-2261 0 0,-43-4-5137 0 0,-29 1-368 0 0</inkml:trace>
  <inkml:trace contextRef="#ctx0" brushRef="#br0" timeOffset="1">1203 1 21191 0 0,'-17'13'314'0'0,"0"1"0"0"0,2 1 0 0 0,0 1 0 0 0,0 0 0 0 0,2 0 0 0 0,0 2 0 0 0,1 0 0 0 0,0 0 0 0 0,2 1 0 0 0,0 0 0 0 0,-9 29 0 0 0,-36 119 331 0 0,48-139-654 0 0,0 1-1 0 0,3 0 1 0 0,-3 58 0 0 0,6-68-133 0 0,2 0 1 0 0,0 1-1 0 0,1-1 0 0 0,1 0 0 0 0,0 0 0 0 0,2 0 0 0 0,7 21 1 0 0,1-20-5763 0 0,1-6-2057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1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3 657 9672 0 0,'-1'-2'413'0'0,"1"-1"0"0"0,-1 0 0 0 0,1 0 0 0 0,-1 0 0 0 0,1 1 0 0 0,0-5 0 0 0,1 3 988 0 0,-1 1-1 0 0,1-1 0 0 0,0 1 0 0 0,0 0 0 0 0,2-5 1 0 0,4-9-58 0 0,0 0 0 0 0,1 0 1 0 0,1 1-1 0 0,0 0 0 0 0,2 1 0 0 0,0 0 1 0 0,17-18-1 0 0,-27 32-1343 0 0,-1 0 0 0 0,1 0 0 0 0,0 0 0 0 0,0 0 0 0 0,0 1 0 0 0,0-1 0 0 0,0 0 0 0 0,0 1 0 0 0,0-1 0 0 0,0 1 0 0 0,0-1 0 0 0,0 1 0 0 0,0-1 0 0 0,0 1 0 0 0,1 0 0 0 0,-1-1 0 0 0,0 1 0 0 0,0 0 0 0 0,0 0 0 0 0,0 0 0 0 0,1 0 0 0 0,-1 0 0 0 0,0 0 0 0 0,0 0 0 0 0,0 1 0 0 0,0-1 0 0 0,1 0 0 0 0,-1 1 0 0 0,0-1 0 0 0,0 1 0 0 0,0-1 0 0 0,2 2 0 0 0,1 1 0 0 0,0 1 0 0 0,0 0 0 0 0,-1 0 0 0 0,1 0 0 0 0,-1 0 0 0 0,3 6 0 0 0,11 11 0 0 0,4 4 7 0 0,-10-12 5 0 0,1 0-1 0 0,13 10 1 0 0,-22-20-10 0 0,0 0-1 0 0,0-1 1 0 0,0 0-1 0 0,1 0 1 0 0,-1 0-1 0 0,1 0 1 0 0,-1 0 0 0 0,1-1-1 0 0,0 0 1 0 0,0 0-1 0 0,-1 0 1 0 0,1 0-1 0 0,8 1 1 0 0,-8-3-99 0 0,0 1-1 0 0,0-1 1 0 0,0 0 0 0 0,0 0-1 0 0,0 0 1 0 0,-1 0 0 0 0,1-1-1 0 0,0 1 1 0 0,0-1-1 0 0,-1 0 1 0 0,1 0 0 0 0,-1 0-1 0 0,0-1 1 0 0,0 1 0 0 0,0-1-1 0 0,0 0 1 0 0,0 0 0 0 0,0 0-1 0 0,-1 0 1 0 0,3-4-1 0 0,5-9-663 0 0,-1 1 0 0 0,-1-1 0 0 0,9-21-1 0 0,-11 22 443 0 0,68-204-11400 0 0,-21 56 9152 0 0,-51 157 3214 0 0,1 0 1 0 0,0 0 0 0 0,0 1-1 0 0,0-1 1 0 0,0 1 0 0 0,1 0 0 0 0,0 0-1 0 0,0 0 1 0 0,1 1 0 0 0,-1-1-1 0 0,1 1 1 0 0,6-4 0 0 0,-8 6-332 0 0,-1 0 0 0 0,1 1 1 0 0,0-1-1 0 0,1 1 0 0 0,-1-1 1 0 0,0 1-1 0 0,0 0 0 0 0,0 1 0 0 0,1-1 1 0 0,-1 0-1 0 0,0 1 0 0 0,1 0 1 0 0,-1 0-1 0 0,1 0 0 0 0,-1 0 1 0 0,0 0-1 0 0,1 1 0 0 0,-1-1 0 0 0,0 1 1 0 0,0 0-1 0 0,1 0 0 0 0,-1 1 1 0 0,0-1-1 0 0,4 3 0 0 0,0 0-111 0 0,0 1 1 0 0,0 0-1 0 0,0 1 0 0 0,-1 0 0 0 0,0 0 1 0 0,0 0-1 0 0,-1 1 0 0 0,1 0 0 0 0,-2 0 0 0 0,1 0 1 0 0,-1 0-1 0 0,0 1 0 0 0,4 10 0 0 0,1 5-101 0 0,-2 1 0 0 0,0 1-1 0 0,3 31 1 0 0,-4-7-104 0 0,-2-1 0 0 0,-2 1 0 0 0,-3 0 0 0 0,-10 77 0 0 0,9-110-13 0 0,-5 44-91 0 0,-24 101 0 0 0,25-142-361 0 0,-1-1 0 0 0,-1 1-1 0 0,0-2 1 0 0,-1 1 0 0 0,-18 24 0 0 0,8-17-1659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20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11 105 11520 0 0,'-11'1'11274'0'0,"16"2"-10881"0"0,0 0 0 0 0,0-1 0 0 0,0 1 0 0 0,0-1 1 0 0,1 0-1 0 0,8 1 0 0 0,38 9 302 0 0,0-2 0 0 0,0-2 0 0 0,77 0 0 0 0,-66-6-573 0 0,168 6 461 0 0,-221-7-581 0 0,1-1 0 0 0,0-1-1 0 0,-1 0 1 0 0,0-1 0 0 0,20-4 0 0 0,-30 6 4 0 0,1-1 1 0 0,0 1-1 0 0,0 0 1 0 0,-1 0-1 0 0,1 0 1 0 0,0-1-1 0 0,-1 1 1 0 0,1 0-1 0 0,0-1 1 0 0,-1 1-1 0 0,1 0 1 0 0,0-1-1 0 0,-1 1 1 0 0,1-1-1 0 0,-1 1 1 0 0,1-1-1 0 0,-1 1 1 0 0,1-1-1 0 0,-1 0 1 0 0,1 1-1 0 0,-1-1 1 0 0,1 1-1 0 0,-1-1 1 0 0,0 0-1 0 0,1 0 1 0 0,-1 0 3 0 0,0 0 0 0 0,-1 0 0 0 0,1 0 0 0 0,0 0 0 0 0,0 0 0 0 0,-1 1 0 0 0,1-1 1 0 0,0 0-1 0 0,-1 0 0 0 0,1 0 0 0 0,-1 1 0 0 0,1-1 0 0 0,-1 0 0 0 0,1 0 0 0 0,-1 1 0 0 0,1-1 0 0 0,-2 0 1 0 0,-3-3 31 0 0,0 0 1 0 0,0 0 0 0 0,0 1 0 0 0,-10-5 0 0 0,-44-17 29 0 0,-92-25 0 0 0,122 43 17 0 0,22 6-21 0 0,0 0-1 0 0,0-1 0 0 0,0 0 0 0 0,0 0 0 0 0,-10-6 0 0 0,16 8 241 0 0,7-2 84 0 0,67-6-160 0 0,131 3 0 0 0,-191 6-206 0 0,0 0 1 0 0,0 0-1 0 0,0 1 1 0 0,-1 1-1 0 0,1 0 0 0 0,-1 1 1 0 0,1 0-1 0 0,12 7 0 0 0,-23-10-21 0 0,-1 0-1 0 0,1 0 0 0 0,0 0 0 0 0,-1 0 0 0 0,1 1 0 0 0,-1-1 0 0 0,0 0 0 0 0,1 1 1 0 0,-1-1-1 0 0,0 1 0 0 0,0-1 0 0 0,0 1 0 0 0,0 0 0 0 0,0-1 0 0 0,0 1 0 0 0,-1 0 1 0 0,2 2-1 0 0,-2-1 2 0 0,1 1 1 0 0,-1-1-1 0 0,0 0 1 0 0,0 1-1 0 0,0-1 0 0 0,0 0 1 0 0,-1 0-1 0 0,1 1 1 0 0,-2 3-1 0 0,-2 5 11 0 0,0-1-1 0 0,-1 0 1 0 0,0 0-1 0 0,-9 14 1 0 0,1-4-20 0 0,-1-1-1 0 0,-1 0 1 0 0,-1-1 0 0 0,0-1 0 0 0,-1 0 0 0 0,-1-2 0 0 0,-1 0 0 0 0,0-1 0 0 0,-1-1 0 0 0,0 0-1 0 0,-29 13 1 0 0,30-18-934 0 0,1-1-1 0 0,-32 10 0 0 0,22-10-590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134 379 17535 0 0,'-8'-34'1904'0'0,"8"25"-1629"0"0,1 1 0 0 0,0 0-1 0 0,3-16 1 0 0,-2 16 45 0 0,1 0 1 0 0,0 0-1 0 0,1 0 1 0 0,0 0-1 0 0,0 1 1 0 0,6-9-1 0 0,-3 7 17 0 0,1-1 0 0 0,0 1 1 0 0,0 1-1 0 0,1 0 0 0 0,0 0 0 0 0,1 1 0 0 0,20-13 0 0 0,29-14 965 0 0,76-30 1 0 0,-106 52-1010 0 0,0 2 1 0 0,1 1 0 0 0,0 1-1 0 0,63-7 1 0 0,-77 14-232 0 0,-1 1 0 0 0,1 0-1 0 0,0 1 1 0 0,-1 1 0 0 0,1 0 0 0 0,0 1 0 0 0,19 7-1 0 0,-28-7-47 0 0,1 0-1 0 0,-1 0 1 0 0,0 1-1 0 0,0 0 1 0 0,0 0-1 0 0,12 11 1 0 0,-15-11-20 0 0,0-1 0 0 0,0 1 1 0 0,-1 1-1 0 0,0-1 0 0 0,0 0 0 0 0,0 1 1 0 0,0 0-1 0 0,-1-1 0 0 0,0 1 1 0 0,0 0-1 0 0,2 7 0 0 0,-1-1 4 0 0,-2 0 1 0 0,1 0-1 0 0,-1 0 1 0 0,-1 0-1 0 0,0 0 1 0 0,-1 0-1 0 0,0 0 0 0 0,0 0 1 0 0,-1 0-1 0 0,-5 15 1 0 0,-3 4 1 0 0,-2 0 1 0 0,-19 37-1 0 0,-7 0 0 0 0,-63 85 0 0 0,72-112 40 0 0,-2-2 0 0 0,-2-1 0 0 0,-1-1 0 0 0,-2-2 0 0 0,-44 32 0 0 0,49-43-10 0 0,-1-2 0 0 0,0-1 0 0 0,-2-2 0 0 0,0-2 0 0 0,0 0 0 0 0,-2-3 0 0 0,-44 12 0 0 0,66-22-20 0 0,1 0 1 0 0,-1-2-1 0 0,-14 1 0 0 0,21-1 4 0 0,0-2 1 0 0,0 1-1 0 0,0-1 1 0 0,1 0-1 0 0,-1 0 0 0 0,0-1 1 0 0,-11-4-1 0 0,17 6-4 0 0,0-1 0 0 0,1 1 0 0 0,-1 0 0 0 0,0-1 0 0 0,1 1 0 0 0,-1 0 0 0 0,1-1 0 0 0,-1 1 0 0 0,1-1 0 0 0,-1 1 0 0 0,1-1 0 0 0,-1 1 0 0 0,1-1 0 0 0,-1 1 0 0 0,1-1 0 0 0,0 0 0 0 0,-1 1 0 0 0,1-1 0 0 0,0 1 0 0 0,-1-1 0 0 0,1 0 0 0 0,0 1 0 0 0,0-1 0 0 0,0-1 0 0 0,0 1 10 0 0,0-1 1 0 0,0 1-1 0 0,0 0 1 0 0,0-1-1 0 0,1 1 1 0 0,-1 0-1 0 0,1-1 1 0 0,-1 1-1 0 0,1 0 1 0 0,-1-1-1 0 0,2-1 1 0 0,3-3 88 0 0,-1 0 0 0 0,1 0 0 0 0,9-8 0 0 0,-13 13-93 0 0,10-9 54 0 0,1 1-1 0 0,0 0 1 0 0,0 1 0 0 0,1 1-1 0 0,0 0 1 0 0,0 0 0 0 0,1 1 0 0 0,-1 1-1 0 0,2 0 1 0 0,14-2 0 0 0,0 1-24 0 0,0 1 0 0 0,0 1 0 0 0,0 2 0 0 0,35 2 0 0 0,-32 2-39 0 0,0 1 0 0 0,1 2 1 0 0,-1 2-1 0 0,-1 1 0 0 0,44 16 0 0 0,145 77-334 0 0,-203-92-20 0 0,1-1-1 0 0,22 7 0 0 0,-32-13-218 0 0,0 0-1 0 0,0-1 0 0 0,-1 1 0 0 0,1-1 1 0 0,0-1-1 0 0,0 0 0 0 0,0 0 0 0 0,10-2 1 0 0,7-4-9020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2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1 925 15376 0 0,'0'0'9750'0'0,"13"-1"-7189"0"0,-9-3-2397 0 0,1 1 0 0 0,-1-1 0 0 0,0 0 0 0 0,0-1 0 0 0,0 1 0 0 0,-1-1 0 0 0,1 1-1 0 0,-1-1 1 0 0,0 0 0 0 0,3-7 0 0 0,22-60 683 0 0,-24 59-713 0 0,34-98 559 0 0,-2 2-143 0 0,52-108-1 0 0,-64 175-517 0 0,-22 38-28 0 0,1 0 0 0 0,0 1 0 0 0,0-1 0 0 0,0 1 0 0 0,0 0 0 0 0,1-1 0 0 0,7-4 0 0 0,-10 8-4 0 0,-1-1 0 0 0,1 1 0 0 0,0-1 0 0 0,0 1 0 0 0,0 0 0 0 0,-1-1 0 0 0,1 1 0 0 0,0 0 0 0 0,0 0 0 0 0,0-1 0 0 0,0 1 0 0 0,0 0 0 0 0,0 0 0 0 0,-1 0 0 0 0,1 0 0 0 0,0 0 0 0 0,0 0 0 0 0,0 1 0 0 0,0-1 0 0 0,0 0 0 0 0,0 0 0 0 0,-1 1 0 0 0,1-1 0 0 0,0 0 0 0 0,0 1 0 0 0,0-1 0 0 0,-1 1 0 0 0,1-1 0 0 0,0 1 0 0 0,0-1 0 0 0,-1 1 0 0 0,1 0 0 0 0,0-1 0 0 0,-1 1 0 0 0,1 0 0 0 0,-1-1 0 0 0,1 1 0 0 0,-1 0 0 0 0,0 0 0 0 0,1 0 0 0 0,-1-1 0 0 0,1 2 0 0 0,1 5 0 0 0,0-1 0 0 0,0 0 0 0 0,0 0 0 0 0,0 11 0 0 0,-2-15 0 0 0,16 126-21 0 0,14 78-22 0 0,-25-178 43 0 0,13 53 0 0 0,-16-73 0 0 0,1 1 0 0 0,1 0 0 0 0,-1-1 0 0 0,1 0 0 0 0,1 0 0 0 0,9 13 0 0 0,-13-19 2 0 0,0 0-1 0 0,0-1 1 0 0,1 1 0 0 0,-1-1 0 0 0,1 0-1 0 0,-1 1 1 0 0,1-1 0 0 0,0 0-1 0 0,-1 0 1 0 0,1 0 0 0 0,0 0 0 0 0,0 0-1 0 0,0 0 1 0 0,-1 0 0 0 0,1-1-1 0 0,0 1 1 0 0,0-1 0 0 0,0 0 0 0 0,0 1-1 0 0,0-1 1 0 0,0 0 0 0 0,1 0 0 0 0,1 0-1 0 0,0-1 16 0 0,0-1-1 0 0,0 1 1 0 0,0 0 0 0 0,0-1-1 0 0,-1 0 1 0 0,1 0 0 0 0,-1 0-1 0 0,1 0 1 0 0,-1-1-1 0 0,6-5 1 0 0,3-4 10 0 0,-1-1 1 0 0,0 0-1 0 0,-1-1 0 0 0,12-21 0 0 0,3-4-3 0 0,193-264 87 0 0,-176 243-427 0 0,66-128 1 0 0,-95 163-1075 0 0,-1-1-1 0 0,-2 0 1 0 0,9-31 0 0 0,-17 33-337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5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9 425 2304 0 0,'0'0'4356'0'0,"-8"15"8991"0"0,9-14-12980 0 0,0 1 0 0 0,0-1 0 0 0,1 0 0 0 0,-1 0 0 0 0,0 0 0 0 0,1 0 0 0 0,-1 0 0 0 0,1 0 0 0 0,-1 0 0 0 0,3 1 0 0 0,2 1-120 0 0,-5-2-51 0 0,7 2 1414 0 0,10 5-544 0 0,37 12 0 0 0,-25-9-736 0 0,-7 3-154 0 0,-13-7-136 0 0,-4-4-10 0 0,1 0 0 0 0,-1 0 0 0 0,1 0 0 0 0,0-1 0 0 0,0 1 0 0 0,0-2 0 0 0,0 1-1 0 0,12 0 1 0 0,63-1 205 0 0,-44-2-131 0 0,54 3 176 0 0,-20-1-159 0 0,76-7 1 0 0,-92 3-36 0 0,57 3 0 0 0,-41 1-45 0 0,82 8 32 0 0,-34 0-7 0 0,123 16 87 0 0,7 0-50 0 0,-55-11 25 0 0,-104-11-101 0 0,378 7 146 0 0,135-22 212 0 0,-206-11-301 0 0,-339 18-81 0 0,414-33 131 0 0,-352 29 15 0 0,119-6-323 0 0,16 1 741 0 0,4-1-269 0 0,-87 5-554 0 0,5 0 282 0 0,62-1 54 0 0,2 0-19 0 0,-1-6-61 0 0,-147 9 0 0 0,189-19 0 0 0,-93 15 0 0 0,-63 7 0 0 0,135-7 0 0 0,-3 1 0 0 0,-48 3 0 0 0,180-4 0 0 0,-153 7 31 0 0,12-1 2 0 0,162-8-40 0 0,4-1 94 0 0,-194 2-55 0 0,1 1 32 0 0,-51 1-144 0 0,22-4 160 0 0,232-22-64 0 0,-222 22-16 0 0,-14 0 120 0 0,66-7 72 0 0,-61 4-192 0 0,-81 11 0 0 0,81-11 0 0 0,-97 6 0 0 0,-18 3 0 0 0,65-12 0 0 0,-127 18 0 0 0,-10 2 0 0 0,-1 0 0 0 0,1 0 0 0 0,-1-1 0 0 0,0 0 0 0 0,0 0 0 0 0,0-1 0 0 0,0 0 0 0 0,0 0 0 0 0,10-7 0 0 0,-7 4 0 0 0,-8 5 0 0 0,-1 0 0 0 0,0 0 0 0 0,1 1 0 0 0,-1-1 0 0 0,0 0 0 0 0,1 0 0 0 0,-1 0 0 0 0,0 0 0 0 0,0 0 0 0 0,0-1 0 0 0,0 1 0 0 0,0 0 0 0 0,1-2 0 0 0,0 0 0 0 0,4-7 0 0 0,-6 1-1152 0 0,0 7 788 0 0,-2-2-480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2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65 3680 0 0,'-4'-3'166'0'0,"0"1"1"0"0,1-1-1 0 0,-1 0 1 0 0,1 0-1 0 0,-5-4 0 0 0,5 4 465 0 0,0-1 0 0 0,0 1-1 0 0,-1 1 1 0 0,1-1 0 0 0,-1 0-1 0 0,-6-3 1 0 0,-3 0 597 0 0,9 4-750 0 0,-1 0 0 0 0,1 0-1 0 0,0 0 1 0 0,-1 1 0 0 0,1-1 0 0 0,-1 1 0 0 0,-7-1 1560 0 0,14 4-1893 0 0,0-1 0 0 0,0 1 0 0 0,1-1 1 0 0,-1 0-1 0 0,1 0 0 0 0,-1 0 0 0 0,1 0 1 0 0,0 0-1 0 0,-1-1 0 0 0,5 1 0 0 0,6 2 201 0 0,19 6 390 0 0,0-1 0 0 0,57 5-1 0 0,69-5-23 0 0,-107-6-567 0 0,1018 23 2490 0 0,-771-20-1911 0 0,608-20-163 0 0,-458 8-902 0 0,-355 12-4108 0 0,-69-3-2872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3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97 887 10448 0 0,'-20'20'990'0'0,"-21"21"-635"0"0,14-13 2924 0 0,19-19-215 0 0,13-14 964 0 0,15-17-1426 0 0,88-129 1247 0 0,-64 85-3102 0 0,21-29-20 0 0,126-170 559 0 0,-172 242-1169 0 0,150-164 229 0 0,-115 133-187 0 0,-29 29-49 0 0,37-31-1 0 0,-42 40 34 0 0,-19 16 213 0 0,0-2-852 0 0,0 0-1 0 0,1 0 1 0 0,-1 0 0 0 0,1 0 0 0 0,-1 1-1 0 0,1-1 1 0 0,0 1 0 0 0,2-3-1 0 0,-1 2-1528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4:0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928 176 15664 0 0,'0'0'1187'0'0,"-9"-11"-655"0"0,-13-17 1664 0 0,17 23-1088 0 0,0-1 0 0 0,-8-12 0 0 0,12 17-996 0 0,-5-10 606 0 0,-1 0 1 0 0,-9-12-1 0 0,13 19-534 0 0,0 1-1 0 0,-1-1 1 0 0,1 1 0 0 0,-1 0 0 0 0,0 0-1 0 0,0 1 1 0 0,0-1 0 0 0,0 1-1 0 0,-6-3 1 0 0,-9-1-23 0 0,0 0 0 0 0,-1 1 0 0 0,1 1 0 0 0,-1 0 0 0 0,0 2-1 0 0,0 0 1 0 0,1 2 0 0 0,-24 1 0 0 0,-13 4 435 0 0,-90 21 0 0 0,117-19-596 0 0,-51 18 0 0 0,65-19 0 0 0,1 1 0 0 0,-1 1 0 0 0,2 0 0 0 0,-1 0 0 0 0,-14 13 0 0 0,14-10 0 0 0,1 2 0 0 0,-1-1 0 0 0,2 2 0 0 0,0-1 0 0 0,1 2 0 0 0,0-1 0 0 0,1 2 0 0 0,1-1 0 0 0,0 1 0 0 0,-10 28 0 0 0,5-5 258 0 0,2 0 0 0 0,2 0 0 0 0,-8 62 0 0 0,16-81-155 0 0,1-1 0 0 0,0 1 1 0 0,2-1-1 0 0,0 1 0 0 0,2-1 0 0 0,0 0 0 0 0,1 0 1 0 0,0 0-1 0 0,11 27 0 0 0,-6-29-103 0 0,1 1 0 0 0,0-2 0 0 0,1 1 0 0 0,1-1 0 0 0,0-1 0 0 0,1 0 0 0 0,1-1 0 0 0,0-1 0 0 0,23 18 0 0 0,-18-18 15 0 0,0-1 0 0 0,1-1 0 0 0,0-1-1 0 0,1-1 1 0 0,0 0 0 0 0,0-2 0 0 0,0 0 0 0 0,1-2 0 0 0,0 0 0 0 0,1-2-1 0 0,-1 0 1 0 0,1-1 0 0 0,40-3 0 0 0,-36 0-7 0 0,0-2 0 0 0,0-2 0 0 0,0 0 0 0 0,-1-1 0 0 0,0-2 0 0 0,0-1 0 0 0,-1-1 0 0 0,0-1 0 0 0,0-1 0 0 0,-2-1 0 0 0,26-18 0 0 0,-35 21-6 0 0,-1 0 1 0 0,0-1-1 0 0,-1 0 0 0 0,0-1 1 0 0,-1-1-1 0 0,-1 0 0 0 0,0 0 1 0 0,0-1-1 0 0,-1 0 1 0 0,-1-1-1 0 0,0 0 0 0 0,-1 0 1 0 0,-1 0-1 0 0,-1-1 0 0 0,0 0 1 0 0,3-17-1 0 0,-3 7 31 0 0,-2 0-1 0 0,-1-1 1 0 0,-1 1 0 0 0,-1 0-1 0 0,-1-1 1 0 0,-2 1 0 0 0,0 0-1 0 0,-2 0 1 0 0,0 1 0 0 0,-2-1-1 0 0,-15-35 1 0 0,7 25 82 0 0,-1 2-1 0 0,-33-51 1 0 0,41 73-120 0 0,0 0 0 0 0,-1 1 0 0 0,-1 0 0 0 0,1 1 0 0 0,-2 0-1 0 0,0 1 1 0 0,0 0 0 0 0,0 0 0 0 0,-1 1 0 0 0,-15-8 0 0 0,22 14-31 0 0,1 0-1 0 0,-1 1 1 0 0,0-1 0 0 0,1 1-1 0 0,-1 0 1 0 0,0 0 0 0 0,0 0 0 0 0,0 1-1 0 0,-7 0 1 0 0,9 0-103 0 0,-1 0-1 0 0,1 1 1 0 0,0-1-1 0 0,0 1 1 0 0,0 0 0 0 0,0 0-1 0 0,0 0 1 0 0,0 0-1 0 0,0 1 1 0 0,0-1 0 0 0,0 1-1 0 0,0 0 1 0 0,1 0 0 0 0,-1 0-1 0 0,-2 2 1 0 0,-9 13-1812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13 136 11056 0 0,'-1'-1'124'0'0,"0"1"0"0"0,0-1 0 0 0,1 1 0 0 0,-1-1 0 0 0,0 1 0 0 0,1-1 0 0 0,-1 1 0 0 0,0-1 0 0 0,1 0 0 0 0,-1 1 0 0 0,1-1 0 0 0,-1 0 0 0 0,1 0 0 0 0,-1 1 0 0 0,1-1 0 0 0,0 0 0 0 0,-1 0 0 0 0,1 0 0 0 0,0 1 0 0 0,-1-1 0 0 0,1 0 0 0 0,0-2 0 0 0,0 2 178 0 0,0-1 0 0 0,0 0-1 0 0,1 0 1 0 0,-1 1 0 0 0,1-1 0 0 0,-1 0 0 0 0,1 1 0 0 0,-1-1 0 0 0,1 1 0 0 0,0-1 0 0 0,1-1 0 0 0,2-3 478 0 0,0 1 1 0 0,0 0-1 0 0,0 0 0 0 0,1 0 0 0 0,7-5 1 0 0,1 0-154 0 0,-1 1 0 0 0,1 1 1 0 0,17-7-1 0 0,-24 11-512 0 0,0 2 1 0 0,1-1-1 0 0,-1 1 0 0 0,1 0 1 0 0,0 0-1 0 0,-1 1 0 0 0,1 0 1 0 0,0 0-1 0 0,9 1 0 0 0,-13 0-116 0 0,0 0 0 0 0,0 1 0 0 0,-1-1 0 0 0,1 1 0 0 0,-1 0 1 0 0,1-1-1 0 0,0 1 0 0 0,-1 1 0 0 0,1-1 0 0 0,-1 0 0 0 0,0 1 0 0 0,1-1 0 0 0,-1 1 0 0 0,0-1 0 0 0,0 1 0 0 0,0 0 0 0 0,0 0 0 0 0,-1 0 0 0 0,1 0 0 0 0,0 0 0 0 0,-1 1 0 0 0,1-1 0 0 0,-1 0 0 0 0,0 1 0 0 0,0-1 0 0 0,0 1 0 0 0,0-1 1 0 0,0 1-1 0 0,0 0 0 0 0,-1-1 0 0 0,1 1 0 0 0,-1 3 0 0 0,1 6 66 0 0,-1 0 1 0 0,0 0-1 0 0,0 1 1 0 0,-1-1-1 0 0,-5 21 1 0 0,-23 170 96 0 0,29-202-162 0 0,-1 7-75 0 0,1 1-1 0 0,1 14 1 0 0,-1-22 61 0 0,0 1 0 0 0,0-1 1 0 0,0 1-1 0 0,0-1 0 0 0,1 1 0 0 0,-1-1 0 0 0,1 1 0 0 0,-1-1 1 0 0,1 1-1 0 0,0-1 0 0 0,-1 1 0 0 0,1-1 0 0 0,0 0 1 0 0,0 1-1 0 0,0-1 0 0 0,0 0 0 0 0,0 0 0 0 0,0 0 0 0 0,0 0 1 0 0,0 0-1 0 0,0 0 0 0 0,3 1 0 0 0,-3-1 40 0 0,1-1 1 0 0,-1 0-1 0 0,1 0 0 0 0,-1 0 0 0 0,0 0 0 0 0,1 0 0 0 0,-1 0 1 0 0,1 0-1 0 0,-1 0 0 0 0,1-1 0 0 0,-1 1 0 0 0,1 0 1 0 0,-1-1-1 0 0,0 1 0 0 0,2-2 0 0 0,24-13 1127 0 0,-14 7-981 0 0,-5 5-206 0 0,-1 0-1 0 0,0 0 1 0 0,1 1-1 0 0,-1 0 1 0 0,1 0-1 0 0,11 0 1 0 0,3 1-2677 0 0,-1 3-3925 0 0,-6 1-1135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 20503 0 0,'-1'0'60'0'0,"0"-1"0"0"0,0 1-1 0 0,0-1 1 0 0,0 1-1 0 0,0 0 1 0 0,-1-1 0 0 0,1 1-1 0 0,0 0 1 0 0,0 0 0 0 0,0 0-1 0 0,0 0 1 0 0,0 0-1 0 0,0 0 1 0 0,0 0 0 0 0,0 0-1 0 0,0 0 1 0 0,0 1 0 0 0,-1-1-1 0 0,1 0 1 0 0,0 1-1 0 0,0-1 1 0 0,0 1 0 0 0,0-1-1 0 0,0 1 1 0 0,1-1 0 0 0,-1 1-1 0 0,0 0 1 0 0,0-1-1 0 0,0 1 1 0 0,0 0 0 0 0,1 0-1 0 0,-1 0 1 0 0,0-1-1 0 0,1 1 1 0 0,-1 0 0 0 0,1 0-1 0 0,-1 0 1 0 0,0 2 0 0 0,-49 163 2481 0 0,45-144-2496 0 0,2 0 1 0 0,0 0-1 0 0,1 0 0 0 0,1 0 1 0 0,1 1-1 0 0,5 36 0 0 0,-3-49-350 0 0,0-1-1 0 0,1 1 0 0 0,6 16 1 0 0,-6-18-86 0 0,4 10-564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1:5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254 273 9672 0 0,'0'-8'885'0'0,"-1"-1"1"0"0,1 1-1 0 0,-1 0 1 0 0,-1-1-1 0 0,0 1 1 0 0,0 0-1 0 0,0 0 1 0 0,-1 0-1 0 0,0 1 1 0 0,-1-1-1 0 0,0 0 1 0 0,0 1-1 0 0,-7-10 1 0 0,9 16-786 0 0,-1-1 1 0 0,1 0-1 0 0,0 1 1 0 0,0 0 0 0 0,-1-1-1 0 0,1 1 1 0 0,0 0-1 0 0,-1 0 1 0 0,1 0 0 0 0,-1 1-1 0 0,0-1 1 0 0,1 0-1 0 0,-1 1 1 0 0,1 0 0 0 0,-1 0-1 0 0,0 0 1 0 0,1 0-1 0 0,-6 1 1 0 0,0 0 162 0 0,0 0 0 0 0,0 1 1 0 0,1 0-1 0 0,-1 0 0 0 0,-8 5 0 0 0,6-3-203 0 0,1 1-1 0 0,1 0 1 0 0,-1 0-1 0 0,1 1 1 0 0,0 0-1 0 0,-12 13 1 0 0,16-16-31 0 0,1 1 0 0 0,0 0 1 0 0,0 0-1 0 0,0 0 1 0 0,0 0-1 0 0,1 0 0 0 0,-1 1 1 0 0,1-1-1 0 0,0 1 1 0 0,1 0-1 0 0,-1-1 0 0 0,1 1 1 0 0,0 0-1 0 0,0 0 0 0 0,0 7 1 0 0,1-8-3 0 0,1-1 0 0 0,0 0 1 0 0,0 0-1 0 0,0 0 0 0 0,0 0 1 0 0,0 0-1 0 0,0 0 0 0 0,1 0 1 0 0,0 0-1 0 0,0 0 0 0 0,-1-1 0 0 0,1 1 1 0 0,1-1-1 0 0,-1 1 0 0 0,0-1 1 0 0,1 0-1 0 0,-1 0 0 0 0,1 0 0 0 0,4 3 1 0 0,5 2 104 0 0,0 0-1 0 0,0 0 1 0 0,18 5 0 0 0,27 9 190 0 0,-16-7-250 0 0,52 27-1 0 0,-87-37-37 0 0,1-1 0 0 0,-1 2 0 0 0,-1-1 0 0 0,1 1 0 0 0,0-1 0 0 0,-1 2-1 0 0,0-1 1 0 0,0 0 0 0 0,-1 1 0 0 0,1 0 0 0 0,-1 0 0 0 0,-1 0 0 0 0,5 10-1 0 0,-4-7-28 0 0,-1 0 0 0 0,0 1 0 0 0,0 0 0 0 0,-1-1 0 0 0,-1 1 0 0 0,0 0 0 0 0,0 0-1 0 0,-1 0 1 0 0,0 12 0 0 0,-1-18 7 0 0,0 1 1 0 0,0 0-1 0 0,0-1 0 0 0,0 1 0 0 0,-1 0 0 0 0,0-1 1 0 0,0 0-1 0 0,0 1 0 0 0,0-1 0 0 0,-5 6 0 0 0,5-8 1 0 0,0 1-1 0 0,0 0 1 0 0,0-1-1 0 0,-1 0 0 0 0,1 1 1 0 0,-1-1-1 0 0,1 0 0 0 0,-1 0 1 0 0,0 0-1 0 0,1-1 0 0 0,-1 1 1 0 0,0-1-1 0 0,0 0 0 0 0,0 1 1 0 0,-7 0-1 0 0,7-2 10 0 0,0 1 0 0 0,0-1 0 0 0,0 0 0 0 0,0 0-1 0 0,0-1 1 0 0,0 1 0 0 0,-1-1 0 0 0,1 1 0 0 0,0-1 0 0 0,0 0-1 0 0,1 0 1 0 0,-1-1 0 0 0,0 1 0 0 0,0 0 0 0 0,0-1 0 0 0,1 0 0 0 0,-1 0-1 0 0,1 0 1 0 0,-1 0 0 0 0,1 0 0 0 0,0 0 0 0 0,0 0 0 0 0,0-1 0 0 0,0 1-1 0 0,0-1 1 0 0,1 1 0 0 0,-1-1 0 0 0,1 0 0 0 0,0 0 0 0 0,-2-4 0 0 0,0-1 38 0 0,1 1 0 0 0,0-1 0 0 0,0 0 1 0 0,1 1-1 0 0,0-1 0 0 0,0 0 1 0 0,1 0-1 0 0,0 1 0 0 0,0-1 1 0 0,1 0-1 0 0,2-10 0 0 0,8-23 401 0 0,2 1 0 0 0,19-43-1 0 0,46-73-340 0 0,-26 67 4 0 0,25-52-1802 0 0,-72 130-478 0 0,-1 2-4683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4:0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102 670 1376 0 0,'0'0'-11'0'0,"0"0"0"0"0,0-1 0 0 0,-1 1 0 0 0,1 0 0 0 0,0-1 0 0 0,0 1 0 0 0,-1 0 0 0 0,1 0 0 0 0,0-1 0 0 0,-1 1 1 0 0,1 0-1 0 0,0 0 0 0 0,-1 0 0 0 0,1-1 0 0 0,0 1 0 0 0,-1 0 0 0 0,1 0 0 0 0,-1 0 0 0 0,1 0 0 0 0,0 0 0 0 0,-1 0 0 0 0,1 0 0 0 0,0 0 0 0 0,-1 0 0 0 0,1 0 0 0 0,-1 0 0 0 0,1 0 0 0 0,0 0 0 0 0,-1 0 0 0 0,-17 6 3031 0 0,13-3-786 0 0,0 0-1 0 0,-1 0 1 0 0,2 1-1 0 0,-7 4 0 0 0,8-5-1522 0 0,0-1 0 0 0,0 0 0 0 0,0 0 0 0 0,0 0 0 0 0,-4 1 0 0 0,-14 11 6332 0 0,30-25-5819 0 0,10-14-344 0 0,1 1 0 0 0,43-39 0 0 0,5-5-185 0 0,49-70-112 0 0,-49 55-566 0 0,81-75 0 0 0,-106 116-249 0 0,21-19-143 0 0,-19 26-8670 0 0,-25 22-454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4:0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54 990 11520 0 0,'-28'15'1314'0'0,"2"-3"8943"0"0,29-18-8468 0 0,9-6-1672 0 0,-12 11 283 0 0,116-135 3466 0 0,-12 13-2066 0 0,56-62-964 0 0,-113 125-702 0 0,48-81 0 0 0,-40 55-179 0 0,16-28 285 0 0,-58 92-711 0 0,-2-1 0 0 0,-1 0 1 0 0,9-32-1 0 0,-18 54 237 0 0,-1 0 0 0 0,1-1 0 0 0,-1 1 0 0 0,0 0 0 0 0,0-1 0 0 0,1 1 0 0 0,-1-1 0 0 0,0 1 0 0 0,0-1-1 0 0,-1 1 1 0 0,1-1 0 0 0,0 1 0 0 0,0 0 0 0 0,-1-1 0 0 0,1 1 0 0 0,-1-1 0 0 0,1 1 0 0 0,-1 0 0 0 0,0-2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24:0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56 868 10592 0 0,'-15'13'1688'0'0,"-26"19"9271"0"0,45-41-8465 0 0,1-5-1748 0 0,2 1 1 0 0,0 0-1 0 0,17-23 1 0 0,-10 15-283 0 0,98-141 1513 0 0,-34 51-1389 0 0,193-230-640 0 0,-215 275-325 0 0,36-29-1569 0 0,-89 92 1768 0 0,28-25-1642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3:2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9648 0 0,'0'0'438'0'0,"3"-5"146"0"0,-2 3-307 0 0,0 1-1 0 0,-1 0 1 0 0,1 0-1 0 0,0 0 0 0 0,0 0 1 0 0,0 0-1 0 0,0 0 1 0 0,1 0-1 0 0,-1 0 0 0 0,0 0 1 0 0,0 0-1 0 0,3-1 1 0 0,-2 2-84 0 0,4-3 279 0 0,0 1-1 0 0,1 1 1 0 0,-1-1-1 0 0,1 1 1 0 0,-1 0 0 0 0,10 0-1 0 0,8-1-70 0 0,50-14 933 0 0,-19 2-372 0 0,185-17 278 0 0,83 30-940 0 0,-289 2-204 0 0,158 11 168 0 0,9-5 84 0 0,27 4 356 0 0,236 40 0 0 0,79 14 278 0 0,-464-58-604 0 0,169 19 598 0 0,-173-19-632 0 0,148-5 0 0 0,-52-21 114 0 0,-111 9-407 0 0,-39 8-840 0 0,22-1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9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15144 0 0,'0'0'1146'0'0,"-12"6"-629"0"0,8-2-119 0 0,0 1-1 0 0,0 0 0 0 0,0 0 1 0 0,0 0-1 0 0,1 0 0 0 0,-1 1 1 0 0,2 0-1 0 0,-1-1 0 0 0,0 1 1 0 0,1 0-1 0 0,0 0 0 0 0,1 0 1 0 0,-2 11-1 0 0,2-12-140 0 0,0 1 1 0 0,1 0-1 0 0,0-1 0 0 0,0 1 1 0 0,1 0-1 0 0,-1-1 0 0 0,1 1 1 0 0,0-1-1 0 0,1 1 0 0 0,-1-1 1 0 0,1 0-1 0 0,0 1 0 0 0,1-1 1 0 0,-1 0-1 0 0,6 7 0 0 0,-7-10-206 0 0,1 0 0 0 0,0 1 0 0 0,0-1 0 0 0,0-1 0 0 0,0 1 0 0 0,0 0 0 0 0,1 0 0 0 0,-1-1 0 0 0,0 0 0 0 0,1 1 0 0 0,-1-1 0 0 0,1 0 0 0 0,0 0 0 0 0,-1 0 0 0 0,1 0 0 0 0,0-1 0 0 0,-1 1 0 0 0,1-1 0 0 0,0 0 0 0 0,0 0 0 0 0,-1 0 0 0 0,1 0 0 0 0,0 0 0 0 0,0 0 0 0 0,0-1-1 0 0,-1 1 1 0 0,1-1 0 0 0,4-1 0 0 0,0-1-478 0 0,-1 1 0 0 0,1-1-1 0 0,0-1 1 0 0,6-3 0 0 0,20-18-7055 0 0,-16 8-425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3:2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226 204 4144 0 0,'-9'0'695'0'0,"0"-1"0"0"0,0 0 1 0 0,1-1-1 0 0,-1 0 0 0 0,1 0 1 0 0,0-1-1 0 0,-1 0 0 0 0,-13-8 1 0 0,-3-3 2428 0 0,-30-23 1 0 0,46 31-2601 0 0,-17-17 2220 0 0,23 21-2270 0 0,1 0 0 0 0,-1 0 0 0 0,1 0 0 0 0,0-1 0 0 0,0 1 0 0 0,-3-5 1502 0 0,37-1-948 0 0,78 14 5 0 0,-61-2-698 0 0,96 11 679 0 0,62 2-61 0 0,108-17 72 0 0,-171-13-484 0 0,-80 6-315 0 0,-25 3-117 0 0,124-14 311 0 0,-32-7 43 0 0,-58 5-278 0 0,-55 14 2 0 0,23-10-1 0 0,-39 15 258 0 0,1-1-1711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12940 4144 0 0,'0'0'7717'0'0,"-1"20"-120"0"0,1-20-7530 0 0,0 0 1 0 0,0 0-1 0 0,0 0 0 0 0,0 0 0 0 0,0 0 1 0 0,0 0-1 0 0,0 0 0 0 0,0 0 0 0 0,0 0 1 0 0,0 0-1 0 0,1 0 68 0 0,-1 0-68 0 0,6-5 1254 0 0,9-13-1831 0 0,-7 9 778 0 0,-5 4-17 0 0,1 1 0 0 0,-1-1 0 0 0,0 0 0 0 0,2-6 0 0 0,-3 7-168 0 0,1 0 0 0 0,-1-1 0 0 0,0 1 0 0 0,1 0 0 0 0,0 1 0 0 0,6-8 0 0 0,-5 8-145 0 0,0-1 0 0 0,-1 0 0 0 0,6-8 0 0 0,-6 7 81 0 0,0 1 0 0 0,0 0 0 0 0,8-7 0 0 0,-8 8-4 0 0,-1-1-1 0 0,1 1 0 0 0,0 0 0 0 0,-1-1 1 0 0,0 1-1 0 0,3-8 0 0 0,-3 7-2 0 0,1 0 1 0 0,-1-1-1 0 0,1 1 0 0 0,-1 0 0 0 0,6-5 1 0 0,6-6 104 0 0,-1 0-1 0 0,0-2 1 0 0,-1 1 0 0 0,-1-2 0 0 0,10-20 0 0 0,37-96 698 0 0,-40 89-516 0 0,44-83 0 0 0,-37 81-188 0 0,-2-1-1 0 0,32-100 1 0 0,-1 2 80 0 0,-26 79-71 0 0,23-89 0 0 0,67-359 125 0 0,-94 366-227 0 0,16-110 95 0 0,12-198 334 0 0,-4-62 403 0 0,-2-2 122 0 0,3-24-245 0 0,34-692 194 0 0,14-240-593 0 0,-73 946-300 0 0,7-104 8 0 0,25-86 2 0 0,-12 171-12 0 0,-8-1 3 0 0,-27 1 17 0 0,-84-730-16 0 0,-1 228-2275 0 0,67 885 1353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5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11596 4896 0 0,'5'-7'9132'0'0,"-20"5"-4151"0"0,13 1-4441 0 0,0 1 0 0 0,0-1-1 0 0,-1 1 1 0 0,1-1 0 0 0,0 0 0 0 0,0 0 0 0 0,-4-2-1 0 0,6 3-408 0 0,-1-1-1 0 0,1 1 0 0 0,-1 0 0 0 0,0-1 1 0 0,1 1-1 0 0,-1 0 0 0 0,0 0 1 0 0,1-1-1 0 0,-1 1 0 0 0,0 0 0 0 0,1 0 1 0 0,-1 0-1 0 0,0 0 0 0 0,1 0 1 0 0,-1 0-1 0 0,0 0 0 0 0,1 0 0 0 0,-1 1 1 0 0,0-1-1 0 0,1 0 0 0 0,-1 0 0 0 0,0 0 1 0 0,1 1-1 0 0,-1-1 0 0 0,0 0 1 0 0,1 1-1 0 0,-1-1 0 0 0,1 1 0 0 0,-1-1 1 0 0,1 0-1 0 0,-1 1 0 0 0,1-1 1 0 0,-1 1-1 0 0,0 0 0 0 0,-2 17 2665 0 0,2-17-2722 0 0,-1 0 10 0 0,2-1 254 0 0,-1 0-284 0 0,1 0-51 0 0,0-1 0 0 0,-1 0 1 0 0,1 1-1 0 0,0-1 0 0 0,-1 1 0 0 0,1-1 0 0 0,0 1 0 0 0,0-1 0 0 0,0 0 0 0 0,0 1 0 0 0,0-1 0 0 0,0 1 0 0 0,-1-1 0 0 0,1 0 0 0 0,0 1 0 0 0,1-1 0 0 0,-1 1 0 0 0,0-1 0 0 0,0 0 0 0 0,0 1 1 0 0,0-1-1 0 0,0 1 0 0 0,1-1 0 0 0,-1 0 0 0 0,0 1 0 0 0,0-1 0 0 0,1 1 0 0 0,-1-1 0 0 0,0 1 0 0 0,1-1 0 0 0,-1 1 0 0 0,1-1 0 0 0,-1 1 0 0 0,2-1 0 0 0,1-4 9 0 0,0-6 48 0 0,2 0 0 0 0,0 0 0 0 0,0 0 0 0 0,1 1 0 0 0,0 0 0 0 0,11-13 1 0 0,6-12 70 0 0,56-78 227 0 0,13-52-124 0 0,-9 15-148 0 0,-10 29-33 0 0,113-201 133 0 0,-105 156-185 0 0,13-24 0 0 0,179-346 0 0 0,-227 438 0 0 0,175-350 0 0 0,-18 31 0 0 0,-45 114 0 0 0,-80 162 0 0 0,232-407 0 0 0,51-118 0 0 0,-22 49 0 0 0,-249 460 0 0 0,351-583 0 0 0,-255 453 0 0 0,-37 58 0 0 0,127-179 0 0 0,-130 194 0 0 0,-19 28 0 0 0,195-288 0 0 0,-320 471 0 0 0,219-358 0 0 0,-14-8 0 0 0,78-166 0 0 0,-58 121 0 0 0,7 45 0 0 0,-214 338 0 0 0,-9 14 0 0 0,283-420 0 0 0,-54 84 0 0 0,-174 254 0 0 0,46-87 0 0 0,-21 33 0 0 0,-57 100 0 0 0,-3-2 0 0 0,-2-1 0 0 0,24-65 0 0 0,-48 106 0 0 0,1 1 0 0 0,13-23 0 0 0,-18 34-50 0 0,0 1 0 0 0,0-1 1 0 0,0 0-1 0 0,-1 0 0 0 0,1 0 0 0 0,-1 0 0 0 0,1 0 1 0 0,-1 0-1 0 0,0 0 0 0 0,0 0 0 0 0,-1 0 0 0 0,0-5 1 0 0,1 5-197 0 0,-1 1 1 0 0,1 0 0 0 0,-1-1 0 0 0,1 1 0 0 0,-1 0-1 0 0,0-1 1 0 0,0 1 0 0 0,0 0 0 0 0,0 0 0 0 0,-1 0-1 0 0,1 0 1 0 0,-1 0 0 0 0,1 0 0 0 0,-1 0 0 0 0,-3-3-1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0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10215 3224 0 0,'-3'0'446'0'0,"-8"-3"5216"0"0,5-31 6 0 0,9 34-5520 0 0,0 0 1 0 0,-1 1 0 0 0,1 0-1 0 0,-1 0 1 0 0,1 0 0 0 0,-1 0 0 0 0,0 0-1 0 0,1 0 1 0 0,-1 0 0 0 0,4 4 0 0 0,-3-3-33 0 0,0 0 1 0 0,0 0 0 0 0,1-1-1 0 0,-1 1 1 0 0,4 1-1 0 0,27 7 458 0 0,-22-6-393 0 0,1 0-1 0 0,1 0 1 0 0,18 1-1 0 0,47-2 391 0 0,81-7 0 0 0,-70 0-475 0 0,247-17 264 0 0,-147 7-358 0 0,-135 11 80 0 0,675-39 826 0 0,-532 30-602 0 0,72-16 258 0 0,-180 16-392 0 0,75-18 131 0 0,-74 12-126 0 0,424-102 1086 0 0,-152-2-1463 0 0,-10-24 337 0 0,-258 105-65 0 0,228-116-57 0 0,-279 134-14 0 0,198-111 48 0 0,-127 68 85 0 0,202-135 12 0 0,-199 122-147 0 0,-104 70 11 0 0,318-213 505 0 0,-8-13 78 0 0,-257 183-533 0 0,353-294 394 0 0,-211 161-214 0 0,30-35-47 0 0,-134 120-92 0 0,211-244 128 0 0,-219 231-162 0 0,267-343 436 0 0,-226 277-215 0 0,131-186 177 0 0,-141 187-367 0 0,91-154 119 0 0,-8-7-92 0 0,34-59 37 0 0,-195 309-96 0 0,136-258 204 0 0,-97 171-105 0 0,75-155 102 0 0,-13-12-48 0 0,-83 179-108 0 0,69-180 71 0 0,35-183-80 0 0,-158 478-79 0 0,57-212 5 0 0,-6 22 110 0 0,78-318-5 0 0,-51-182-69 0 0,-78 126-2015 0 0,-16 561 680 0 0,-1 1-59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0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10917 12440 0 0,'-2'-1'4559'0'0,"-3"-5"-3759"0"0,5 5-748 0 0,-1-1-1 0 0,1 1 1 0 0,0 0-1 0 0,0-1 0 0 0,-1 1 1 0 0,1-1-1 0 0,0 1 0 0 0,0 0 1 0 0,1-1-1 0 0,-1 1 0 0 0,0 0 1 0 0,0-1-1 0 0,1 1 0 0 0,-1 0 1 0 0,0-1-1 0 0,1 1 1 0 0,1-2-1 0 0,13-23-32 0 0,-11 20 13 0 0,120-154 729 0 0,-107 141-375 0 0,24-32-63 0 0,53-57 647 0 0,-46 57-510 0 0,45-40 383 0 0,64-47 5 0 0,89-70-104 0 0,-36 26-721 0 0,-114 94 142 0 0,-59 55-85 0 0,58-49 109 0 0,90-81 237 0 0,-36 27-50 0 0,72-55 348 0 0,44-35-548 0 0,-38 22 21 0 0,19-15-96 0 0,-49 46-105 0 0,17-12 62 0 0,128-105 6 0 0,-234 198-51 0 0,28-27-16 0 0,63-64 147 0 0,-110 110 2 0 0,41-34 92 0 0,126-111 203 0 0,11-10-146 0 0,-118 99-124 0 0,85-77 77 0 0,3-9-119 0 0,-49 45-53 0 0,35-29 103 0 0,-43 39-11 0 0,9-4-6 0 0,47-59 22 0 0,214-187-126 0 0,-188 175-41 0 0,114-118 100 0 0,-170 153 59 0 0,-130 123-197 0 0,82-71-66 0 0,8-9 110 0 0,29-21 62 0 0,-19 20-90 0 0,66-57 5 0 0,403-317-131 0 0,-365 300-53 0 0,88-76 491 0 0,-93 70-308 0 0,-151 129 13 0 0,96-94 26 0 0,-51 44-23 0 0,75-62-368 0 0,526-463-2038 0 0,-650 581 1483 0 0,146-120-2729 0 0,-79 74 608 0 0,-95 74 1363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16439 0 0,'0'0'374'0'0,"6"-2"503"0"0,-1 1-1012 0 0,1 0 477 0 0,-1 0-1 0 0,0 1 1 0 0,0 0 0 0 0,1 0-1 0 0,6 0 1 0 0,-11 1-207 0 0,0-1-1 0 0,0 0 1 0 0,0 0 0 0 0,0 1 0 0 0,0-1 0 0 0,0 0-1 0 0,0 1 1 0 0,0-1 0 0 0,0 1 0 0 0,0-1 0 0 0,0 1-1 0 0,0 0 1 0 0,-1-1 0 0 0,1 1 0 0 0,0 0-1 0 0,0 0 1 0 0,0 0 0 0 0,-1 0 0 0 0,1-1 0 0 0,-1 1-1 0 0,1 0 1 0 0,0 0 0 0 0,-1 0 0 0 0,0 0-1 0 0,1 0 1 0 0,-1 0 0 0 0,0 0 0 0 0,1 1 0 0 0,-1-1-1 0 0,0 0 1 0 0,0 1 0 0 0,1 9 314 0 0,-1 1 1 0 0,0-1 0 0 0,-1 0-1 0 0,0 0 1 0 0,-4 13-1 0 0,-18 55 566 0 0,-1 0-383 0 0,17-50-467 0 0,4-16-133 0 0,0 0 0 0 0,0 0 0 0 0,0 22 0 0 0,3-34-94 0 0,1-1 0 0 0,0 0 1 0 0,0 1-1 0 0,0-1 0 0 0,-1 0 0 0 0,1 0 0 0 0,0 0 0 0 0,0 0 1 0 0,0 0-1 0 0,0 0 0 0 0,0 0 0 0 0,-1 0 0 0 0,1 0 1 0 0,0 0-1 0 0,1-1 0 0 0,5 0-608 0 0,-1-1 1 0 0,0-1-1 0 0,1 1 1 0 0,6-5-1 0 0,4-2-925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19319 0 0,'0'0'940'0'0,"-1"-1"-822"0"0,0 0 0 0 0,0 0 0 0 0,0 0 0 0 0,0 0 0 0 0,0 0 0 0 0,0 0 0 0 0,0 1 0 0 0,0-1 0 0 0,-2 0 0 0 0,-1 0 54 0 0,1 1-1 0 0,-1 0 1 0 0,0 0-1 0 0,1 0 1 0 0,-1 0-1 0 0,0 0 1 0 0,1 1-1 0 0,-1 0 1 0 0,1 0-1 0 0,-1 0 1 0 0,1 0-1 0 0,-1 1 0 0 0,-4 2 1 0 0,3-1 36 0 0,0 0 0 0 0,1 1 0 0 0,0-1 0 0 0,-1 1 0 0 0,2 0 0 0 0,-1 0 0 0 0,0 1 0 0 0,-3 4 0 0 0,-2 6 155 0 0,1 1 0 0 0,0 0 0 0 0,1 0 0 0 0,-8 25 0 0 0,12-32-296 0 0,1 0-1 0 0,-1 0 1 0 0,1 1 0 0 0,1-1-1 0 0,0 0 1 0 0,0 1 0 0 0,1 12-1 0 0,0-21-4 0 0,0 0-1 0 0,0 0 1 0 0,0 0-1 0 0,1 0 1 0 0,-1 0-1 0 0,0 0 1 0 0,1-1-1 0 0,-1 1 1 0 0,0 0-1 0 0,1 0 1 0 0,-1 0-1 0 0,1 0 1 0 0,0 0-1 0 0,-1 0 1 0 0,1-1-1 0 0,0 1 1 0 0,-1 0-1 0 0,1 0 1 0 0,0-1-1 0 0,0 1 1 0 0,0-1-1 0 0,1 2 1 0 0,0-2-34 0 0,-1 1-1 0 0,1-1 1 0 0,0 0 0 0 0,-1 0 0 0 0,1 0 0 0 0,0 0 0 0 0,-1 0-1 0 0,1 0 1 0 0,-1 0 0 0 0,1 0 0 0 0,0 0 0 0 0,2-2 0 0 0,4 0-17 0 0,0-2 1 0 0,-1 1 0 0 0,1-1-1 0 0,8-6 1 0 0,22-17-285 0 0,-1-3 0 0 0,-2-1 0 0 0,43-46 0 0 0,-70 68-88 0 0,3-2-331 0 0,0 1 1 0 0,0 0-1 0 0,1 1 0 0 0,0 0 1 0 0,1 1-1 0 0,0 0 0 0 0,25-10 1 0 0,-29 16-284 0 0,0 0 0 0 0,0 0 0 0 0,9 0 0 0 0,-3 0-217 0 0,-13-1 3537 0 0,-4 4-2006 0 0,-1 0-1 0 0,0 0 1 0 0,0 0-1 0 0,1 1 1 0 0,-1-1-1 0 0,0 1 1 0 0,1-1-1 0 0,-1 1 1 0 0,1 0-1 0 0,-2 2 1 0 0,-7 6 384 0 0,1 0 0 0 0,0 0 0 0 0,1 1 0 0 0,-14 21 0 0 0,19-25-492 0 0,-1 1-1 0 0,1 0 0 0 0,1 1 0 0 0,0-1 1 0 0,0 1-1 0 0,1-1 0 0 0,0 1 0 0 0,-2 15 1 0 0,4-21-186 0 0,0 0 0 0 0,0 0 0 0 0,0 0 0 0 0,1 0 0 0 0,-1 0 0 0 0,1 0 0 0 0,-1 0 0 0 0,1 0 0 0 0,0 0 0 0 0,0 0 0 0 0,1 0 0 0 0,-1-1 0 0 0,1 1 0 0 0,-1 0 0 0 0,1-1 0 0 0,0 1 0 0 0,0-1 0 0 0,0 0 0 0 0,0 1 0 0 0,0-1 0 0 0,0 0 0 0 0,1 0 0 0 0,-1-1 0 0 0,1 1 0 0 0,-1 0 0 0 0,1-1 0 0 0,0 1 1 0 0,0-1-1 0 0,0 0 0 0 0,-1 0 0 0 0,1 0 0 0 0,0-1 0 0 0,0 1 0 0 0,0-1 0 0 0,1 1 0 0 0,-1-1 0 0 0,0 0 0 0 0,0 0 0 0 0,0 0 0 0 0,0-1 0 0 0,0 1 0 0 0,0-1 0 0 0,0 0 0 0 0,0 1 0 0 0,0-1 0 0 0,0-1 0 0 0,3-1 0 0 0,1-1-40 0 0,0-1 0 0 0,0-1 0 0 0,-1 1 0 0 0,0-1 1 0 0,0 0-1 0 0,0 0 0 0 0,-1 0 0 0 0,0-1 0 0 0,8-14 0 0 0,-4 6 3 0 0,-1-2 1 0 0,-1 1-1 0 0,8-29 0 0 0,-13 37-238 0 0,0 1 0 0 0,0-1-1 0 0,0-11 1 0 0,-4-9-3560 0 0,-1 13-6095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8752 0 0,'0'5'8055'0'0,"1"-9"-7433"0"0,0 0 0 0 0,0 0-1 0 0,0 0 1 0 0,1 1-1 0 0,-1-1 1 0 0,1 0-1 0 0,4-5 1 0 0,-1 0-15 0 0,11-26 1549 0 0,15-45 0 0 0,-24 60-1734 0 0,-1 7-380 0 0,-6 13-41 0 0,0 0 0 0 0,0 0 0 0 0,0 0 0 0 0,1 0 0 0 0,-1 0 0 0 0,0 0 0 0 0,0 0 0 0 0,0 0 0 0 0,0 0 0 0 0,0 0 0 0 0,0 0 0 0 0,0 0 0 0 0,1 0 0 0 0,-1 0 0 0 0,0 0 0 0 0,0 0 0 0 0,0 0 0 0 0,0 0 0 0 0,0 0 0 0 0,0 0 0 0 0,0 0 0 0 0,0 0 0 0 0,0 1 0 0 0,1-1 0 0 0,-1 0 0 0 0,0 0 0 0 0,0 0 0 0 0,0 0 0 0 0,0 0 0 0 0,0 0 0 0 0,0 0 0 0 0,0 0 0 0 0,0 0 0 0 0,0 1 0 0 0,0-1 0 0 0,0 0 0 0 0,0 0 0 0 0,0 0 0 0 0,0 0 0 0 0,0 0 0 0 0,0 0 0 0 0,0 0 0 0 0,0 1 0 0 0,0-1 0 0 0,0 0 0 0 0,0 0 0 0 0,0 0 0 0 0,0 0 0 0 0,0 0 0 0 0,0 0 0 0 0,0 0 0 0 0,0 1 0 0 0,0 29 88 0 0,-1-18-75 0 0,1 19-14 0 0,5 43 0 0 0,-3-65 0 0 0,-1 0 0 0 0,1 0 0 0 0,0 0 0 0 0,1-1 0 0 0,0 1 0 0 0,1-1 0 0 0,0 1 0 0 0,0-1 0 0 0,8 11 0 0 0,-11-17 5 0 0,0 0 0 0 0,1-1 1 0 0,-1 1-1 0 0,1 0 0 0 0,-1-1 0 0 0,1 0 0 0 0,0 1 0 0 0,0-1 0 0 0,-1 0 0 0 0,1 0 0 0 0,0 0 1 0 0,0 0-1 0 0,0 0 0 0 0,0 0 0 0 0,1 0 0 0 0,-1-1 0 0 0,0 1 0 0 0,0-1 0 0 0,0 0 1 0 0,0 1-1 0 0,1-1 0 0 0,-1 0 0 0 0,0 0 0 0 0,3-1 0 0 0,-1 0 9 0 0,1 0 0 0 0,-1-1 0 0 0,1 1-1 0 0,-1-1 1 0 0,0 0 0 0 0,0 0 0 0 0,0-1 0 0 0,0 1 0 0 0,0-1-1 0 0,5-5 1 0 0,-2 1-11 0 0,-1-1-1 0 0,0 1 1 0 0,0-1-1 0 0,-1-1 1 0 0,0 1 0 0 0,5-12-1 0 0,2-3-4 0 0,-2 3 126 0 0,-2 0 0 0 0,12-37 1 0 0,-5 15-295 0 0,-12 29-857 0 0,-2 7-1280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6448 0 0,'0'0'10789'0'0,"-3"7"-8140"0"0,-24 65 682 0 0,-24 99-3121 0 0,45-137-686 0 0,6-34 440 0 0,0 1 0 0 0,0-1-1 0 0,0 0 1 0 0,0 1 0 0 0,0-1-1 0 0,0 1 1 0 0,1-1 0 0 0,-1 0-1 0 0,0 1 1 0 0,0-1 0 0 0,0 0-1 0 0,1 1 1 0 0,-1-1 0 0 0,0 1-1 0 0,0-1 1 0 0,1 0 0 0 0,-1 0-1 0 0,0 1 1 0 0,1-1 0 0 0,-1 0-1 0 0,0 1 1 0 0,1-1 0 0 0,-1 0-1 0 0,0 0 1 0 0,1 0 0 0 0,-1 0-1 0 0,1 1 1 0 0,-1-1 0 0 0,0 0-1 0 0,1 0 1 0 0,-1 0 0 0 0,1 0-1 0 0,12-1-884 0 0,-3-3 15 0 0,0 0-1 0 0,0-1 0 0 0,-1-1 1 0 0,0 0-1 0 0,16-13 1 0 0,1-3-758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13824 0 0,'0'0'314'0'0,"-12"0"760"0"0,8 1-1126 0 0,-1 1 275 0 0,1-1 1 0 0,-1 0 0 0 0,1 1-1 0 0,-1 0 1 0 0,1 0 0 0 0,0 1-1 0 0,0-1 1 0 0,0 1-1 0 0,0 0 1 0 0,0 0 0 0 0,1 0-1 0 0,-1 0 1 0 0,1 0-1 0 0,-3 6 1 0 0,1-3 44 0 0,1 1 0 0 0,0 1 0 0 0,0-1 1 0 0,1 1-1 0 0,0-1 0 0 0,1 1 0 0 0,0 0 0 0 0,0 0 0 0 0,0 0 0 0 0,0 12 0 0 0,2-19-268 0 0,0 0 1 0 0,0 0-1 0 0,0 0 0 0 0,0 0 0 0 0,0 0 0 0 0,0 0 0 0 0,0 0 1 0 0,0 0-1 0 0,0-1 0 0 0,1 1 0 0 0,-1 0 0 0 0,0 0 0 0 0,1 0 0 0 0,-1 0 1 0 0,1 0-1 0 0,-1-1 0 0 0,1 1 0 0 0,-1 0 0 0 0,1 0 0 0 0,-1-1 1 0 0,1 1-1 0 0,0 0 0 0 0,0-1 0 0 0,-1 1 0 0 0,1 0 0 0 0,0-1 0 0 0,0 1 1 0 0,-1-1-1 0 0,1 0 0 0 0,0 1 0 0 0,0-1 0 0 0,0 0 0 0 0,0 1 0 0 0,0-1 1 0 0,0 0-1 0 0,0 0 0 0 0,0 0 0 0 0,0 0 0 0 0,-1 0 0 0 0,1 0 1 0 0,0 0-1 0 0,0 0 0 0 0,0 0 0 0 0,0 0 0 0 0,0 0 0 0 0,0-1 0 0 0,1 1 1 0 0,6-3-16 0 0,0 1 0 0 0,-1-1 1 0 0,1 0-1 0 0,8-6 0 0 0,-13 7-12 0 0,15-7-1517 0 0,23-19 0 0 0,-24 15-5130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0:59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21191 0 0,'0'0'480'0'0,"0"19"1348"0"0,0-16-1811 0 0,-5 227 4066 0 0,4-214-4332 0 0,-5 96 718 0 0,4-39-4967 0 0,2-63-4031 0 0</inkml:trace>
  <inkml:trace contextRef="#ctx0" brushRef="#br0" timeOffset="1">0 319 21191 0 0,'0'0'1600'0'0,"5"0"-992"0"0,2-4-488 0 0,4 2-120 0 0,3-3 0 0 0,0 0 0 0 0,3 0 0 0 0,0 3 0 0 0,5-4 0 0 0,-2 1 0 0 0,0 5-112 0 0,-3-2-48 0 0,2 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12464 0 0,'-15'25'1157'0'0,"-23"26"0"0"0,-9 15 2763 0 0,42-56-3072 0 0,-1-1 1 0 0,2 1 0 0 0,0 0 0 0 0,0 0-1 0 0,-4 18 1 0 0,8-28-792 0 0,0 0 0 0 0,0 0 1 0 0,-1 0-1 0 0,1 0 0 0 0,0 1 0 0 0,0-1 1 0 0,0 0-1 0 0,0 0 0 0 0,0 0 0 0 0,0 0 1 0 0,0 0-1 0 0,0 0 0 0 0,0 0 0 0 0,0 1 0 0 0,0-1 1 0 0,0 0-1 0 0,0 0 0 0 0,0 0 0 0 0,0 0 1 0 0,0 0-1 0 0,0 0 0 0 0,0 1 0 0 0,0-1 1 0 0,0 0-1 0 0,1 0 0 0 0,-1 0 0 0 0,0 0 1 0 0,0 0-1 0 0,0 0 0 0 0,0 0 0 0 0,0 1 0 0 0,0-1 1 0 0,0 0-1 0 0,0 0 0 0 0,0 0 0 0 0,0 0 1 0 0,1 0-1 0 0,-1 0 0 0 0,0 0 0 0 0,0 0 1 0 0,0 0-1 0 0,0 0 0 0 0,0 0 0 0 0,0 0 0 0 0,0 0 1 0 0,1 0-1 0 0,-1 0 0 0 0,8-3 843 0 0,9-9-864 0 0,-16 11 89 0 0,9-8-143 0 0,0-2-1 0 0,-1 1 1 0 0,0-1 0 0 0,-1-1 0 0 0,0 1-1 0 0,12-26 1 0 0,4-4-1274 0 0,-7 9-1552 0 0,-9 19 1373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 7368 0 0,'-24'-4'11781'0'0,"31"-2"-10837"0"0,5 0-352 0 0,0 0 0 0 0,20-7 0 0 0,-10 4-144 0 0,-18 8-397 0 0,0-1 1 0 0,0 1-1 0 0,0 0 1 0 0,0 0 0 0 0,1 1-1 0 0,-1-1 1 0 0,0 1 0 0 0,1 0-1 0 0,-1 0 1 0 0,0 1-1 0 0,8 0 1 0 0,-10 0-35 0 0,0-1 1 0 0,0 1-1 0 0,-1-1 1 0 0,1 1-1 0 0,0 0 1 0 0,0 0-1 0 0,0 0 1 0 0,0 0-1 0 0,-1 0 1 0 0,1 0-1 0 0,0 0 0 0 0,-1 0 1 0 0,1 1-1 0 0,-1-1 1 0 0,0 1-1 0 0,1-1 1 0 0,-1 1-1 0 0,0-1 1 0 0,0 1-1 0 0,0 0 1 0 0,0 0-1 0 0,0 0 0 0 0,0-1 1 0 0,-1 1-1 0 0,1 0 1 0 0,0 3-1 0 0,0 2-12 0 0,-1 1-1 0 0,0-1 0 0 0,0 1 0 0 0,-1-1 1 0 0,1 1-1 0 0,-2-1 0 0 0,1 0 1 0 0,-3 8-1 0 0,-24 59 68 0 0,21-55-55 0 0,-28 66 173 0 0,-44 117 92 0 0,77-196-233 0 0,0 0 0 0 0,1 0 0 0 0,0 0 0 0 0,-1 9 0 0 0,2-14-15 0 0,0 1-1 0 0,0 0 1 0 0,0 0 0 0 0,0-1 0 0 0,0 1-1 0 0,0 0 1 0 0,1-1 0 0 0,-1 1 0 0 0,1 0 0 0 0,-1-1-1 0 0,1 1 1 0 0,-1-1 0 0 0,1 1 0 0 0,0-1-1 0 0,0 1 1 0 0,0-1 0 0 0,0 1 0 0 0,0-1-1 0 0,2 2 1 0 0,-2-2-11 0 0,0 0 0 0 0,1-1-1 0 0,-1 1 1 0 0,0-1-1 0 0,0 1 1 0 0,1-1 0 0 0,-1 0-1 0 0,0 1 1 0 0,1-1 0 0 0,-1 0-1 0 0,0 0 1 0 0,1 0-1 0 0,-1 0 1 0 0,0 0 0 0 0,1 0-1 0 0,-1-1 1 0 0,0 1 0 0 0,1 0-1 0 0,-1-1 1 0 0,2 0-1 0 0,25-13 200 0 0,-25 12-191 0 0,28-17-267 0 0,-2-2-1 0 0,0-1 1 0 0,-1-2-1 0 0,28-31 1 0 0,-35 31-1406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7832 0 0,'15'-8'602'0'0,"-14"8"-589"0"0,-1-1-1 0 0,0 1 1 0 0,1-1-1 0 0,-1 1 0 0 0,0-1 1 0 0,1 0-1 0 0,-1 1 0 0 0,0-1 1 0 0,1 1-1 0 0,-1-1 1 0 0,0 0-1 0 0,0 1 0 0 0,0-1 1 0 0,0 0-1 0 0,0 1 0 0 0,0-1 1 0 0,0 0-1 0 0,0 1 1 0 0,0-1-1 0 0,0 0 0 0 0,0 1 1 0 0,0-2-1 0 0,-1 0 227 0 0,7-27 5927 0 0,-6 27-5702 0 0,1 1 1 0 0,-1-1-1 0 0,1 1 0 0 0,0-1 0 0 0,0 1 0 0 0,-1-1 1 0 0,1 1-1 0 0,0-1 0 0 0,0 1 0 0 0,0 0 1 0 0,1-1-1 0 0,-1 1 0 0 0,4-3 3772 0 0,6 19-4064 0 0,-8-7-172 0 0,-1 1 0 0 0,0 0 0 0 0,1 14 0 0 0,-2-13 0 0 0,0 1 0 0 0,4 11 0 0 0,-2-14 113 0 0,-1 2-207 0 0,1-1 0 0 0,1 1 0 0 0,0-1 0 0 0,6 12 0 0 0,-9-20 97 0 0,0 1 0 0 0,0-1 0 0 0,0 1 0 0 0,0-1 1 0 0,0 0-1 0 0,0 1 0 0 0,0-1 0 0 0,0 0 0 0 0,0 0 0 0 0,1 0 0 0 0,-1 0 0 0 0,1 0 0 0 0,-1 0 1 0 0,1 0-1 0 0,-1 0 0 0 0,1 0 0 0 0,-1-1 0 0 0,1 1 0 0 0,0-1 0 0 0,-1 1 0 0 0,1-1 0 0 0,0 0 0 0 0,-1 1 1 0 0,1-1-1 0 0,0 0 0 0 0,0 0 0 0 0,-1 0 0 0 0,1 0 0 0 0,0-1 0 0 0,-1 1 0 0 0,1 0 0 0 0,2-2 1 0 0,-1 1 93 0 0,1-1 1 0 0,-1 0 0 0 0,0 0 0 0 0,0 0-1 0 0,0 0 1 0 0,0-1 0 0 0,0 0 0 0 0,0 1 0 0 0,-1-1-1 0 0,1 0 1 0 0,-1 0 0 0 0,0 0 0 0 0,2-4-1 0 0,4-8 247 0 0,11-26-1 0 0,-11 21-160 0 0,35-98-1412 0 0,-38 101-414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10136 0 0,'0'0'2189'0'0,"6"-11"2389"0"0,-1 5-3746 0 0,-1-1-1 0 0,6-13 0 0 0,7-13 706 0 0,-5 13-798 0 0,10-15 311 0 0,-21 33-969 0 0,1 0 0 0 0,0 0 0 0 0,0 0 0 0 0,0 0 0 0 0,0 0 0 0 0,0 0 0 0 0,0 0 0 0 0,0 1 0 0 0,0-1 0 0 0,1 1 0 0 0,2-2 0 0 0,-4 3-75 0 0,-1 0 0 0 0,1 0 0 0 0,-1 1 0 0 0,1-1-1 0 0,-1 0 1 0 0,0 0 0 0 0,1 0 0 0 0,-1 0 0 0 0,1 0 0 0 0,-1 0 0 0 0,1 1-1 0 0,-1-1 1 0 0,0 0 0 0 0,1 0 0 0 0,-1 1 0 0 0,0-1 0 0 0,1 0-1 0 0,-1 0 1 0 0,0 1 0 0 0,1-1 0 0 0,-1 0 0 0 0,0 1 0 0 0,1-1 0 0 0,-1 1-1 0 0,0-1 1 0 0,0 0 0 0 0,0 1 0 0 0,1-1 0 0 0,-1 1 0 0 0,0-1-1 0 0,0 1 1 0 0,6 17-341 0 0,-5-14 282 0 0,6 30-252 0 0,-5-24 292 0 0,-1-1 0 0 0,2 1-1 0 0,-1 0 1 0 0,1-1 0 0 0,5 12 0 0 0,-7-20 41 0 0,0 1 0 0 0,0 0 0 0 0,0-1 1 0 0,1 1-1 0 0,-1 0 0 0 0,0-1 1 0 0,1 0-1 0 0,-1 1 0 0 0,0-1 1 0 0,1 0-1 0 0,0 1 0 0 0,-1-1 1 0 0,1 0-1 0 0,0 0 0 0 0,-1 0 0 0 0,1-1 1 0 0,0 1-1 0 0,0 0 0 0 0,0-1 1 0 0,0 1-1 0 0,0-1 0 0 0,0 0 1 0 0,0 1-1 0 0,0-1 0 0 0,0 0 0 0 0,0 0 1 0 0,0 0-1 0 0,0-1 0 0 0,0 1 1 0 0,0 0-1 0 0,2-2 0 0 0,2 1 43 0 0,-1-1-1 0 0,1-1 1 0 0,-1 1 0 0 0,1-1-1 0 0,-1 0 1 0 0,0 0-1 0 0,0-1 1 0 0,-1 1 0 0 0,1-1-1 0 0,-1 0 1 0 0,7-7-1 0 0,1-4-384 0 0,-1 1 1 0 0,13-23-1 0 0,-17 24-5457 0 0,-2 1-2027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40 401 4608 0 0,'0'0'208'0'0,"-12"-8"32"0"0,10 6 226 0 0,0 0 0 0 0,-1 0 0 0 0,1 0 0 0 0,0-1 0 0 0,0 1 0 0 0,1 0 0 0 0,-1-1 0 0 0,0 0 0 0 0,1 1 0 0 0,0-1-1 0 0,0 0 1 0 0,-1 0 0 0 0,2 0 0 0 0,-1 0 0 0 0,0 0 0 0 0,0 0 0 0 0,1-5 0 0 0,-1 1 766 0 0,0 0 0 0 0,1 0-1 0 0,1 0 1 0 0,-1-1-1 0 0,1 1 1 0 0,2-11 0 0 0,5-13-313 0 0,-5 16-260 0 0,1 1-1 0 0,7-20 0 0 0,3 6 670 0 0,31-50 0 0 0,-42 73-1354 0 0,1 0 0 0 0,0 0 0 0 0,6-6 0 0 0,-10 11 23 0 0,1-1 1 0 0,-1 0-1 0 0,1 1 0 0 0,-1-1 0 0 0,1 1 1 0 0,-1-1-1 0 0,1 1 0 0 0,0-1 1 0 0,-1 1-1 0 0,1-1 0 0 0,0 1 0 0 0,-1 0 1 0 0,1-1-1 0 0,0 1 0 0 0,0 0 0 0 0,-1 0 1 0 0,1-1-1 0 0,0 1 0 0 0,0 0 0 0 0,-1 0 1 0 0,1 0-1 0 0,0 0 0 0 0,0 0 0 0 0,-1 0 1 0 0,1 0-1 0 0,0 0 0 0 0,0 1 1 0 0,0-1-1 0 0,-1 0 0 0 0,1 0 0 0 0,0 0 1 0 0,0 1-1 0 0,-1-1 0 0 0,1 0 0 0 0,0 1 1 0 0,-1-1-1 0 0,2 2 0 0 0,2 3-1 0 0,-1 0-1 0 0,0 0 0 0 0,0 1 1 0 0,0-1-1 0 0,0 1 1 0 0,-1 0-1 0 0,0 0 1 0 0,2 7-1 0 0,-2-4-3 0 0,1 0 1 0 0,7 13-1 0 0,-6-14 9 0 0,-1-2 4 0 0,0-1 0 0 0,0 1-1 0 0,0-1 1 0 0,1 0-1 0 0,0 0 1 0 0,4 5 0 0 0,-6-9-4 0 0,-1 0 1 0 0,0 0-1 0 0,1 0 1 0 0,0 0-1 0 0,-1 0 1 0 0,1-1-1 0 0,-1 1 1 0 0,1 0-1 0 0,0-1 1 0 0,-1 1-1 0 0,1-1 1 0 0,0 1-1 0 0,0-1 1 0 0,-1 0 0 0 0,1 0-1 0 0,0 0 1 0 0,0 0-1 0 0,0 0 1 0 0,-1 0-1 0 0,1-1 1 0 0,0 1-1 0 0,0 0 1 0 0,-1-1-1 0 0,1 0 1 0 0,0 1-1 0 0,1-2 1 0 0,2 0 46 0 0,0-1 1 0 0,-1 1-1 0 0,1-1 1 0 0,-1 0-1 0 0,0-1 1 0 0,0 1-1 0 0,0-1 1 0 0,0 0 0 0 0,-1 0-1 0 0,1 0 1 0 0,-1 0-1 0 0,0 0 1 0 0,-1-1-1 0 0,6-9 1 0 0,-3 2-281 0 0,0-1 0 0 0,3-14 0 0 0,1-8-3567 0 0,-5 16 137 0 0,4-15-4927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2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14280 0 0,'0'0'654'0'0,"8"-12"244"0"0,-1 4-791 0 0,0-1 5988 0 0,-7 9-5996 0 0,0 0 1 0 0,0-1-1 0 0,0 1 0 0 0,1 0 0 0 0,-1 0 0 0 0,0 0 1 0 0,0 0-1 0 0,1-1 0 0 0,-1 1 0 0 0,0 0 1 0 0,1 0-1 0 0,-1 0 0 0 0,0 0 0 0 0,1 0 1 0 0,-1 0-1 0 0,0 0 0 0 0,0 0 0 0 0,1 0 1 0 0,-1 0-1 0 0,0 0 0 0 0,1 0 0 0 0,-1 0 1 0 0,0 0-1 0 0,1 0 0 0 0,-1 0 0 0 0,0 0 1 0 0,0 0-1 0 0,1 0 0 0 0,-1 1 0 0 0,0-1 1 0 0,1 0-1 0 0,-1 0 0 0 0,0 0 0 0 0,0 0 1 0 0,1 1-1 0 0,9 6 137 0 0,-8-4-227 0 0,-1-1 0 0 0,1 1 0 0 0,-1 0 0 0 0,0 0 0 0 0,0-1 0 0 0,0 1-1 0 0,0 0 1 0 0,0 0 0 0 0,-1 0 0 0 0,1 0 0 0 0,-1 0 0 0 0,0 0 0 0 0,0 0 0 0 0,0 0 0 0 0,-1 4-1 0 0,2 15 52 0 0,0-4-30 0 0,-3 31 0 0 0,1-8 232 0 0,1-39-209 0 0,0 0-1 0 0,0 1 1 0 0,1-1-1 0 0,-1 0 1 0 0,1 0 0 0 0,0 1-1 0 0,-1-1 1 0 0,1 0-1 0 0,0 0 1 0 0,0 0-1 0 0,1 0 1 0 0,-1 0 0 0 0,0 0-1 0 0,1 0 1 0 0,-1 0-1 0 0,1 0 1 0 0,-1-1-1 0 0,1 1 1 0 0,0-1 0 0 0,0 1-1 0 0,0-1 1 0 0,0 0-1 0 0,0 1 1 0 0,0-1-1 0 0,0 0 1 0 0,0 0 0 0 0,0-1-1 0 0,1 1 1 0 0,-1 0-1 0 0,0-1 1 0 0,0 1-1 0 0,1-1 1 0 0,-1 0 0 0 0,1 0-1 0 0,-1 0 1 0 0,0 0-1 0 0,1 0 1 0 0,-1 0-1 0 0,0-1 1 0 0,1 1 0 0 0,2-2-1 0 0,4-1 127 0 0,2-1-75 0 0,-1 0 1 0 0,1 0-1 0 0,-1-1 1 0 0,11-7-1 0 0,-20 11-189 0 0,-1 0-1 0 0,1 1 0 0 0,0-1 1 0 0,-1 0-1 0 0,1 0 1 0 0,-1 0-1 0 0,1 0 0 0 0,-1 1 1 0 0,1-1-1 0 0,-1 0 0 0 0,0 0 1 0 0,1 0-1 0 0,-1 0 0 0 0,0 0 1 0 0,0 0-1 0 0,1 0 0 0 0,-1-2 1 0 0,-1-18-2660 0 0,0 18 2568 0 0,-1-10-1453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48 3224 0 0,'-2'-3'13040'0'0,"2"-1"-12395"0"0,1 3-496 0 0,-1-1 0 0 0,1 1 1 0 0,0-1-1 0 0,0 1 0 0 0,-1-1 0 0 0,1 1 1 0 0,0 0-1 0 0,1-1 0 0 0,-1 1 0 0 0,0 0 1 0 0,0 0-1 0 0,0 0 0 0 0,1 0 0 0 0,-1 0 1 0 0,0 0-1 0 0,1 0 0 0 0,-1 0 1 0 0,1 1-1 0 0,-1-1 0 0 0,1 1 0 0 0,2-1 1 0 0,4-2 344 0 0,1 1 0 0 0,13-2 1 0 0,-22 4-492 0 0,57-5 1152 0 0,1 2 0 0 0,101 9 0 0 0,-32 1-548 0 0,133 6 160 0 0,119-18 586 0 0,25 7-161 0 0,-396-2-1125 0 0,0 0-1 0 0,15-2 0 0 0,3-1 170 0 0,-26 3-76 0 0,6-6 396 0 0,-6 6-564 0 0,0 0 1 0 0,1 0 0 0 0,-1 0 0 0 0,0 0-1 0 0,0 0 1 0 0,0-1 0 0 0,0 1 0 0 0,0 0-1 0 0,0 0 1 0 0,1 0 0 0 0,-1 0 0 0 0,0 0-1 0 0,0 0 1 0 0,0-1 0 0 0,0 1 0 0 0,0 0-1 0 0,0 0 1 0 0,0 0 0 0 0,0 0-1 0 0,0-1 1 0 0,0 1 0 0 0,0 0 0 0 0,0 0-1 0 0,0 0 1 0 0,0 0 0 0 0,0-1 0 0 0,0 1-1 0 0,0 0 1 0 0,0 0 0 0 0,0 0 0 0 0,0 0-1 0 0,0-1 1 0 0,0 1 0 0 0,0 0 0 0 0,0 0-1 0 0,0 0 1 0 0,0 0 0 0 0,-1 0-1 0 0,1-1 1 0 0,0 1 0 0 0,0 0 0 0 0,0 0-1 0 0,0 0 1 0 0,0 0 0 0 0,0 0 0 0 0,-1 0-1 0 0,1 0 1 0 0,0-1 0 0 0,0 1 0 0 0,0 0-1 0 0,0 0 1 0 0,0 0 0 0 0,-1 0 0 0 0,1 0-1 0 0,0 0 1 0 0,0 0 0 0 0,0 0-1 0 0,-1 0 1 0 0,-7 1-1543 0 0,-2 6-935 0 0,5 0 1206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3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245 118 11520 0 0,'-4'-13'985'0'0,"0"1"0"0"0,1-1 0 0 0,0 0 0 0 0,-1-19 0 0 0,4 25-257 0 0,-4-21 2002 0 0,-1 35-2402 0 0,2 1-328 0 0,0 0 0 0 0,1 0 0 0 0,-3 16 0 0 0,0 4 0 0 0,-25 147 25 0 0,21-111-138 0 0,6-45 106 0 0,-59 331-642 0 0,61-346 712 0 0,0 0-1 0 0,0 0 0 0 0,0 0 0 0 0,-1 0 0 0 0,1 0 0 0 0,-1 0 0 0 0,0-1 0 0 0,0 1 0 0 0,-1-1 0 0 0,1 1 0 0 0,-1-1 1 0 0,0 0-1 0 0,-3 4 0 0 0,6-7-25 0 0,-1 0-1 0 0,1 0 1 0 0,-1 1 0 0 0,1-1 0 0 0,0 0 0 0 0,-1 0-1 0 0,1 0 1 0 0,-1 0 0 0 0,1 0 0 0 0,-1 0 0 0 0,1 0 0 0 0,-1 0-1 0 0,1 0 1 0 0,0 0 0 0 0,-1 0 0 0 0,1 0 0 0 0,-1 0 0 0 0,1 0-1 0 0,-1 0 1 0 0,1 0 0 0 0,-1 0 0 0 0,1 0 0 0 0,0-1 0 0 0,-1 1-1 0 0,1 0 1 0 0,-1 0 0 0 0,1-1 0 0 0,0 1 0 0 0,-1 0-1 0 0,1-1 1 0 0,0 1 0 0 0,-1 0 0 0 0,1-1 0 0 0,0 1 0 0 0,-1-1-1 0 0,-8-12 112 0 0,-2-14 415 0 0,1 1-1 0 0,-10-47 1 0 0,23 84-503 0 0,1-1 0 0 0,0 0 0 0 0,0 0 0 0 0,1 0 0 0 0,0 0 0 0 0,1-1 0 0 0,0 0 0 0 0,1 0 0 0 0,10 11 0 0 0,-13-16-61 0 0,0 0-1 0 0,0 0 1 0 0,0-1 0 0 0,1 0 0 0 0,-1 1-1 0 0,1-2 1 0 0,0 1 0 0 0,0 0 0 0 0,0-1-1 0 0,7 2 1 0 0,-9-3 15 0 0,1 0-1 0 0,-1-1 1 0 0,1 1 0 0 0,-1-1-1 0 0,1 0 1 0 0,0 0 0 0 0,-1-1-1 0 0,1 1 1 0 0,-1-1 0 0 0,1 1-1 0 0,-1-1 1 0 0,1 0 0 0 0,-1 0-1 0 0,0-1 1 0 0,1 1 0 0 0,-1-1-1 0 0,5-3 1 0 0,1-2 145 0 0,0 0 0 0 0,0-1 0 0 0,-1 0 1 0 0,0 0-1 0 0,-1-1 0 0 0,0 0 0 0 0,10-17 0 0 0,55-111 417 0 0,-57 94-4212 0 0,-10 30-4583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4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 2760 0 0,'-8'-9'272'0'0,"8"-3"-773"0"0,4-1 5420 0 0,0-6 9660 0 0,2 51-12626 0 0,-1 38-936 0 0,-12 110-180 0 0,2-98-938 0 0,5-69 142 0 0,-2 3-8 0 0,2 0 0 0 0,-1 0 0 0 0,2 0 1 0 0,1 1-1 0 0,6 30 0 0 0,-8-46-155 0 0,0 0-1 0 0,1 0 1 0 0,-1 0 0 0 0,0 0-1 0 0,1 0 1 0 0,0 0-1 0 0,-1 0 1 0 0,1 0 0 0 0,-1-1-1 0 0,1 1 1 0 0,0 0-1 0 0,0 0 1 0 0,0 0-1 0 0,-1-1 1 0 0,1 1 0 0 0,0 0-1 0 0,0-1 1 0 0,0 1-1 0 0,0-1 1 0 0,0 1 0 0 0,0-1-1 0 0,0 0 1 0 0,0 1-1 0 0,0-1 1 0 0,0 0 0 0 0,0 0-1 0 0,1 1 1 0 0,-1-1-1 0 0,0 0 1 0 0,0 0-1 0 0,0 0 1 0 0,0 0 0 0 0,0-1-1 0 0,0 1 1 0 0,0 0-1 0 0,2-1 1 0 0,8-3-1477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4:4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129 150 15664 0 0,'0'-3'168'0'0,"0"1"0"0"0,0-1 0 0 0,0 1 1 0 0,0-1-1 0 0,-1 1 0 0 0,0-1 0 0 0,1 1 1 0 0,-1 0-1 0 0,0-1 0 0 0,0 1 0 0 0,0 0 1 0 0,0 0-1 0 0,-1-1 0 0 0,1 1 0 0 0,-1 0 1 0 0,1 0-1 0 0,-1 0 0 0 0,0 1 1 0 0,1-1-1 0 0,-1 0 0 0 0,0 1 0 0 0,0-1 1 0 0,0 1-1 0 0,-1-1 0 0 0,1 1 0 0 0,0 0 1 0 0,0 0-1 0 0,-4-1 0 0 0,3 1-4 0 0,0 1 0 0 0,0-1-1 0 0,0 1 1 0 0,0-1 0 0 0,0 1 0 0 0,0 0-1 0 0,0 0 1 0 0,0 1 0 0 0,0-1-1 0 0,0 1 1 0 0,0-1 0 0 0,0 1 0 0 0,0 0-1 0 0,0 0 1 0 0,0 0 0 0 0,1 0 0 0 0,-1 1-1 0 0,0-1 1 0 0,1 1 0 0 0,-1 0-1 0 0,1-1 1 0 0,0 1 0 0 0,-4 4 0 0 0,4-5-128 0 0,1 1 0 0 0,0-1 0 0 0,-1 1 0 0 0,1-1 0 0 0,0 1 0 0 0,0 0 0 0 0,0-1 0 0 0,0 1 0 0 0,0 0 0 0 0,0 0 0 0 0,1 0 0 0 0,-1-1 0 0 0,0 1 1 0 0,1 0-1 0 0,0 0 0 0 0,-1 0 0 0 0,1 0 0 0 0,0 0 0 0 0,0 0 0 0 0,0 0 0 0 0,0 0 0 0 0,0 0 0 0 0,1 0 0 0 0,-1 0 0 0 0,1 0 0 0 0,-1 0 0 0 0,1 0 1 0 0,0 0-1 0 0,-1-1 0 0 0,1 1 0 0 0,0 0 0 0 0,0 0 0 0 0,0-1 0 0 0,1 1 0 0 0,-1-1 0 0 0,0 1 0 0 0,3 2 0 0 0,97 77 1444 0 0,-97-77-1456 0 0,0 1 0 0 0,0 0 0 0 0,0 0-1 0 0,-1 0 1 0 0,1 0 0 0 0,-1 1 0 0 0,-1-1-1 0 0,1 1 1 0 0,-1 0 0 0 0,0-1 0 0 0,0 1 0 0 0,0 0-1 0 0,-1 0 1 0 0,0 1 0 0 0,0-1 0 0 0,-1 0 0 0 0,0 0-1 0 0,-1 12 1 0 0,1-11-29 0 0,-1 1-1 0 0,0-1 1 0 0,-1 0-1 0 0,1 0 1 0 0,-1 1-1 0 0,-1-1 1 0 0,1-1-1 0 0,-1 1 1 0 0,-1 0-1 0 0,1-1 1 0 0,-1 1-1 0 0,0-1 1 0 0,-1 0-1 0 0,1 0 1 0 0,-10 8-1 0 0,13-13 26 0 0,0 0 0 0 0,1 0 0 0 0,-1-1 0 0 0,0 1 0 0 0,0 0 0 0 0,0-1 0 0 0,0 1 0 0 0,0-1 0 0 0,-1 1 0 0 0,1-1 0 0 0,0 1 0 0 0,0-1 1 0 0,0 0-1 0 0,0 1 0 0 0,0-1 0 0 0,-1 0 0 0 0,1 0 0 0 0,0 0 0 0 0,0 0 0 0 0,0 0 0 0 0,-1 0 0 0 0,1 0 0 0 0,-2-1 0 0 0,1 0-1 0 0,1 0 1 0 0,-1 0 0 0 0,1 0-1 0 0,-1 0 1 0 0,1 0 0 0 0,-1 0-1 0 0,1-1 1 0 0,-1 1-1 0 0,1-1 1 0 0,0 1 0 0 0,0-1-1 0 0,0 1 1 0 0,-2-3 0 0 0,1-2 20 0 0,-1 1 1 0 0,1-1-1 0 0,-1 1 1 0 0,2-1-1 0 0,-1 0 1 0 0,1 0-1 0 0,0 0 1 0 0,-1-8-1 0 0,3-6 42 0 0,0 0 0 0 0,2 0 0 0 0,0 0 0 0 0,2 0 0 0 0,0 1 0 0 0,8-20 0 0 0,53-108 155 0 0,-25 70-2026 0 0,-28 51-5487 0 0,-4 9-1565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0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113 260 17447 0 0,'-5'5'844'0'0,"-7"16"-352"0"0,1 1-1 0 0,-13 31 0 0 0,-6 14 737 0 0,26-60-1138 0 0,-1 2-11 0 0,0 0 1 0 0,1 1-1 0 0,0-1 0 0 0,-4 16 0 0 0,8-18-1509 0 0</inkml:trace>
  <inkml:trace contextRef="#ctx0" brushRef="#br0" timeOffset="1">156 0 13824 0 0,'0'0'672'0'0,"-6"0"96"0"0,-3 4-696 0 0,4 5-72 0 0,-1-5 0 0 0,4 4 0 0 0,-1-4-392 0 0,3 2-96 0 0,5 9-24 0 0,3-2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5:4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795 266 15176 0 0,'-16'-14'1639'0'0,"14"12"-1393"0"0,0 0 0 0 0,0 1-1 0 0,1-1 1 0 0,-1 0-1 0 0,0 0 1 0 0,1 0 0 0 0,0 0-1 0 0,-1 0 1 0 0,1 0-1 0 0,0 0 1 0 0,0 0 0 0 0,0 0-1 0 0,-1-4 1 0 0,-5-31 2363 0 0,6 8-690 0 0,-8 17-975 0 0,9 11-853 0 0,-1-1 0 0 0,1 0 0 0 0,-1 0 1 0 0,0 0-1 0 0,0 1 0 0 0,0-1 0 0 0,0 0 0 0 0,0 1 1 0 0,0-1-1 0 0,0 0 0 0 0,0 1 0 0 0,-1 0 0 0 0,1-1 0 0 0,-1 1 1 0 0,1 0-1 0 0,-1 0 0 0 0,-2-2 0 0 0,-38-26 1121 0 0,0 0-504 0 0,22 18-509 0 0,0 0 0 0 0,-33-11 0 0 0,45 19-192 0 0,-1 1 1 0 0,1 0-1 0 0,-1 0 0 0 0,0 1 1 0 0,0 0-1 0 0,0 0 1 0 0,0 1-1 0 0,0 0 0 0 0,-15 3 1 0 0,12 0 43 0 0,-1 1 0 0 0,1 0 1 0 0,-1 0-1 0 0,1 2 0 0 0,1-1 1 0 0,-1 1-1 0 0,-17 14 0 0 0,-71 62 120 0 0,70-56-207 0 0,16-12 36 0 0,0 0 0 0 0,1 1 0 0 0,1 0 0 0 0,-11 17 0 0 0,-37 70 0 0 0,58-98 0 0 0,-8 16 0 0 0,1 1 0 0 0,1 0 0 0 0,0 0 0 0 0,2 1 0 0 0,-6 35 0 0 0,10-41 3 0 0,1 0 0 0 0,1 0 0 0 0,0 0 1 0 0,1 0-1 0 0,0 0 0 0 0,1 0 0 0 0,1 0 0 0 0,1 0 0 0 0,0-1 0 0 0,1 0 0 0 0,1 0 0 0 0,0 0 1 0 0,1-1-1 0 0,1 0 0 0 0,0 0 0 0 0,1 0 0 0 0,0-1 0 0 0,1-1 0 0 0,0 0 0 0 0,1 0 0 0 0,1-1 1 0 0,0 0-1 0 0,16 11 0 0 0,-1-4 26 0 0,2-1 1 0 0,0-1-1 0 0,0-2 1 0 0,1-1-1 0 0,1-1 1 0 0,0-2-1 0 0,49 10 1 0 0,-63-17 37 0 0,1-1 0 0 0,0 0 0 0 0,-1-2 0 0 0,1 0 0 0 0,-1-1 0 0 0,1-1 0 0 0,-1-1 0 0 0,29-7 0 0 0,-33 6-55 0 0,-1 0-1 0 0,0-1 1 0 0,1-1-1 0 0,-2 0 0 0 0,1 0 1 0 0,-1-1-1 0 0,0-1 1 0 0,0 1-1 0 0,-1-2 0 0 0,0 0 1 0 0,0 0-1 0 0,8-12 1 0 0,-9 9 36 0 0,-1-1 0 0 0,-1 0 1 0 0,10-23-1 0 0,-7 13 124 0 0,2-7-155 0 0,-1-1-1 0 0,-1-1 1 0 0,-2 1-1 0 0,-1-1 1 0 0,-1 0-1 0 0,2-60 1 0 0,-8 75 70 0 0,0 0-1 0 0,-1-1 1 0 0,-1 1 0 0 0,-1 0-1 0 0,0 0 1 0 0,-1 1 0 0 0,-7-20-1 0 0,2 11-78 0 0,6 16-6 0 0,0 1 0 0 0,0-1 0 0 0,-1 0 0 0 0,0 1 0 0 0,0 0 1 0 0,-1 0-1 0 0,0 0 0 0 0,-9-10 0 0 0,4 8-2 0 0,1 1 0 0 0,-1 0 0 0 0,-1 1 0 0 0,-15-10 0 0 0,19 14 0 0 0,-1 1 0 0 0,-13-6 0 0 0,18 8 0 0 0,0 0 0 0 0,0 1 0 0 0,-1-1 0 0 0,1 0 0 0 0,0 1 0 0 0,0 0 0 0 0,0 0 0 0 0,-1 0 0 0 0,1 0 0 0 0,-4 1 0 0 0,5-1-14 0 0,0 1-1 0 0,1-1 1 0 0,-1 1 0 0 0,1 0-1 0 0,0-1 1 0 0,-1 1 0 0 0,1 0-1 0 0,0 0 1 0 0,-1 0 0 0 0,1 0-1 0 0,0 0 1 0 0,0 0 0 0 0,0 0-1 0 0,0 0 1 0 0,0 1-1 0 0,0-1 1 0 0,0 0 0 0 0,0 1-1 0 0,0-1 1 0 0,1 1 0 0 0,-1-1-1 0 0,0 1 1 0 0,1-1 0 0 0,-1 1-1 0 0,1-1 1 0 0,0 1 0 0 0,0-1-1 0 0,-1 4 1 0 0,1-4-649 0 0,7 11-9450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6:0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39 9760 0 0,'0'0'882'0'0,"-8"-7"-643"0"0,-17-24 9315 0 0,25 31-9450 0 0,-4 7 2023 0 0,-7 15-2466 0 0,8-16 1107 0 0,1 1-675 0 0,0-1 0 0 0,0 0 0 0 0,0 1 0 0 0,1-1 0 0 0,0 1 0 0 0,0 9-1 0 0,-2 7-38 0 0,-4 43-286 0 0,12-29 232 0 0,-5 49 0 0 0,0 3 728 0 0,-3-45-562 0 0,2 1-1 0 0,7 63 0 0 0,14 268 830 0 0,-31-162-616 0 0,0 1-214 0 0,8-95-101 0 0,3 90-752 0 0,8-44 1512 0 0,-2-63-718 0 0,6 58 31 0 0,2 76 171 0 0,-12-178-250 0 0,1 194 338 0 0,-4-177-402 0 0,4 116-148 0 0,6-16 212 0 0,-3-28 1 0 0,27 251 88 0 0,-14-236-147 0 0,-11-109 0 0 0,14 76 0 0 0,2 13 0 0 0,-10-25 15 0 0,15 140 34 0 0,-18-130-36 0 0,12 162 235 0 0,-4-63-107 0 0,-8-106-71 0 0,-1 43-21 0 0,-6-88-34 0 0,-5 201 105 0 0,-1-225-112 0 0,-13 135 37 0 0,5-91-15 0 0,2-49 76 0 0,7-40-66 0 0,-1 0-1 0 0,1 0 0 0 0,-6 13 0 0 0,6-17 4 0 0,0 0 1 0 0,0 0-1 0 0,-1 0 0 0 0,1-1 1 0 0,-1 1-1 0 0,0 0 0 0 0,0-1 0 0 0,0 1 1 0 0,0-1-1 0 0,0 0 0 0 0,-3 3 0 0 0,4-5-11 0 0,0 1 0 0 0,0-1 0 0 0,0 1 0 0 0,0-1 0 0 0,-1 0 0 0 0,1 0 0 0 0,0 1 0 0 0,0-1 0 0 0,0 0 0 0 0,-1 0 0 0 0,1 0 0 0 0,0 0 0 0 0,0-1 0 0 0,0 1 0 0 0,0 0 0 0 0,-1 0 0 0 0,1-1 0 0 0,0 1 0 0 0,0-1 0 0 0,0 1 0 0 0,0-1 0 0 0,-2 0 0 0 0,-22-18 202 0 0,22 17-213 0 0,-1-2 0 0 0,0-1 0 0 0,0 0 0 0 0,0 0 0 0 0,-4-7 0 0 0,-4-4 13 0 0,-22-25 23 0 0,-26-36-50 0 0,-11-15 966 0 0,66 86-1071 0 0,-1 0 0 0 0,-11-8 0 0 0,13 10-67 0 0,-16-14 203 0 0,15 14 15 0 0,4 3 584 0 0,1 5-1007 0 0,1-1 419 0 0,-1 0 0 0 0,1 0 0 0 0,0 1 1 0 0,0-1-1 0 0,0 0 0 0 0,1 0 0 0 0,-1 0 1 0 0,3 3-1 0 0,19 28-495 0 0,-19-28 326 0 0,4 5-21 0 0,-3-5 206 0 0,0 0 0 0 0,-1 1 1 0 0,1-1-1 0 0,-2 1 0 0 0,1 0 1 0 0,-1 0-1 0 0,3 9 0 0 0,4 18-331 0 0,24 51 0 0 0,-21-54 209 0 0,-3-9 57 0 0,21 32 0 0 0,-8-15 0 0 0,-20-33 8 0 0,1 0-1 0 0,0 0 1 0 0,1-1-1 0 0,0 1 1 0 0,0-1 0 0 0,0 0-1 0 0,0 0 1 0 0,1-1 0 0 0,0 1-1 0 0,9 4 1 0 0,-13-7-4 0 0,1-1 1 0 0,-1 1 0 0 0,1-1 0 0 0,0 0 0 0 0,0 0-1 0 0,-1 0 1 0 0,1 0 0 0 0,0-1 0 0 0,0 1-1 0 0,0-1 1 0 0,0 0 0 0 0,0 0 0 0 0,0 0 0 0 0,0 0-1 0 0,0 0 1 0 0,0 0 0 0 0,0-1 0 0 0,-1 0-1 0 0,1 1 1 0 0,0-1 0 0 0,0 0 0 0 0,0 0 0 0 0,-1-1-1 0 0,1 1 1 0 0,-1-1 0 0 0,1 1 0 0 0,2-3-1 0 0,8-6 134 0 0,-10 8-108 0 0,0-1 0 0 0,0 1-1 0 0,0-1 1 0 0,-1 1 0 0 0,1-1 0 0 0,0 0-1 0 0,-1 0 1 0 0,3-5 0 0 0,15-32 176 0 0,28-84 0 0 0,20-56-65 0 0,-47 124-240 0 0,-2 0 1 0 0,13-66-1 0 0,-15 57-1427 0 0,-8 34-1786 0 0,-4 10-6546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6:2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65 4608 0 0,'-11'-11'448'0'0,"-14"-8"3225"0"0,0-1 260 0 0,-2 8 1188 0 0,16 10-1537 0 0,11 3-3553 0 0,-1 0-1 0 0,1 0 0 0 0,0 0 1 0 0,-1 0-1 0 0,1 0 0 0 0,0 0 1 0 0,0 0-1 0 0,-1 1 0 0 0,1-1 1 0 0,0 0-1 0 0,0 0 0 0 0,0 0 1 0 0,1 0-1 0 0,-1 0 0 0 0,0 1 1 0 0,0-1-1 0 0,0 0 0 0 0,1 0 1 0 0,-1 0-1 0 0,1 0 0 0 0,-1 0 1 0 0,1 0-1 0 0,-1 0 0 0 0,1 0 1 0 0,0 0-1 0 0,-1 0 1 0 0,1 0-1 0 0,0 0 0 0 0,0 0 1 0 0,0-1-1 0 0,0 1 0 0 0,-1 0 1 0 0,1-1-1 0 0,0 1 0 0 0,2 0 1 0 0,5 4 233 0 0,-1-1 0 0 0,1 1 0 0 0,13 3 0 0 0,-18-7-253 0 0,24 9 267 0 0,0-2-1 0 0,0-1 1 0 0,47 6-1 0 0,87-1 869 0 0,178-14-450 0 0,-193-7-174 0 0,-72 2-151 0 0,78 5 0 0 0,31 19 1436 0 0,-152-11-1675 0 0,1-2 1 0 0,-1-1-1 0 0,1-1 1 0 0,40-4-1 0 0,29-15 519 0 0,-69 12-448 0 0,-8-2-97 0 0,-19 5-77 0 0,0 1 0 0 0,0-1 0 0 0,0 1 0 0 0,0 0 0 0 0,7 0 0 0 0,2-2 31 0 0,-6 0-7 0 0,-4 1-30 0 0,-4 1 19 0 0,-1 0-115 0 0,-1 0-1 0 0,0 1 1 0 0,1-1-1 0 0,-1 0 0 0 0,1 1 1 0 0,-1-1-1 0 0,0 0 1 0 0,1 1-1 0 0,-1 0 1 0 0,0-1-1 0 0,-2 1 0 0 0,3 0-185 0 0,-2 0 10 0 0,-3-1-1932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6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13328 0 0,'0'0'1209'0'0,"11"-2"-114"0"0,-1 0 295 0 0,0 0 0 0 0,0 1 0 0 0,13-1 0 0 0,-16 2-1125 0 0,0 0 0 0 0,1 1 0 0 0,-1 0 0 0 0,0 0 0 0 0,0 0 0 0 0,0 1 0 0 0,0 0 0 0 0,-1 0 0 0 0,10 5 0 0 0,-14-6-269 0 0,-1 0 1 0 0,1 0-1 0 0,0 1 0 0 0,-1-1 1 0 0,1 0-1 0 0,0 1 0 0 0,-1 0 1 0 0,0-1-1 0 0,1 1 0 0 0,-1 0 1 0 0,0 0-1 0 0,0-1 1 0 0,0 1-1 0 0,0 0 0 0 0,0 0 1 0 0,0 0-1 0 0,-1 0 0 0 0,1 0 1 0 0,0 4-1 0 0,-1-1 86 0 0,1 0 0 0 0,-1 1 0 0 0,0-1-1 0 0,-1 0 1 0 0,1 1 0 0 0,-3 8 0 0 0,1-1-6 0 0,-2 0-1 0 0,1 0 1 0 0,-2 0 0 0 0,0-1 0 0 0,-6 13 0 0 0,2-10-10 0 0,-1 5 172 0 0,-1-1 0 0 0,-1 0 0 0 0,-19 21 0 0 0,31-40-202 0 0,0 0 0 0 0,0 0 0 0 0,0 0 0 0 0,0 0 0 0 0,0 0 0 0 0,0 0 0 0 0,-1 0-1 0 0,1 0 1 0 0,0 0 0 0 0,0 1 0 0 0,0-1 0 0 0,0 0 0 0 0,0 0 0 0 0,0 0 0 0 0,0 0 0 0 0,0 0 0 0 0,0 0-1 0 0,0 0 1 0 0,0 0 0 0 0,0 0 0 0 0,0 0 0 0 0,0 0 0 0 0,0 0 0 0 0,0 0 0 0 0,0 0 0 0 0,0 0-1 0 0,0 1 1 0 0,0-1 0 0 0,0 0 0 0 0,0 0 0 0 0,0 0 0 0 0,0 0 0 0 0,0 0 0 0 0,0 0 0 0 0,0 0 0 0 0,0 0-1 0 0,0 0 1 0 0,0 0 0 0 0,0 0 0 0 0,0 0 0 0 0,0 0 0 0 0,0 0 0 0 0,1 0 0 0 0,-1 0 0 0 0,0 1 0 0 0,0-1-1 0 0,0 0 1 0 0,0 0 0 0 0,0 0 0 0 0,0 0 0 0 0,0 0 0 0 0,0 0 0 0 0,0 0 0 0 0,0 0 0 0 0,0 0 0 0 0,0 0-1 0 0,0 0 1 0 0,0 0 0 0 0,0 0 0 0 0,1 0 0 0 0,-1 0 0 0 0,0 0 0 0 0,0 0 0 0 0,0 0 0 0 0,0 0 0 0 0,0 0-1 0 0,0 0 1 0 0,9-1 767 0 0,17-5-1033 0 0,-19 5 577 0 0,1-1-402 0 0,0 0-1 0 0,0-1 0 0 0,0 1 0 0 0,-1-2 0 0 0,1 1 1 0 0,12-9-1 0 0,22-13-2740 0 0,-28 16 853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16128 0 0,'0'0'6282'0'0,"0"16"-3981"0"0,-1-7-2159 0 0,0-1 0 0 0,-1 1-1 0 0,1-1 1 0 0,-2 1-1 0 0,-3 8 1 0 0,-3 15-216 0 0,1-3-126 0 0,5-17 247 0 0,-1 0-1 0 0,2 0 0 0 0,0 1 1 0 0,-1 19-1 0 0,3-31-107 0 0,0 1 0 0 0,0-1 0 0 0,0 1 0 0 0,0-1 0 0 0,0 0 0 0 0,0 1 0 0 0,1-1 0 0 0,-1 1 0 0 0,0-1 0 0 0,1 1 0 0 0,-1-1 0 0 0,1 0 0 0 0,0 1 0 0 0,0-1 0 0 0,-1 0 0 0 0,1 0 0 0 0,0 1 0 0 0,0-1 0 0 0,0 0 0 0 0,2 1-1 0 0,-2-1-137 0 0,1 0-1 0 0,-1-1 0 0 0,1 1 0 0 0,-1-1 0 0 0,1 1 0 0 0,-1-1 0 0 0,1 0 0 0 0,-1 0 0 0 0,1 1 0 0 0,-1-1 0 0 0,1 0 1 0 0,-1 0-1 0 0,1-1 0 0 0,-1 1 0 0 0,1 0 0 0 0,-1 0 0 0 0,1-1 0 0 0,-1 1 0 0 0,1-1 0 0 0,1 0 0 0 0,2-1-683 0 0,1 0-174 0 0,-1 0-1 0 0,0-1 1 0 0,0 1-1 0 0,6-4 1 0 0,-1-2-4276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6:4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83 6448 0 0,'1'-2'266'0'0,"0"-1"0"0"0,0 1 0 0 0,-1-1 0 0 0,1 1 1 0 0,-1 0-1 0 0,1-1 0 0 0,-1 1 0 0 0,0-1 0 0 0,0-3 0 0 0,0 4 168 0 0,0 1 0 0 0,0 0 0 0 0,0 0 0 0 0,0-1-1 0 0,-1 1 1 0 0,1 0 0 0 0,0 0 0 0 0,-1 0 0 0 0,1-1 0 0 0,0 1 0 0 0,-1 0-1 0 0,1 0 1 0 0,-1 0 0 0 0,0 0 0 0 0,1 0 0 0 0,-1 0 0 0 0,0 0-1 0 0,0 0 1 0 0,-1-1 0 0 0,-6-4 1382 0 0,7 5-1704 0 0,0 1 1 0 0,1-1 0 0 0,-1 1 0 0 0,0-1-1 0 0,1 1 1 0 0,-1 0 0 0 0,0-1-1 0 0,0 1 1 0 0,1 0 0 0 0,-1-1-1 0 0,0 1 1 0 0,0 0 0 0 0,0 0 0 0 0,1 0-1 0 0,-1 0 1 0 0,0 0 0 0 0,0 0-1 0 0,0 0 1 0 0,1 0 0 0 0,-1 0 0 0 0,0 0-1 0 0,0 0 1 0 0,0 0 0 0 0,-1 1-1 0 0,-1 0 86 0 0,1 0 0 0 0,-1 0 0 0 0,0 0-1 0 0,0 0 1 0 0,1 1 0 0 0,-1-1 0 0 0,1 1 0 0 0,0 0-1 0 0,-1-1 1 0 0,1 1 0 0 0,0 0 0 0 0,-4 5-1 0 0,1 0 184 0 0,0 0-1 0 0,0 1 0 0 0,-5 8 0 0 0,9-12-291 0 0,0-1-1 0 0,0 0 1 0 0,0 1 0 0 0,0-1-1 0 0,0 1 1 0 0,1 5-1 0 0,-2 6 180 0 0,2-5-113 0 0,4 1-71 0 0,-3-10-80 0 0,1-1 1 0 0,-1 0-1 0 0,0 0 0 0 0,1 0 1 0 0,-1 0-1 0 0,0 0 0 0 0,1 0 1 0 0,-1 0-1 0 0,0 0 1 0 0,0 0-1 0 0,1 0 0 0 0,-1-1 1 0 0,2 0-1 0 0,-3 1 0 0 0,15-4-780 0 0,0-1-1 0 0,0-1 0 0 0,0-1 1 0 0,18-10-1 0 0,6-4-4245 0 0,-14 12 1579 0 0,5-2-3016 0 0,-11-4 6787 0 0,-17 5 6464 0 0,-8 6-5396 0 0,5 3-1219 0 0,0 1 1 0 0,0-1 0 0 0,0 0 0 0 0,0 1 0 0 0,1-1 0 0 0,-1 1-1 0 0,0 0 1 0 0,0-1 0 0 0,0 1 0 0 0,0 0 0 0 0,0-1 0 0 0,0 1 0 0 0,0 0-1 0 0,0 0 1 0 0,0 0 0 0 0,0 0 0 0 0,0 0 0 0 0,0 0 0 0 0,0 0 0 0 0,0 0-1 0 0,0 0 1 0 0,0 1 0 0 0,0-1 0 0 0,0 0 0 0 0,0 1 0 0 0,0-1-1 0 0,-1 1 1 0 0,0 1-68 0 0,0-1 0 0 0,0 1 0 0 0,0 0 0 0 0,0 0 0 0 0,0 0 0 0 0,0 0 0 0 0,1 0 0 0 0,-1 0-1 0 0,0 0 1 0 0,1 1 0 0 0,0-1 0 0 0,0 1 0 0 0,0-1 0 0 0,0 1 0 0 0,0-1 0 0 0,0 1 0 0 0,0 0 0 0 0,1-1-1 0 0,-1 6 1 0 0,1-5 58 0 0,-1 0 0 0 0,1 1 0 0 0,0-1 0 0 0,1 0 0 0 0,-1 1 1 0 0,0-1-1 0 0,1 0 0 0 0,0 0 0 0 0,0 0 0 0 0,0 1 0 0 0,0-1 0 0 0,0 0 0 0 0,0 0 0 0 0,1 0 0 0 0,0-1 0 0 0,2 4 0 0 0,-4-5-163 0 0,1 0 1 0 0,-1-1 0 0 0,1 1-1 0 0,-1-1 1 0 0,1 1-1 0 0,0-1 1 0 0,-1 1-1 0 0,1-1 1 0 0,0 0 0 0 0,-1 1-1 0 0,1-1 1 0 0,0 0-1 0 0,-1 1 1 0 0,1-1-1 0 0,0 0 1 0 0,0 0 0 0 0,-1 0-1 0 0,1 1 1 0 0,0-1-1 0 0,0 0 1 0 0,0 0-1 0 0,-1 0 1 0 0,3-1 0 0 0,-2 1 3 0 0,1-1 0 0 0,-1 1 0 0 0,0-1 0 0 0,1 0 0 0 0,-1 1 0 0 0,0-1 0 0 0,1 0 0 0 0,-1 0 0 0 0,0 0 0 0 0,0 0 0 0 0,2-2 0 0 0,0-1 25 0 0,1-1 1 0 0,-1 0 0 0 0,0 0-1 0 0,0 0 1 0 0,2-6-1 0 0,-3 7-292 0 0,-1 0 0 0 0,1-1 0 0 0,-1 1-1 0 0,-1-1 1 0 0,2-8 0 0 0,-2 6-858 0 0,0 0 0 0 0,-1 0 1 0 0,0 0-1 0 0,0 0 0 0 0,-2-9 0 0 0,-5 0-6247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23 126 9416 0 0,'0'-9'852'0'0,"4"-50"309"0"0,-3 50-128 0 0,0 0-1 0 0,1 0 1 0 0,0 0-1 0 0,5-12 4382 0 0,-2 64-3985 0 0,-7-5-690 0 0,-29 376 1559 0 0,20-255-2076 0 0,11-153-287 0 0,-1-1 1 0 0,1 1-1 0 0,0 0 1 0 0,1 0-1 0 0,0 0 0 0 0,0-1 1 0 0,0 1-1 0 0,0-1 1 0 0,1 1-1 0 0,0-1 1 0 0,0 1-1 0 0,4 7 1 0 0,-5-13-75 0 0,-1 1 0 0 0,1-1 0 0 0,-1 1 1 0 0,0-1-1 0 0,1 1 0 0 0,-1-1 0 0 0,1 0 0 0 0,-1 1 0 0 0,1-1 1 0 0,0 1-1 0 0,-1-1 0 0 0,1 0 0 0 0,-1 0 0 0 0,1 1 0 0 0,0-1 1 0 0,-1 0-1 0 0,1 0 0 0 0,0 0 0 0 0,-1 0 0 0 0,1 1 0 0 0,-1-1 1 0 0,1 0-1 0 0,1 0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17 183 9216 0 0,'-3'0'949'0'0,"-1"0"-614"0"0,3 0-118 0 0,1 0 0 0 0,0 0 0 0 0,-1 0 0 0 0,1 0 0 0 0,0 0 0 0 0,-1 0 0 0 0,1 0 1 0 0,0 0-1 0 0,-1 0 0 0 0,1 0 0 0 0,0 0 0 0 0,-1 0 0 0 0,1 0 0 0 0,0 0 0 0 0,0-1 1 0 0,-1 1-1 0 0,1 0 0 0 0,0 0 0 0 0,-1 0 0 0 0,1-1 0 0 0,0 1 217 0 0,-1 0-217 0 0,1 0 1 0 0,0-1-1 0 0,0 1 0 0 0,0 0 0 0 0,-1-1 0 0 0,1 1 0 0 0,0 0 0 0 0,0-1 0 0 0,0 1 1 0 0,2-13 2883 0 0,0 10-2746 0 0,-1 0 1 0 0,1 0 0 0 0,0 1 0 0 0,0-1 0 0 0,4-4 0 0 0,74-55 2241 0 0,-67 54-2495 0 0,-1 1 1 0 0,1 0-1 0 0,0 0 0 0 0,27-7 1 0 0,-2 0 158 0 0,-21 8-84 0 0,1 0 0 0 0,20-4-1 0 0,-34 9-158 0 0,0 1 0 0 0,1-1 0 0 0,-1 1 0 0 0,0-1 0 0 0,1 1 0 0 0,-1 1 0 0 0,1-1 0 0 0,-1 1 0 0 0,0-1 0 0 0,0 1 0 0 0,1 1 0 0 0,-1-1 0 0 0,0 0 0 0 0,4 3 0 0 0,-6-2-12 0 0,0-1-1 0 0,1 1 1 0 0,-1 0-1 0 0,-1-1 1 0 0,1 1-1 0 0,0 0 1 0 0,0 0-1 0 0,-1 0 1 0 0,1 1 0 0 0,-1-1-1 0 0,0 0 1 0 0,0 1-1 0 0,0-1 1 0 0,0 0-1 0 0,0 1 1 0 0,0-1-1 0 0,0 1 1 0 0,-1 0-1 0 0,1-1 1 0 0,-1 1-1 0 0,0-1 1 0 0,0 5 0 0 0,-1 5 26 0 0,0 0 0 0 0,0 0 0 0 0,-5 18 0 0 0,6-30-32 0 0,-10 33 28 0 0,-1 0-1 0 0,-2-1 1 0 0,-1 0-1 0 0,-32 52 0 0 0,37-70 22 0 0,-17 19 0 0 0,-6 9-36 0 0,32-41-13 0 0,0-1 0 0 0,0 0 0 0 0,0 0 0 0 0,0 0 0 0 0,0 0 0 0 0,0 0 0 0 0,0 0 0 0 0,0 0 0 0 0,0 0 0 0 0,0 1 0 0 0,0-1 0 0 0,0 0 0 0 0,0 0 0 0 0,0 0 0 0 0,0 0 0 0 0,0 0 0 0 0,0 0 0 0 0,0 0 0 0 0,0 1 0 0 0,0-1 0 0 0,0 0 0 0 0,0 0 0 0 0,0 0 0 0 0,1 0 0 0 0,-1 0 0 0 0,0 0 0 0 0,0 0 0 0 0,0 0 0 0 0,0 0 0 0 0,0 1 0 0 0,0-1 0 0 0,0 0 0 0 0,0 0 0 0 0,0 0 0 0 0,0 0 0 0 0,0 0 0 0 0,1 0 0 0 0,-1 0 0 0 0,0 0 0 0 0,0 0 0 0 0,0 0 0 0 0,0 0 0 0 0,0 0 0 0 0,0 0 0 0 0,0 0 0 0 0,1 0 0 0 0,-1 0 0 0 0,0 0 0 0 0,0 0 0 0 0,6 1 0 0 0,-6-1 0 0 0,29 1 158 0 0,50-4 0 0 0,-7-1 350 0 0,-68 4-465 0 0,1 0 0 0 0,0 1 0 0 0,-1 0 0 0 0,1-1 0 0 0,-1 1 1 0 0,1 1-1 0 0,-1-1 0 0 0,0 1 0 0 0,0 0 0 0 0,1 0 0 0 0,-1 0 0 0 0,0 0 0 0 0,3 3 0 0 0,-5-3-31 0 0,0 0 0 0 0,0 0-1 0 0,0 0 1 0 0,0 0 0 0 0,0 0 0 0 0,0 0-1 0 0,-1 1 1 0 0,1-1 0 0 0,-1 0 0 0 0,0 1-1 0 0,0-1 1 0 0,0 1 0 0 0,0 0 0 0 0,0-1 0 0 0,0 1-1 0 0,-1 0 1 0 0,1-1 0 0 0,-1 1 0 0 0,0 0-1 0 0,0 0 1 0 0,0 0 0 0 0,0-1 0 0 0,-1 4-1 0 0,-2 8 27 0 0,-1 0 0 0 0,-1 0-1 0 0,0 0 1 0 0,-1-1-1 0 0,-1 0 1 0 0,0 0 0 0 0,-1 0-1 0 0,0-1 1 0 0,-14 15-1 0 0,13-16 14 0 0,-2 0-1 0 0,1 0 0 0 0,-20 14 1 0 0,24-21-237 0 0,-1 0 0 0 0,1 0 0 0 0,0-1 0 0 0,-1 1 0 0 0,0-1 1 0 0,0-1-1 0 0,0 1 0 0 0,0-1 0 0 0,-10 1 0 0 0,-8-2-3215 0 0,24-9 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09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134 254 8752 0 0,'0'0'673'0'0,"2"8"-410"0"0,-2 3 1169 0 0,-1 0 1 0 0,0 0-1 0 0,-1 1 1 0 0,0-1-1 0 0,-1 0 1 0 0,-6 14-1 0 0,5-11-545 0 0,-8 20 1202 0 0,-25 49 0 0 0,12-30-1320 0 0,11-25-759 0 0,11-22-36 0 0,-1 0 0 0 0,1 0 0 0 0,0 1 0 0 0,0-1 0 0 0,1 1 0 0 0,0 0 0 0 0,0 0 0 0 0,-1 11 0 0 0,9-30-4788 0 0</inkml:trace>
  <inkml:trace contextRef="#ctx0" brushRef="#br0" timeOffset="1">47 56 19263 0 0,'0'-10'424'0'0,"0"-1"88"0"0,-3 2 24 0 0,3 1 0 0 0,0-2-432 0 0,0 3 560 0 0,8 9-432 0 0,0 3-1632 0 0,1 0-328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1 17279 0 0,'-9'1'561'0'0,"1"1"0"0"0,-14 6 0 0 0,-3 1-348 0 0,-23 3 257 0 0,-23 8 2925 0 0,62-17-2999 0 0,0 0-1 0 0,0 1 1 0 0,0 1 0 0 0,1-1-1 0 0,-12 9 1 0 0,15-8-322 0 0,0-1 1 0 0,0 1-1 0 0,1 0 1 0 0,0 0-1 0 0,0 0 1 0 0,0 1-1 0 0,1-1 1 0 0,-1 1-1 0 0,1 0 1 0 0,-3 11-1 0 0,5-15-63 0 0,0 0 1 0 0,0 0-1 0 0,1 0 0 0 0,-1 1 0 0 0,1-1 0 0 0,-1 0 0 0 0,1 1 1 0 0,0-1-1 0 0,0 0 0 0 0,0 1 0 0 0,0-1 0 0 0,0 0 0 0 0,1 1 1 0 0,-1-1-1 0 0,1 0 0 0 0,-1 0 0 0 0,1 1 0 0 0,0-1 0 0 0,0 0 1 0 0,0 0-1 0 0,0 0 0 0 0,0 0 0 0 0,1 0 0 0 0,-1 0 0 0 0,1 0 1 0 0,-1-1-1 0 0,1 1 0 0 0,-1 0 0 0 0,1-1 0 0 0,0 1 0 0 0,0-1 1 0 0,4 2-1 0 0,-1 0 72 0 0,0-1-1 0 0,0-1 1 0 0,0 1 0 0 0,0-1 0 0 0,1 0-1 0 0,-1 0 1 0 0,1 0 0 0 0,-1-1 0 0 0,1 0-1 0 0,6 0 1 0 0,2-1-59 0 0,1-1-1 0 0,22-7 1 0 0,-14 2-69 0 0,0-1 1 0 0,27-15-1 0 0,11-4 1651 0 0,-61 27-1582 0 0,1 0 0 0 0,-1 1 0 0 0,1-1 0 0 0,-1 0 0 0 0,0 0 0 0 0,1 0 0 0 0,-1 0 0 0 0,0 0 0 0 0,1 1 0 0 0,-1-1 0 0 0,1 0 0 0 0,-1 0 0 0 0,0 0 0 0 0,0 1 0 0 0,1-1 1 0 0,-1 0-1 0 0,0 1 0 0 0,1-1 0 0 0,-1 0 0 0 0,0 1 0 0 0,0-1 0 0 0,0 0 0 0 0,1 1 0 0 0,-1-1 0 0 0,0 0 0 0 0,0 1 0 0 0,5 10-65 0 0,-5-7 42 0 0,1 0-1 0 0,-1 0 1 0 0,1 0 0 0 0,-1 0-1 0 0,-1-1 1 0 0,1 1 0 0 0,0 0-1 0 0,-1 0 1 0 0,0 0 0 0 0,0 0-1 0 0,0 0 1 0 0,0-1-1 0 0,-1 1 1 0 0,1 0 0 0 0,-4 4-1 0 0,-4 7 48 0 0,0 0-1 0 0,-14 14 0 0 0,-12 11-62 0 0,-75 65-1 0 0,78-76 129 0 0,-2-1 0 0 0,-68 41 0 0 0,87-61-290 0 0,0 0-1 0 0,-1-1 1 0 0,1-1-1 0 0,-1-1 1 0 0,-1 0-1 0 0,1-1 1 0 0,0-1 0 0 0,-1-1-1 0 0,0 0 1 0 0,0-1-1 0 0,-17-1 1 0 0,9-4-883 0 0,4-3-11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 15664 0 0,'-89'65'1719'0'0,"82"-59"-1305"0"0,1 0 0 0 0,-1 0 0 0 0,1 1 0 0 0,1 0 0 0 0,-10 15 0 0 0,12-19-197 0 0,1 1 1 0 0,0-1-1 0 0,1 1 1 0 0,-1 0-1 0 0,0 0 1 0 0,1 0 0 0 0,0 0-1 0 0,0 0 1 0 0,0 0-1 0 0,1 0 1 0 0,-1 0-1 0 0,1 0 1 0 0,0 1-1 0 0,0-1 1 0 0,1 5-1 0 0,0-8-206 0 0,-1 1 0 0 0,1-1 0 0 0,0 0 0 0 0,-1 1 0 0 0,1-1 0 0 0,0 0 0 0 0,0 1 0 0 0,0-1 0 0 0,0 0 0 0 0,0 0 0 0 0,0 0 0 0 0,0 0 0 0 0,1 0 0 0 0,-1 0 0 0 0,0 0 0 0 0,1 0 0 0 0,-1 0 0 0 0,0 0 0 0 0,1-1 0 0 0,-1 1 0 0 0,1-1 0 0 0,-1 1 0 0 0,1-1 0 0 0,-1 0 0 0 0,1 1 0 0 0,-1-1 0 0 0,1 0 0 0 0,0 0 0 0 0,2 0 0 0 0,3 0 140 0 0,0-1 0 0 0,1 1 0 0 0,-1-1 0 0 0,0-1 0 0 0,8-2 0 0 0,39-11 32 0 0,64-22 331 0 0,-99 30-444 0 0,0-2 0 0 0,0 0-1 0 0,33-21 1 0 0,-48 27-70 0 0,1-1 0 0 0,-1 0 0 0 0,0 0 0 0 0,0 0 0 0 0,0 0 0 0 0,0 0 0 0 0,0-1 0 0 0,-1 0 0 0 0,3-5 0 0 0,-6 10 10 0 0,0-1 0 0 0,0 1 0 0 0,0 0-1 0 0,0 0 1 0 0,0-1 0 0 0,0 1 0 0 0,0 0-1 0 0,0-1 1 0 0,0 1 0 0 0,0 0 0 0 0,0 0-1 0 0,0-1 1 0 0,0 1 0 0 0,0 0 0 0 0,0 0-1 0 0,-1-1 1 0 0,1 1 0 0 0,0 0 0 0 0,0 0 0 0 0,0 0-1 0 0,0-1 1 0 0,-1 1 0 0 0,1 0 0 0 0,0 0-1 0 0,0 0 1 0 0,0-1 0 0 0,-1 1 0 0 0,1 0-1 0 0,0 0 1 0 0,0 0 0 0 0,-1 0 0 0 0,1 0 0 0 0,0 0-1 0 0,0 0 1 0 0,-1-1 0 0 0,1 1 0 0 0,0 0-1 0 0,0 0 1 0 0,-1 0 0 0 0,1 0 0 0 0,0 0-1 0 0,0 0 1 0 0,-1 0 0 0 0,1 0 0 0 0,-1 1 0 0 0,-1-1 77 0 0,0 0 1 0 0,-1 0 0 0 0,1 0 0 0 0,0 1 0 0 0,-1-1-1 0 0,1 1 1 0 0,0 0 0 0 0,-1 0 0 0 0,1-1 0 0 0,0 1-1 0 0,0 1 1 0 0,0-1 0 0 0,0 0 0 0 0,0 0 0 0 0,0 1-1 0 0,0-1 1 0 0,-1 3 0 0 0,-3 2-64 0 0,0 1 1 0 0,0-1 0 0 0,-6 11-1 0 0,5-7 187 0 0,1 0 0 0 0,1 1 0 0 0,0 0 0 0 0,1 0 0 0 0,0 0 0 0 0,0 1 0 0 0,1 0 0 0 0,-2 20 0 0 0,3-23-205 0 0,2 1 1 0 0,-1-1-1 0 0,1 1 0 0 0,1 0 1 0 0,0-1-1 0 0,0 1 1 0 0,1-1-1 0 0,0 1 1 0 0,0-1-1 0 0,1 0 1 0 0,6 12-1 0 0,-7-16-241 0 0,2 0 0 0 0,-1 1-1 0 0,1-2 1 0 0,0 1 0 0 0,0 0-1 0 0,0-1 1 0 0,7 6 0 0 0,-5-5-1869 0 0,0-1 0 0 0,0 0 0 0 0,7 3 0 0 0,7 3-6245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45 14888 0 0,'0'0'332'0'0,"-12"1"823"0"0,-43-13 783 0 0,35 7 511 0 0,-37-5-1 0 0,43 10-2376 0 0,0 0 0 0 0,-1 1 0 0 0,1 0 0 0 0,0 1 0 0 0,0 1 0 0 0,0 0-1 0 0,0 1 1 0 0,0 0 0 0 0,1 1 0 0 0,0 1 0 0 0,0 0 0 0 0,0 1 0 0 0,1 0 0 0 0,0 1 0 0 0,-22 18 0 0 0,15-9 31 0 0,0 1 0 0 0,1 1 0 0 0,1 1 0 0 0,1 1 0 0 0,0 0-1 0 0,2 1 1 0 0,0 0 0 0 0,-9 25 0 0 0,13-23-80 0 0,1 1-1 0 0,2 0 1 0 0,0 1-1 0 0,2 0 1 0 0,1 0-1 0 0,1 0 1 0 0,1 0 0 0 0,1 1-1 0 0,2-1 1 0 0,3 30-1 0 0,-1-40 97 0 0,0 0 0 0 0,0-1 0 0 0,2 1 0 0 0,0-1-1 0 0,0 0 1 0 0,2 0 0 0 0,-1-1 0 0 0,2 1 0 0 0,13 18 0 0 0,-16-26-27 0 0,1-1 1 0 0,-1 1 0 0 0,1-1-1 0 0,1-1 1 0 0,-1 1 0 0 0,1-1-1 0 0,-1 0 1 0 0,14 7 0 0 0,-15-10-63 0 0,1 1-1 0 0,0-1 1 0 0,-1-1 0 0 0,1 1-1 0 0,0-1 1 0 0,0 0 0 0 0,0 0 0 0 0,1 0-1 0 0,-1-1 1 0 0,0 0 0 0 0,0 0-1 0 0,0-1 1 0 0,6-1 0 0 0,2-1 47 0 0,0 0 1 0 0,0-1-1 0 0,0-1 0 0 0,-1-1 1 0 0,0 0-1 0 0,0 0 0 0 0,16-12 1 0 0,-12 6 178 0 0,-1 0 0 0 0,-1-2 0 0 0,1 0 0 0 0,20-25 0 0 0,-13 9 51 0 0,-1-2-1 0 0,-2 0 0 0 0,-1-1 0 0 0,-1-1 1 0 0,15-42-1 0 0,-26 56-368 0 0,-1 0-1 0 0,0 0 1 0 0,-2 0-1 0 0,0-1 1 0 0,-1 0-1 0 0,-1 1 1 0 0,-1-1-1 0 0,-1 0 1 0 0,-5-36-1 0 0,3 43-12 0 0,0 0-1 0 0,-2 0 1 0 0,0 0-1 0 0,0 1 1 0 0,-1-1 0 0 0,-1 1-1 0 0,0 0 1 0 0,-1 1-1 0 0,0-1 1 0 0,-1 1 0 0 0,0 1-1 0 0,-1-1 1 0 0,0 1-1 0 0,-21-18 1 0 0,8 14-2280 0 0,-1 5-4392 0 0,-1 2-2242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82 118 9272 0 0,'0'-85'6406'0'0,"-5"53"-2463"0"0,5 32-3889 0 0,-1 0 0 0 0,1 0 1 0 0,0 0-1 0 0,-1 0 1 0 0,1 0-1 0 0,-1 0 0 0 0,1 1 1 0 0,0-1-1 0 0,-1 0 0 0 0,1 0 1 0 0,-1 0-1 0 0,1 1 1 0 0,0-1-1 0 0,-1 0 0 0 0,1 0 1 0 0,0 1-1 0 0,-1-1 0 0 0,1 0 1 0 0,0 1-1 0 0,0-1 1 0 0,-1 0-1 0 0,1 1 0 0 0,-11 23 188 0 0,5-12-207 0 0,1 0 1 0 0,-5 19-1 0 0,0 3-22 0 0,4-14-13 0 0,-5 33-1 0 0,11-49 0 0 0,-5 27 25 0 0,2 0 0 0 0,1 0 1 0 0,3 38-1 0 0,0-60 23 0 0,1 8 61 0 0,0 0 1 0 0,7 24-1 0 0,-8-36-57 0 0,1 0 0 0 0,0 0 0 0 0,0 0 0 0 0,0-1-1 0 0,1 1 1 0 0,-1 0 0 0 0,1-1 0 0 0,0 0 0 0 0,1 0 0 0 0,-1 0 0 0 0,1 0 0 0 0,5 4 0 0 0,-7-6-20 0 0,-1-1 1 0 0,1 0-1 0 0,0 0 0 0 0,0 0 1 0 0,-1 0-1 0 0,1 0 1 0 0,0-1-1 0 0,0 1 1 0 0,0 0-1 0 0,0-1 0 0 0,0 0 1 0 0,0 1-1 0 0,0-1 1 0 0,0 0-1 0 0,0 0 1 0 0,4 0-1 0 0,-2-1 33 0 0,0 0 1 0 0,0 0-1 0 0,-1 0 1 0 0,1-1-1 0 0,-1 1 1 0 0,1-1-1 0 0,-1 1 1 0 0,6-5-1 0 0,-1 0 86 0 0,0-1 1 0 0,-1 0-1 0 0,1 0 0 0 0,-1-1 1 0 0,-1 0-1 0 0,7-9 0 0 0,7-15 106 0 0,-2-1 0 0 0,-2-1 0 0 0,13-35 0 0 0,-1-16 1084 0 0,-24 69-1104 0 0,-4 13-187 0 0,1 0 0 0 0,0 1 0 0 0,-1-1 0 0 0,1 0 0 0 0,0 0 0 0 0,1 1 0 0 0,1-5 0 0 0,0 5-14 0 0,1 10 18 0 0,-3-1-53 0 0,0 1 0 0 0,-1-1 0 0 0,1 1 0 0 0,-2-1 0 0 0,0 11 0 0 0,0 8 0 0 0,1 10 0 0 0,-6 42 0 0 0,0 69 450 0 0,6-126-251 0 0,0-17-196 0 0,0 0-1 0 0,1 0 0 0 0,-1 0 0 0 0,1 0 0 0 0,0 0 0 0 0,0 0 0 0 0,0 0 0 0 0,1 0 0 0 0,2 5 0 0 0,-3-8-152 0 0,-1 0-1 0 0,1 0 0 0 0,0 0 0 0 0,0 0 1 0 0,0 1-1 0 0,0-1 0 0 0,0 0 0 0 0,0-1 1 0 0,0 1-1 0 0,0 0 0 0 0,1 0 0 0 0,1 1 1 0 0,-2-2-337 0 0,0 1 1 0 0,1-1-1 0 0,-1 0 1 0 0,0 0 0 0 0,1 1-1 0 0,-1-1 1 0 0,0 0-1 0 0,1 0 1 0 0,-1 0 0 0 0,0-1-1 0 0,1 1 1 0 0,-1 0 0 0 0,0 0-1 0 0,1-1 1 0 0,1 0-1 0 0,13-6-7496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99 261 10592 0 0,'-19'73'2059'0'0,"-5"17"952"0"0,-4 19-839 0 0,4-13 779 0 0,20-61-51 0 0,12-48-2432 0 0,6-17-94 0 0,-2 0 0 0 0,12-48 0 0 0,-11 36-103 0 0,12-49 357 0 0,-15 49-257 0 0,2 2 0 0 0,27-62 0 0 0,-15 48-12 0 0,-19 38-201 0 0,1 1 0 0 0,1 0 0 0 0,1 0-1 0 0,0 1 1 0 0,1 0 0 0 0,0 0 0 0 0,14-13-1 0 0,-22 25-141 0 0,0 1-1 0 0,0 0 1 0 0,1 0 0 0 0,-1 0-1 0 0,1 0 1 0 0,-1 0-1 0 0,1 1 1 0 0,-1-1-1 0 0,1 0 1 0 0,2 0-1 0 0,-4 1-12 0 0,1 0 1 0 0,-1 0-1 0 0,0 0 0 0 0,1 0 0 0 0,-1 1 0 0 0,1-1 1 0 0,-1 0-1 0 0,0 0 0 0 0,0 0 0 0 0,1 1 0 0 0,-1-1 1 0 0,0 0-1 0 0,1 0 0 0 0,-1 1 0 0 0,0-1 0 0 0,0 0 1 0 0,1 0-1 0 0,-1 1 0 0 0,0-1 0 0 0,0 0 0 0 0,0 1 1 0 0,1-1-1 0 0,-1 1 0 0 0,1 0 0 0 0,1 2-3 0 0,0 1 0 0 0,-1-1 0 0 0,1 0 0 0 0,0 1 0 0 0,-1-1 0 0 0,0 1 0 0 0,0-1 0 0 0,0 1 0 0 0,0 0 0 0 0,-1-1 0 0 0,0 1 0 0 0,1 0 0 0 0,-1-1 0 0 0,0 1 0 0 0,-1 0 0 0 0,1 0 0 0 0,-1-1 0 0 0,0 5 0 0 0,-4 9 0 0 0,0 0 0 0 0,-10 24 0 0 0,13-35 0 0 0,-10 20-771 0 0,0 0 0 0 0,-2 0 0 0 0,-1-1 0 0 0,-30 37 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138 293 11632 0 0,'-9'26'1380'0'0,"-1"-1"1"0"0,-1 0 0 0 0,-29 47-1 0 0,36-67-873 0 0,0 1 1 0 0,0-1-1 0 0,0 0 0 0 0,-1 0 0 0 0,1 0 0 0 0,-1 0 0 0 0,0-1 1 0 0,-1 0-1 0 0,-6 4 0 0 0,12-7-448 0 0,-1-1 1 0 0,1 0-1 0 0,-1 0 1 0 0,1 0-1 0 0,0 0 1 0 0,-1 1-1 0 0,1-1 1 0 0,-1 0-1 0 0,1 0 1 0 0,0 0-1 0 0,-1 0 1 0 0,1 0-1 0 0,-1 0 1 0 0,1 0-1 0 0,-1 0 1 0 0,1 0-1 0 0,0 0 1 0 0,-1 0-1 0 0,1 0 1 0 0,-1 0-1 0 0,1 0 0 0 0,0-1 1 0 0,-1 1-1 0 0,1 0 1 0 0,-1 0-1 0 0,1 0 1 0 0,0-1-1 0 0,-1 1 1 0 0,1 0-1 0 0,-1-1 1 0 0,1 0-17 0 0,0 1 1 0 0,-1-1-1 0 0,1 0 1 0 0,0 0-1 0 0,0 0 1 0 0,0 1-1 0 0,0-1 1 0 0,0 0-1 0 0,-1 0 1 0 0,2 0 0 0 0,-1 0-1 0 0,0 1 1 0 0,0-1-1 0 0,0-1 1 0 0,10-28 256 0 0,-10 29-264 0 0,63-144 504 0 0,-49 115-336 0 0,0 1-1 0 0,3 0 1 0 0,0 1 0 0 0,1 0-1 0 0,2 2 1 0 0,32-33 0 0 0,-39 44-18 0 0,-5 6-39 0 0,1-1 0 0 0,0 1 0 0 0,12-8 0 0 0,-20 16-124 0 0,1-1 0 0 0,0 1 0 0 0,0-1 0 0 0,1 1-1 0 0,-1 0 1 0 0,0 0 0 0 0,0 0 0 0 0,0 0 0 0 0,1 0 0 0 0,-1 1-1 0 0,1-1 1 0 0,-1 1 0 0 0,0 0 0 0 0,1-1 0 0 0,-1 1 0 0 0,1 0-1 0 0,-1 0 1 0 0,1 1 0 0 0,-1-1 0 0 0,0 0 0 0 0,1 1 0 0 0,2 0-1 0 0,-3 0-15 0 0,-1 0-1 0 0,1 0 0 0 0,-1-1 0 0 0,0 1 0 0 0,1 0 0 0 0,-1 0 0 0 0,0 0 0 0 0,0 0 0 0 0,0 1 0 0 0,0-1 0 0 0,0 0 0 0 0,0 0 0 0 0,0 1 0 0 0,0-1 0 0 0,0 0 0 0 0,0 1 0 0 0,0 1 0 0 0,0 0 0 0 0,0 0-1 0 0,-1 0 1 0 0,1 0-1 0 0,-1 0 1 0 0,0 0-1 0 0,0 0 1 0 0,0 0-1 0 0,-1 5 1 0 0,-1 3 14 0 0,-1 0 1 0 0,0-1 0 0 0,0 0 0 0 0,-6 12 0 0 0,0-3 60 0 0,0 0-1 0 0,-15 20 1 0 0,19-32-214 0 0,0 0 0 0 0,0 0 1 0 0,-1-1-1 0 0,0 0 1 0 0,0 0-1 0 0,0 0 0 0 0,-1-1 1 0 0,-9 6-1 0 0,15-11-201 0 0,-3 3 375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2304 0 0,'2'1'167'0'0,"1"1"-396"0"0,22 10 2034 0 0,-21-11-555 0 0,-1 0-1 0 0,0 0 1 0 0,1 0 0 0 0,-1 0 0 0 0,1-1 0 0 0,5 1 0 0 0,-6-1-506 0 0,9 0 1784 0 0,1 0 0 0 0,19-4 0 0 0,-28 3-2350 0 0,0 0 1 0 0,0 0-1 0 0,0 0 1 0 0,0-1-1 0 0,0 0 1 0 0,0 0-1 0 0,0 0 1 0 0,-1 0-1 0 0,1 0 1 0 0,-1-1-1 0 0,6-5 1 0 0,-6 4-27 0 0,1 0 0 0 0,-1-1-1 0 0,0 0 1 0 0,-1 0 0 0 0,1 0 0 0 0,-1 0-1 0 0,0 0 1 0 0,0 0 0 0 0,0 0 0 0 0,-1-1 0 0 0,0 1-1 0 0,1-8 1 0 0,-2 12-146 0 0,0 0-1 0 0,0 1 1 0 0,0-1-1 0 0,0 0 0 0 0,0 0 1 0 0,0 0-1 0 0,0 0 1 0 0,-1 0-1 0 0,1 0 1 0 0,0 0-1 0 0,-1 0 1 0 0,1 0-1 0 0,0 1 0 0 0,-1-1 1 0 0,1 0-1 0 0,-1 0 1 0 0,1 0-1 0 0,-1 1 1 0 0,1-1-1 0 0,-1 0 1 0 0,0 1-1 0 0,1-1 0 0 0,-1 1 1 0 0,0-1-1 0 0,0 0 1 0 0,0 1-1 0 0,1 0 1 0 0,-1-1-1 0 0,0 1 1 0 0,0-1-1 0 0,0 1 0 0 0,0 0 1 0 0,0 0-1 0 0,1-1 1 0 0,-1 1-1 0 0,0 0 1 0 0,-1 0-1 0 0,-2-1-18 0 0,1 1 0 0 0,-1 0 0 0 0,0 0-1 0 0,1 0 1 0 0,-1 0 0 0 0,1 0 0 0 0,-1 1-1 0 0,-6 1 1 0 0,4 1 12 0 0,0-1-1 0 0,0 2 1 0 0,1-1 0 0 0,-1 1-1 0 0,1 0 1 0 0,-1 0-1 0 0,1 0 1 0 0,0 1-1 0 0,1-1 1 0 0,-1 1 0 0 0,1 0-1 0 0,0 1 1 0 0,-3 5-1 0 0,0 1 38 0 0,0 0 0 0 0,1 1 0 0 0,0-1-1 0 0,1 1 1 0 0,-4 18 0 0 0,8-27-19 0 0,0 0 0 0 0,0 1 0 0 0,1-1 1 0 0,-1 1-1 0 0,1-1 0 0 0,0 1 0 0 0,1-1 0 0 0,0 7 0 0 0,-1-10-32 0 0,1 0 0 0 0,-1 0-1 0 0,0 0 1 0 0,0 0 0 0 0,1 0-1 0 0,-1 0 1 0 0,1 0 0 0 0,-1 0 0 0 0,1 0-1 0 0,-1 0 1 0 0,1 0 0 0 0,0 0-1 0 0,-1 0 1 0 0,1-1 0 0 0,0 1-1 0 0,0 0 1 0 0,0 0 0 0 0,-1-1-1 0 0,1 1 1 0 0,0-1 0 0 0,0 1-1 0 0,0 0 1 0 0,0-1 0 0 0,0 0 0 0 0,0 1-1 0 0,0-1 1 0 0,0 0 0 0 0,1 1-1 0 0,-1-1 1 0 0,0 0 0 0 0,0 0-1 0 0,0 0 1 0 0,0 0 0 0 0,0 0-1 0 0,0 0 1 0 0,0 0 0 0 0,0 0 0 0 0,2-1-1 0 0,4-1-315 0 0,-1 0-1 0 0,0 0 0 0 0,0 0 1 0 0,1-1-1 0 0,-1 0 1 0 0,-1 0-1 0 0,8-5 0 0 0,34-32-5676 0 0,-35 30 2996 0 0,5-7-2794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4144 0 0,'17'-27'14878'0'0,"-2"42"-11337"0"0,-12-10-3256 0 0,1 0 0 0 0,-1 0 0 0 0,0 1 0 0 0,-1-1-1 0 0,1 1 1 0 0,-1 0 0 0 0,0 0 0 0 0,-1 0 0 0 0,3 11 0 0 0,-2 4-208 0 0,0 31 1 0 0,-7 64 1954 0 0,5-116-2032 0 0,0 0 1 0 0,0 0-1 0 0,0 0 0 0 0,0 0 1 0 0,0 0-1 0 0,0 0 0 0 0,0 0 1 0 0,0 0-1 0 0,0 0 0 0 0,0 0 0 0 0,0 0 1 0 0,0 0-1 0 0,0 0 0 0 0,0 0 1 0 0,0 0-1 0 0,0 0 0 0 0,0 0 1 0 0,0 0-1 0 0,0 0 0 0 0,0 0 1 0 0,0 0-1 0 0,0 0 0 0 0,0 0 0 0 0,0 0 1 0 0,0 0-1 0 0,0 0 0 0 0,0 0 1 0 0,0 0-1 0 0,0 0 0 0 0,0 0 1 0 0,1 0-1 0 0,-1 0 0 0 0,0 0 0 0 0,0 0 1 0 0,0 0-1 0 0,0 0 0 0 0,0 0 1 0 0,0 0-1 0 0,0 0 0 0 0,0 0 1 0 0,0 0-1 0 0,0 0 0 0 0,0 0 0 0 0,0 0 1 0 0,0 0-1 0 0,0 0 0 0 0,0 1 1 0 0,0-1-1 0 0,0 0 0 0 0,0 0 1 0 0,0 0-1 0 0,0 0 0 0 0,3-6 4 0 0,3-8-8 0 0,4-12 269 0 0,2 1 0 0 0,0-1 0 0 0,28-40 0 0 0,-33 55-166 0 0,2 0-1 0 0,-1 1 1 0 0,1 0-1 0 0,1 1 1 0 0,0 0-1 0 0,0 0 1 0 0,1 1-1 0 0,0 0 1 0 0,0 1 0 0 0,13-6-1 0 0,-15 9-189 0 0,2-1 100 0 0,0 0 0 0 0,16-4 0 0 0,-23 8-733 0 0,1 0-1 0 0,-1 0 1 0 0,1 1-1 0 0,-1-1 1 0 0,9 1 0 0 0,-1 2-8553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 17191 0 0,'0'0'388'0'0,"7"-12"943"0"0,-6 7-1196 0 0,4-7 2 0 0,-5 19 3802 0 0,-3 36-3863 0 0,-8 79-65 0 0,8-88-12 0 0,-16 192 313 0 0,19-218-380 0 0,-2 42 1127 0 0,2-46-963 0 0,0 0 0 0 0,1-1 0 0 0,-1 1 0 0 0,1 0 1 0 0,0-1-1 0 0,0 1 0 0 0,0-1 0 0 0,1 1 0 0 0,-1-1 0 0 0,4 6 0 0 0,-4-8-96 0 0,-1 0 0 0 0,1 0 0 0 0,0 0 0 0 0,0-1 0 0 0,0 1 0 0 0,0 0 0 0 0,0-1 0 0 0,0 1 0 0 0,0 0 0 0 0,0-1 0 0 0,0 1 0 0 0,1-1 0 0 0,-1 0 0 0 0,0 1 0 0 0,0-1 0 0 0,0 0 0 0 0,0 0 0 0 0,1 0 0 0 0,-1 1 0 0 0,0-1 0 0 0,0 0 0 0 0,1-1 0 0 0,-1 1 0 0 0,0 0 0 0 0,0 0 0 0 0,0 0 0 0 0,0-1 0 0 0,1 1 0 0 0,1-2 0 0 0,4-1 0 0 0,-1 0 0 0 0,1-1 0 0 0,10-7 0 0 0,-8 5 0 0 0,6-3 83 0 0,-1 1 0 0 0,1 0 0 0 0,1 1-1 0 0,23-7 1 0 0,-30 12 20 0 0,0-1-1 0 0,0 2 0 0 0,0-1 1 0 0,0 2-1 0 0,1-1 0 0 0,-1 1 1 0 0,0 0-1 0 0,1 1 0 0 0,13 3 1 0 0,-22-4-86 0 0,0 0 0 0 0,1 0 0 0 0,-1 1 1 0 0,0-1-1 0 0,0 0 0 0 0,0 1 1 0 0,0-1-1 0 0,0 1 0 0 0,0 0 1 0 0,0-1-1 0 0,-1 1 0 0 0,1 0 1 0 0,0-1-1 0 0,0 1 0 0 0,0 0 1 0 0,-1 0-1 0 0,1 0 0 0 0,0 0 1 0 0,-1-1-1 0 0,1 1 0 0 0,0 2 1 0 0,0-1-3 0 0,-1 0 1 0 0,1 0 0 0 0,-1 0-1 0 0,0 0 1 0 0,0 0 0 0 0,0 0 0 0 0,0 0-1 0 0,0 0 1 0 0,0 0 0 0 0,0 0 0 0 0,-2 2-1 0 0,1 3-9 0 0,-2-1-1 0 0,1 1 1 0 0,-1-1-1 0 0,0 0 1 0 0,-7 11-1 0 0,0-3 7 0 0,-1 0 0 0 0,-1-1 0 0 0,-15 14 0 0 0,20-21 70 0 0,0 0 1 0 0,0-1-1 0 0,-1 1 1 0 0,0-2 0 0 0,0 1-1 0 0,0-1 1 0 0,-16 6-1 0 0,20-9-56 0 0,0-1 0 0 0,1 1 0 0 0,-1-1 0 0 0,0 0 0 0 0,1 0 1 0 0,-1 0-1 0 0,0-1 0 0 0,1 1 0 0 0,-1-1 0 0 0,0 0 0 0 0,1 0 0 0 0,-1 0 0 0 0,1 0 0 0 0,0-1 0 0 0,-1 1 0 0 0,1-1 0 0 0,-5-3 0 0 0,4 2-293 0 0,1 1 0 0 0,-1-1-1 0 0,1 0 1 0 0,0 0-1 0 0,-1-1 1 0 0,-2-3 0 0 0,4 4-512 0 0,1 0 1 0 0,-1 1 0 0 0,0-1 0 0 0,1 0-1 0 0,0 0 1 0 0,0 0 0 0 0,0 0 0 0 0,0 0-1 0 0,-1-3 1 0 0,1-12-7456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19351 0 0,'0'0'1474'0'0,"-5"2"-845"0"0,-9 4-118 0 0,1-1-1 0 0,0 2 1 0 0,1 0-1 0 0,-19 13 1 0 0,26-16-400 0 0,0 0 1 0 0,1 0-1 0 0,-1 0 0 0 0,1 1 1 0 0,0-1-1 0 0,0 1 1 0 0,0 0-1 0 0,1 0 1 0 0,0 1-1 0 0,0-1 1 0 0,0 1-1 0 0,1-1 1 0 0,-3 9-1 0 0,4-9-110 0 0,0 1 0 0 0,1 0 0 0 0,1 9-1 0 0,-1-6 51 0 0,1-8 50 0 0,0-1 0 0 0,0 1 0 0 0,1 0 0 0 0,-1-1 0 0 0,0 1 0 0 0,1 0 0 0 0,-1-1 0 0 0,1 0 0 0 0,1 1 0 0 0,-1-1-54 0 0,0 0 0 0 0,0 0 0 0 0,0 0-1 0 0,0 0 1 0 0,0-1 0 0 0,0 1 0 0 0,0-1-1 0 0,0 0 1 0 0,0 1 0 0 0,0-1 0 0 0,0 0-1 0 0,0 0 1 0 0,0 0 0 0 0,0 0 0 0 0,-1 0 0 0 0,1-1-1 0 0,2-1 1 0 0,29-30 84 0 0,-28 27-128 0 0,2-3-113 0 0,0-1 0 0 0,0 0 0 0 0,-1 0 0 0 0,0 0-1 0 0,-1-1 1 0 0,0 0 0 0 0,3-12 0 0 0,-7 20-353 0 0,-1-1 0 0 0,1 1 0 0 0,-1 0 0 0 0,1-1 0 0 0,-1 1-1 0 0,0-7 1 0 0,-1 4-1490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78 276 12176 0 0,'-2'-10'935'0'0,"-4"-4"5467"0"0,5 13-6205 0 0,1 1-1 0 0,0 0 1 0 0,0 0-1 0 0,0-1 1 0 0,-1 1-1 0 0,1 0 0 0 0,0-1 1 0 0,-1 1-1 0 0,1 0 1 0 0,0 0-1 0 0,-1-1 1 0 0,1 1-1 0 0,0 0 1 0 0,-1 0-1 0 0,1 0 1 0 0,0 0-1 0 0,-1 0 1 0 0,1-1-1 0 0,0 1 1 0 0,-1 0-1 0 0,1 0 1 0 0,-1 0-1 0 0,0 0 0 0 0,1 0-251 0 0,-1 1-1 0 0,0-1 0 0 0,0 0 0 0 0,0 1 0 0 0,0-1 1 0 0,1 1-1 0 0,-1-1 0 0 0,0 1 0 0 0,0-1 0 0 0,1 1 0 0 0,-1 0 1 0 0,0-1-1 0 0,1 1 0 0 0,-1 0 0 0 0,0 0 0 0 0,-5 8 77 0 0,-1-1 0 0 0,2 1 0 0 0,-1 1 0 0 0,1-1 0 0 0,-7 21 0 0 0,10-26-18 0 0,1 0-1 0 0,0 1 1 0 0,0-1-1 0 0,0 1 1 0 0,0-1-1 0 0,1 1 1 0 0,0-1-1 0 0,0 1 1 0 0,0 0-1 0 0,0-1 0 0 0,1 1 1 0 0,0-1-1 0 0,0 1 1 0 0,0-1-1 0 0,0 1 1 0 0,4 6-1 0 0,2-2-20 0 0,10-1 95 0 0,-15-7-61 0 0,-1-1 365 0 0,2 0-239 0 0,0 0-1 0 0,0-1 1 0 0,0 0 0 0 0,0 1-1 0 0,0-1 1 0 0,0 0-1 0 0,0 0 1 0 0,-1-1 0 0 0,1 1-1 0 0,0-1 1 0 0,4-3 0 0 0,27-25 65 0 0,-17 15 696 0 0,1-2 354 0 0,-16 16-1364 0 0,-1 0-20 0 0,7-3 26 0 0,2 3 81 0 0,-8 1-166 0 0,0 1-1 0 0,0 0 1 0 0,0-1 0 0 0,-1 1-1 0 0,1 0 1 0 0,0 0-1 0 0,0 0 1 0 0,-1 0 0 0 0,1 0-1 0 0,-1 0 1 0 0,1 0-1 0 0,-1 1 1 0 0,1-1 0 0 0,-1 0-1 0 0,0 1 1 0 0,1 0-1 0 0,-1-1 1 0 0,1 4-1 0 0,2 2-1181 0 0,-1 1 0 0 0,0-1 0 0 0,3 11-1 0 0,-2-4 364 0 0,-2-8 490 0 0,0-1 0 0 0,-1 1 0 0 0,0-1 0 0 0,-1 1 0 0 0,1-1 0 0 0,-1 1 0 0 0,1 10 6568 0 0,21-55-1706 0 0,-9 17-3826 0 0,1-1 1 0 0,17-20-1 0 0,20-9 1084 0 0,-43 44-1605 0 0,-7 8 0 0 0,-1 0 0 0 0,0-1 0 0 0,1 1 0 0 0,-1 0 0 0 0,0-1 0 0 0,1 1 0 0 0,-1 0 0 0 0,1-1 0 0 0,-1 1 0 0 0,0 0 0 0 0,1 0 0 0 0,-1 0 0 0 0,1-1 0 0 0,-1 1 0 0 0,1 0 0 0 0,-1 0 0 0 0,1 0 0 0 0,-1 0 0 0 0,1 0 0 0 0,-1 0 0 0 0,1 0 0 0 0,-1 0 0 0 0,1 0 0 0 0,0 0 0 0 0,1 3 0 0 0,-1-1-54 0 0,1-1 0 0 0,-1 0 0 0 0,0 1 0 0 0,0-1 0 0 0,0 1-1 0 0,0 0 1 0 0,0-1 0 0 0,0 1 0 0 0,-1 0 0 0 0,1-1 0 0 0,0 4 0 0 0,6 25-1035 0 0,-4-16 763 0 0,15 23-1874 0 0,-15-29 2129 0 0,-3-7 79 0 0,0-1 0 0 0,0 1 0 0 0,1 0 0 0 0,-1-1 1 0 0,0 1-1 0 0,0 0 0 0 0,0-1 0 0 0,1 1 0 0 0,-1 0 0 0 0,0-1 0 0 0,0 1 0 0 0,0 0 0 0 0,0-1 0 0 0,0 1 0 0 0,-1 0 1 0 0,1 0-1 0 0,0-1 0 0 0,0 1 0 0 0,0-1 0 0 0,-1 2 0 0 0,0 0-121 0 0,1-1 0 0 0,-1 1 1 0 0,1 0-1 0 0,0-1 0 0 0,-1 1 0 0 0,1 0 0 0 0,0 0 1 0 0,0-1-1 0 0,0 1 0 0 0,0 0 0 0 0,0 0 0 0 0,1-1 1 0 0,-1 1-1 0 0,0 0 0 0 0,1-1 0 0 0,0 3 0 0 0,14 23 1426 0 0,-8-18-927 0 0,4-11-130 0 0,-6 1-79 0 0,1-1 0 0 0,-1 0 0 0 0,0 0 0 0 0,0-1 0 0 0,0 0 0 0 0,0 1 0 0 0,8-7 0 0 0,29-30 1331 0 0,-22 19-912 0 0,-5 6-549 0 0,-1-1 0 0 0,-1-1-1 0 0,0 0 1 0 0,-1-1 0 0 0,-1 0 0 0 0,0-1 0 0 0,-2 0-1 0 0,0 0 1 0 0,-1-1 0 0 0,-1-1 0 0 0,0 1-1 0 0,7-41 1 0 0,-11 45 5 0 0,-1 5 85 0 0,0 0 1 0 0,-1 0-1 0 0,1 1 1 0 0,-2-1-1 0 0,0 0 1 0 0,0 0 0 0 0,-2-13-1 0 0,1 18-61 0 0,1 3-39 0 0,-1 0 0 0 0,1-1 0 0 0,-1 1-1 0 0,0 0 1 0 0,1 0 0 0 0,-1 0 0 0 0,-2-2-1 0 0,3 3-33 0 0,0 1 0 0 0,0 0-1 0 0,0 0 1 0 0,0 0 0 0 0,0 0 0 0 0,-1 0-1 0 0,1-1 1 0 0,0 1 0 0 0,0 0-1 0 0,0 0 1 0 0,0 0 0 0 0,-1 0 0 0 0,1 0-1 0 0,0 0 1 0 0,0 0 0 0 0,0 0-1 0 0,-1 0 1 0 0,1 0 0 0 0,0 0-1 0 0,0 0 1 0 0,0 0 0 0 0,-1 0 0 0 0,1 0-1 0 0,0 0 1 0 0,0 0 0 0 0,0 0-1 0 0,-1 0 1 0 0,1 0 0 0 0,0 0-1 0 0,0 0 1 0 0,-1 0 0 0 0,-8 10 28 0 0,4 1-23 0 0,0 0-1 0 0,0 1 0 0 0,1-1 1 0 0,0 1-1 0 0,1 0 1 0 0,-2 22-1 0 0,-3 3 38 0 0,2-8 330 0 0,-5 40 0 0 0,11-19-1246 0 0,1-39-875 0 0,1 1 1 0 0,4 15-1 0 0,-1-11-7120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11976 0 0,'0'-4'266'0'0,"0"0"1"0"0,0 1-1 0 0,1-1 1 0 0,0 0-1 0 0,-1 0 1 0 0,1 0-1 0 0,1 0 1 0 0,1-4-1 0 0,-2 4 1062 0 0,2-3 1576 0 0,-2 7-2862 0 0,-1 0 1 0 0,0 0-1 0 0,0 0 0 0 0,1 0 1 0 0,-1 0-1 0 0,0 0 1 0 0,1 0-1 0 0,-1 0 0 0 0,0 0 1 0 0,1 0-1 0 0,-1 0 1 0 0,0 1-1 0 0,0-1 0 0 0,1 0 1 0 0,-1 0-1 0 0,0 0 1 0 0,1 0-1 0 0,-1 1 0 0 0,0-1 1 0 0,0 0-1 0 0,0 0 1 0 0,1 1-1 0 0,-1-1 0 0 0,0 0 1 0 0,0 0-1 0 0,0 1 1 0 0,1-1-1 0 0,-1 1 0 0 0,5 5 251 0 0,-1 1 0 0 0,0-1 0 0 0,0 1 0 0 0,0 1 0 0 0,-1-1 0 0 0,0 0 0 0 0,0 1 0 0 0,-1-1 0 0 0,3 13-1 0 0,-1 8 188 0 0,1 39 0 0 0,-3-29-61 0 0,0 17-71 0 0,-1 0 0 0 0,-3-1 0 0 0,-10 57 0 0 0,-11 97-348 0 0,21-190 0 0 0,2-1 0 0 0,-1 1 0 0 0,2 0 0 0 0,4 26 0 0 0,-5-44-112 0 0,0 1 0 0 0,1 0 1 0 0,-1 0-1 0 0,0-1 0 0 0,0 1 0 0 0,1 0 0 0 0,-1 0 0 0 0,0-1 0 0 0,1 1 0 0 0,-1 0 1 0 0,1-1-1 0 0,-1 1 0 0 0,1 0 0 0 0,-1-1 0 0 0,1 1 0 0 0,0-1 0 0 0,-1 1 0 0 0,1-1 1 0 0,-1 1-1 0 0,1-1 0 0 0,0 0 0 0 0,0 1 0 0 0,-1-1 0 0 0,1 0 0 0 0,0 0 0 0 0,0 1 1 0 0,-1-1-1 0 0,1 0 0 0 0,0 0 0 0 0,0 0 0 0 0,-1 0 0 0 0,1 0 0 0 0,0 0 0 0 0,0 0 1 0 0,0 0-1 0 0,-1 0 0 0 0,1 0 0 0 0,0 0 0 0 0,0-1 0 0 0,-1 1 0 0 0,1 0 0 0 0,0-1 0 0 0,0 1 1 0 0,0-1-1 0 0,10-5-7485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1:0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2760 0 0,'2'2'11389'0'0,"7"3"-9992"0"0,11 5-562 0 0,0-1 0 0 0,1-1 0 0 0,32 7 0 0 0,-40-12-814 0 0,-1-1 0 0 0,1 0-1 0 0,0-1 1 0 0,0 0 0 0 0,0-1 0 0 0,0-1 0 0 0,19-3 0 0 0,-29 4 2 0 0,0-1 0 0 0,1 0 0 0 0,-1 0 0 0 0,0 0 1 0 0,0-1-1 0 0,0 1 0 0 0,0-1 0 0 0,0 0 0 0 0,0 0 0 0 0,3-2 1 0 0,-5 3 4 0 0,0 0 1 0 0,0 0 0 0 0,0 0 0 0 0,-1 0-1 0 0,1 0 1 0 0,0 0 0 0 0,0 0 0 0 0,-1 0-1 0 0,1-1 1 0 0,-1 1 0 0 0,1 0 0 0 0,-1 0-1 0 0,1-1 1 0 0,-1 1 0 0 0,0 0 0 0 0,0-1-1 0 0,1 1 1 0 0,-1 0 0 0 0,0-1 0 0 0,0 1-1 0 0,0 0 1 0 0,-1-1 0 0 0,1 1 0 0 0,0 0-1 0 0,0-1 1 0 0,-1 1 0 0 0,0-2 0 0 0,-6-14 323 0 0,-1 1-1 0 0,0 1 1 0 0,-1-1 0 0 0,-1 1 0 0 0,-1 1 0 0 0,0 0 0 0 0,-1 0 0 0 0,0 1-1 0 0,-18-15 1 0 0,30 28-320 0 0,-1 0-1 0 0,0-1 0 0 0,1 1 1 0 0,-1 0-1 0 0,1-1 0 0 0,-1 1 1 0 0,1-1-1 0 0,0 1 0 0 0,-1-1 1 0 0,1 1-1 0 0,-1-1 0 0 0,1 1 1 0 0,0-1-1 0 0,-1 0 0 0 0,1 1 1 0 0,0-1-1 0 0,0 0 0 0 0,0 0-14 0 0,1 1-1 0 0,-1-1 0 0 0,0 1 0 0 0,1-1 1 0 0,0 1-1 0 0,-1 0 0 0 0,1-1 0 0 0,-1 1 1 0 0,1-1-1 0 0,0 1 0 0 0,-1 0 0 0 0,1 0 1 0 0,0-1-1 0 0,-1 1 0 0 0,2 0 0 0 0,7-2 19 0 0,1 0 0 0 0,-1 0 0 0 0,1 1 0 0 0,-1 0 0 0 0,1 1 0 0 0,0 0 0 0 0,-1 1 0 0 0,16 2-1 0 0,25 1 100 0 0,-44-4-117 0 0,8 0 47 0 0,1 0 0 0 0,-1 1 0 0 0,1 0 0 0 0,-1 1-1 0 0,27 7 1 0 0,-40-8-53 0 0,1-1 0 0 0,-1 1-1 0 0,1 0 1 0 0,-1-1 0 0 0,1 1 0 0 0,-1 0-1 0 0,1 0 1 0 0,-1 0 0 0 0,0 0 0 0 0,1 0-1 0 0,-1 1 1 0 0,0-1 0 0 0,0 0 0 0 0,0 1-1 0 0,0-1 1 0 0,0 0 0 0 0,0 1 0 0 0,-1-1-1 0 0,1 1 1 0 0,0 1 0 0 0,0 0-8 0 0,0 0 0 0 0,-1 0 1 0 0,0 0-1 0 0,0 0 0 0 0,0 0 0 0 0,0 0 0 0 0,0 0 1 0 0,0 0-1 0 0,-1 0 0 0 0,-1 5 0 0 0,-2 2-6 0 0,1 0-1 0 0,-2 0 1 0 0,0 0-1 0 0,0-1 1 0 0,-9 13-1 0 0,-104 123 431 0 0,85-107-2580 0 0,16-18-6432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1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65 6912 0 0,'0'-1'73'0'0,"-1"0"0"0"0,1-1 0 0 0,0 1 0 0 0,-1 0 0 0 0,1 0 0 0 0,-1-1-1 0 0,1 1 1 0 0,-1 0 0 0 0,1 0 0 0 0,-1 0 0 0 0,0 0 0 0 0,0 0 0 0 0,0 0 0 0 0,1 0 0 0 0,-1 0 0 0 0,0 0 0 0 0,0 0 0 0 0,0 0 0 0 0,-2 0 0 0 0,2 0 163 0 0,0 1-1 0 0,-1 0 1 0 0,1 0 0 0 0,0-1 0 0 0,0 1-1 0 0,0 0 1 0 0,0 0 0 0 0,0 0 0 0 0,-1 1-1 0 0,1-1 1 0 0,0 0 0 0 0,0 0 0 0 0,0 0-1 0 0,0 1 1 0 0,0-1 0 0 0,0 1 0 0 0,-2 0-1 0 0,-1 2 255 0 0,-1 0-1 0 0,2-1 1 0 0,-1 2 0 0 0,0-1-1 0 0,0 0 1 0 0,1 1-1 0 0,0 0 1 0 0,0-1 0 0 0,-4 6-1 0 0,-2 7 166 0 0,1 0 0 0 0,0 0 0 0 0,1 1 0 0 0,1-1 0 0 0,0 2 0 0 0,1-1 0 0 0,-2 19-1 0 0,6-27-320 0 0,0 0 0 0 0,0 0 0 0 0,1 0-1 0 0,1 0 1 0 0,-1 1 0 0 0,5 15 0 0 0,-4-19-170 0 0,1-1 1 0 0,0 1 0 0 0,0 0 0 0 0,1-1 0 0 0,0 0-1 0 0,0 1 1 0 0,0-1 0 0 0,0 0 0 0 0,1-1 0 0 0,0 1-1 0 0,5 5 1 0 0,-8-9-130 0 0,1-1-1 0 0,-1 1 0 0 0,0 0 1 0 0,0-1-1 0 0,0 1 1 0 0,1-1-1 0 0,-1 1 0 0 0,0-1 1 0 0,1 0-1 0 0,-1 1 1 0 0,0-1-1 0 0,1 0 0 0 0,-1 0 1 0 0,1 0-1 0 0,-1 0 0 0 0,0 0 1 0 0,1 0-1 0 0,-1 0 1 0 0,0-1-1 0 0,1 1 0 0 0,-1 0 1 0 0,0-1-1 0 0,0 1 1 0 0,1-1-1 0 0,0 0 0 0 0,6-3 127 0 0,-1 0 0 0 0,14-10 0 0 0,-15 10-91 0 0,6-5-2 0 0,-1 0 0 0 0,0 0 1 0 0,-1-1-1 0 0,0 0 0 0 0,0-1 1 0 0,-1 0-1 0 0,-1-1 0 0 0,0 0 1 0 0,0 0-1 0 0,10-25 0 0 0,-11 20-342 0 0,-1 0-1 0 0,0 0 1 0 0,3-20-1 0 0,-6 16-1272 0 0,0-1 0 0 0,-1-29 0 0 0,-2 32-4434 0 0,0 4-1600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11144 0 0,'0'0'2073'0'0,"5"16"2556"0"0,-4-6-3876 0 0,-1 0 0 0 0,0 1 0 0 0,-3 11 0 0 0,2-11-421 0 0,0 1 0 0 0,1 16 0 0 0,3 16 199 0 0,-3-24-288 0 0,2 0 1 0 0,0 0 0 0 0,8 29-1 0 0,-10-47-175 0 0,1 0 0 0 0,0 0-1 0 0,-1 0 1 0 0,1 0-1 0 0,0 0 1 0 0,0 0 0 0 0,1 0-1 0 0,-1 0 1 0 0,0 0 0 0 0,0-1-1 0 0,1 1 1 0 0,-1 0 0 0 0,1-1-1 0 0,0 1 1 0 0,-1-1-1 0 0,1 0 1 0 0,0 0 0 0 0,0 1-1 0 0,0-1 1 0 0,0 0 0 0 0,2 0-1 0 0,-2 0 2 0 0,0-1-1 0 0,0 0 1 0 0,0 1-1 0 0,0-1 1 0 0,0 0-1 0 0,0 0 0 0 0,0-1 1 0 0,0 1-1 0 0,1 0 1 0 0,-1-1-1 0 0,0 1 1 0 0,0-1-1 0 0,-1 0 1 0 0,1 1-1 0 0,0-1 1 0 0,0 0-1 0 0,0 0 1 0 0,0 0-1 0 0,-1-1 0 0 0,1 1 1 0 0,0 0-1 0 0,1-3 1 0 0,17-12 345 0 0,-14 10-303 0 0,1 1 0 0 0,-1-1-1 0 0,7-8 1 0 0,-4 3-2 0 0,6-8 103 0 0,21-34-1 0 0,-36 53-211 0 0,0 0 0 0 0,0 0 1 0 0,0 0-1 0 0,0 0 0 0 0,0 0 0 0 0,0 0 0 0 0,0 0 1 0 0,0-1-1 0 0,0 1 0 0 0,0 0 0 0 0,0 0 0 0 0,0 0 0 0 0,1 0 1 0 0,-1 0-1 0 0,0 0 0 0 0,0 0 0 0 0,0 0 0 0 0,0 0 0 0 0,0 0 1 0 0,0 0-1 0 0,0 0 0 0 0,0 0 0 0 0,0 0 0 0 0,0 0 0 0 0,0 0 1 0 0,0 0-1 0 0,0 0 0 0 0,0 0 0 0 0,0 0 0 0 0,0 0 0 0 0,0 0 1 0 0,1 0-1 0 0,-1 0 0 0 0,0 0 0 0 0,0 0 0 0 0,0 0 1 0 0,0 0-1 0 0,0 0 0 0 0,0 0 0 0 0,0 0 0 0 0,0 0 0 0 0,0 0 1 0 0,0 0-1 0 0,0 0 0 0 0,0 0 0 0 0,0 0 0 0 0,1 0 0 0 0,-1 0 1 0 0,0 0-1 0 0,0 0 0 0 0,0 0 0 0 0,0 0 0 0 0,0 0 0 0 0,0 0 1 0 0,0 0-1 0 0,0 0 0 0 0,0 0 0 0 0,0 0 0 0 0,0 0 0 0 0,0 0 1 0 0,0 0-1 0 0,0 1 0 0 0,0-1 0 0 0,0 0 0 0 0,0 0 0 0 0,2 8 2 0 0,0 10-3 0 0,-2-14-1 0 0,0 1-1 0 0,1 0 0 0 0,-1 0 1 0 0,1 0-1 0 0,0 0 1 0 0,1-1-1 0 0,-1 1 0 0 0,1 0 1 0 0,0-1-1 0 0,0 0 1 0 0,3 6-1 0 0,-4-8 26 0 0,1-1 1 0 0,-1 1-1 0 0,0-1 0 0 0,0 1 0 0 0,1-1 0 0 0,-1 0 1 0 0,0 0-1 0 0,1 0 0 0 0,0 1 0 0 0,-1-1 1 0 0,1-1-1 0 0,-1 1 0 0 0,1 0 0 0 0,0 0 0 0 0,0-1 1 0 0,0 1-1 0 0,-1-1 0 0 0,1 1 0 0 0,0-1 0 0 0,0 0 1 0 0,0 0-1 0 0,0 1 0 0 0,0-1 0 0 0,-1-1 1 0 0,1 1-1 0 0,0 0 0 0 0,0 0 0 0 0,0-1 0 0 0,0 1 1 0 0,-1-1-1 0 0,4-1 0 0 0,3-1 93 0 0,1 0 72 0 0,1-1 1 0 0,-1 0-1 0 0,-1-1 1 0 0,1 0-1 0 0,8-6 1 0 0,89-79-92 0 0,-94 79-102 0 0,-10 8-100 0 0,0 0 1 0 0,1 1 0 0 0,-1 0 0 0 0,1 0-1 0 0,-1-1 1 0 0,1 1 0 0 0,0 1-1 0 0,0-1 1 0 0,0 0 0 0 0,0 1 0 0 0,0 0-1 0 0,0-1 1 0 0,4 0 0 0 0,5 1-294 0 0,0 1 0 0 0,11 0 0 0 0,-13 0 449 0 0,0 0-1 0 0,-1 0 1 0 0,17-3 0 0 0,-22 1-41 0 0,-1 1-1 0 0,1 0 1 0 0,0-1-1 0 0,0 0 1 0 0,-1 0 0 0 0,0 0-1 0 0,1 0 1 0 0,-1-1-1 0 0,0 0 1 0 0,0 1-1 0 0,0-1 1 0 0,0 0 0 0 0,0 0-1 0 0,-1 0 1 0 0,0-1-1 0 0,1 1 1 0 0,-1-1-1 0 0,0 1 1 0 0,2-7 0 0 0,-3 7-11 0 0,0 0 1 0 0,0 1-1 0 0,0-1 0 0 0,-1 0 1 0 0,1 0-1 0 0,-1 1 1 0 0,1-1-1 0 0,-1 0 1 0 0,0 0-1 0 0,0 0 1 0 0,0 0-1 0 0,-1 1 1 0 0,1-1-1 0 0,-1 0 1 0 0,1 0-1 0 0,-1 1 1 0 0,0-1-1 0 0,0 0 0 0 0,0 1 1 0 0,-1-1-1 0 0,1 1 1 0 0,0-1-1 0 0,-1 1 1 0 0,0 0-1 0 0,0-1 1 0 0,1 1-1 0 0,-1 0 1 0 0,-5-3-1 0 0,6 4 35 0 0,0 0 0 0 0,0 1 0 0 0,0-1 1 0 0,0 1-1 0 0,0-1 0 0 0,-1 1 0 0 0,1-1 0 0 0,0 1 0 0 0,0 0 0 0 0,-1 0 0 0 0,1-1 0 0 0,0 1 0 0 0,0 0 1 0 0,-1 0-1 0 0,1 0 0 0 0,0 0 0 0 0,0 1 0 0 0,-1-1 0 0 0,1 0 0 0 0,0 1 0 0 0,0-1 0 0 0,-1 0 0 0 0,1 1 0 0 0,0-1 1 0 0,0 1-1 0 0,0 0 0 0 0,0-1 0 0 0,0 1 0 0 0,0 0 0 0 0,0 0 0 0 0,0 0 0 0 0,0-1 0 0 0,0 1 0 0 0,0 1 1 0 0,-4 4 120 0 0,0 0 0 0 0,0 0 0 0 0,1 0 0 0 0,-4 8 0 0 0,8-13-173 0 0,-11 21-50 0 0,2 0 0 0 0,1 0 0 0 0,1 1 0 0 0,-9 47 0 0 0,14-60 65 0 0,1-6 4 0 0,0 1 1 0 0,1 0-1 0 0,-1-1 0 0 0,1 1 0 0 0,0 0 1 0 0,0-1-1 0 0,1 1 0 0 0,-1-1 1 0 0,1 1-1 0 0,3 7 0 0 0,-4-10-4 0 0,1 0 0 0 0,0 0 0 0 0,0 0 0 0 0,0 0 1 0 0,1 0-1 0 0,-1 0 0 0 0,0 0 0 0 0,1-1 0 0 0,-1 1 0 0 0,1 0 0 0 0,-1-1 0 0 0,1 1 0 0 0,0-1 0 0 0,0 0 0 0 0,0 0 0 0 0,0 0 1 0 0,0 1-1 0 0,0-2 0 0 0,0 1 0 0 0,0 0 0 0 0,0 0 0 0 0,0-1 0 0 0,4 1 0 0 0,2 0-242 0 0,0-1 0 0 0,-1 0-1 0 0,1 0 1 0 0,0-1 0 0 0,0 1-1 0 0,-1-2 1 0 0,1 1 0 0 0,-1-1 0 0 0,1-1-1 0 0,-1 1 1 0 0,0-1 0 0 0,0 0-1 0 0,0-1 1 0 0,11-7 0 0 0,1-3-1646 0 0,-2 1 0 0 0,0-2 0 0 0,29-31-1 0 0,-29 26 55 0 0,-1-1 0 0 0,19-31 0 0 0,-17 21 1389 0 0,16-41 0 0 0,-28 46 11337 0 0,-9 37-10421 0 0,1 1 1 0 0,0 0 0 0 0,1 0 0 0 0,0 0 0 0 0,2 14-1 0 0,-2 6-119 0 0,-5 44-422 0 0,-1 26 2046 0 0,9-100-1817 0 0,2-5-134 0 0,1-5 37 0 0,17-32 349 0 0,2 0-1 0 0,1 2 1 0 0,34-40 0 0 0,-51 70-466 0 0,-1 0 1 0 0,2 1 0 0 0,-1 0 0 0 0,11-7-1 0 0,-16 12-262 0 0,0 0-1 0 0,0 0 1 0 0,1 0-1 0 0,-1 1 1 0 0,0-1-1 0 0,1 1 1 0 0,-1 0 0 0 0,1 0-1 0 0,-1 0 1 0 0,1 1-1 0 0,-1-1 1 0 0,1 1-1 0 0,0 0 1 0 0,-1 0-1 0 0,1 0 1 0 0,4 1-1 0 0,-2 2-1343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 17247 0 0,'0'0'396'0'0,"6"-10"944"0"0,-6 10-1331 0 0,0-1 0 0 0,0 1 0 0 0,0 0 0 0 0,0 0 0 0 0,1 0 0 0 0,-1 0 0 0 0,0 0 0 0 0,0-1 0 0 0,0 1 0 0 0,0 0 0 0 0,0 0 0 0 0,1 0 0 0 0,-1 0 0 0 0,0 0 0 0 0,0 0 0 0 0,0 0-1 0 0,0 0 1 0 0,1 0 0 0 0,-1 0 0 0 0,0 0 0 0 0,0 0 0 0 0,0-1 0 0 0,0 1 0 0 0,1 0 0 0 0,-1 0 0 0 0,0 0 0 0 0,0 0 0 0 0,0 1 0 0 0,1-1 0 0 0,-1 0 0 0 0,0 0 0 0 0,0 0 0 0 0,0 0 0 0 0,0 0-1 0 0,1 0 1 0 0,-1 0 0 0 0,0 0 0 0 0,0 0 0 0 0,0 0 0 0 0,0 0 0 0 0,0 1 0 0 0,1-1 0 0 0,-1 0 0 0 0,0 0 0 0 0,0 0 0 0 0,0 0 0 0 0,0 0 0 0 0,0 1 0 0 0,0-1 0 0 0,0 0 0 0 0,1 0 0 0 0,-1 0 0 0 0,0 0-1 0 0,0 1 1 0 0,0-1 0 0 0,0 0 0 0 0,0 0 0 0 0,0 0 0 0 0,0 0 0 0 0,0 1 0 0 0,0-1 0 0 0,2 8 193 0 0,0 1 0 0 0,-1-1 1 0 0,1 1-1 0 0,-2-1 0 0 0,1 1 0 0 0,-1-1 0 0 0,-1 10 1 0 0,0 6-97 0 0,-1 18 184 0 0,-3 0 1 0 0,-14 66-1 0 0,-6 44 2536 0 0,25-146-2755 0 0,0-1 0 0 0,0 0 0 0 0,0 0 0 0 0,1 0 0 0 0,-1 0 0 0 0,1 1 0 0 0,0-1 0 0 0,4 9 0 0 0,-4-12-72 0 0,0-1 0 0 0,-1 1 0 0 0,1-1 0 0 0,0 1 0 0 0,0-1 0 0 0,0 1 0 0 0,0-1 0 0 0,0 0 0 0 0,1 0 0 0 0,-1 1 0 0 0,0-1 0 0 0,1 0 0 0 0,-1 0 0 0 0,1 0 0 0 0,-1 0 0 0 0,1-1 0 0 0,-1 1 0 0 0,1 0 0 0 0,-1-1 0 0 0,1 1 0 0 0,0-1 0 0 0,-1 1 0 0 0,1-1 0 0 0,0 0 0 0 0,-1 0 0 0 0,1 0 0 0 0,0 0 0 0 0,0 0 0 0 0,-1 0 0 0 0,3-1 0 0 0,15-2 122 0 0,21-7 0 0 0,-27 6 232 0 0,0 0-1 0 0,0 1 1 0 0,1 1 0 0 0,17-1 0 0 0,-25 3-351 0 0,0 0 1 0 0,-1 0 0 0 0,1 1 0 0 0,-1 0 0 0 0,1 0 0 0 0,-1 0 0 0 0,1 1 0 0 0,-1 0 0 0 0,10 5 0 0 0,-13-6 28 0 0,1 0-1 0 0,-1 1 1 0 0,0 0 0 0 0,0-1 0 0 0,0 1 0 0 0,-1 0 0 0 0,1 0 0 0 0,0 0 0 0 0,0 0 0 0 0,-1 0-1 0 0,0 1 1 0 0,1-1 0 0 0,-1 0 0 0 0,0 1 0 0 0,0-1 0 0 0,0 1 0 0 0,0-1 0 0 0,-1 1 0 0 0,1-1 0 0 0,-1 1-1 0 0,1 0 1 0 0,-1-1 0 0 0,0 4 0 0 0,-1 0 17 0 0,1-1 0 0 0,-1 1 1 0 0,0-1-1 0 0,0 0 0 0 0,-1 1 0 0 0,1-1 0 0 0,-1 0 1 0 0,-1 0-1 0 0,1 0 0 0 0,-1 0 0 0 0,1 0 0 0 0,-2 0 0 0 0,1-1 1 0 0,0 0-1 0 0,-5 5 0 0 0,2-3-21 0 0,0 0 0 0 0,0-1-1 0 0,-1 0 1 0 0,1 0 0 0 0,-1 0 0 0 0,0-1-1 0 0,0 0 1 0 0,-1-1 0 0 0,-12 5 0 0 0,17-7-57 0 0,0 0 0 0 0,0 0 0 0 0,0-1 0 0 0,0 0 0 0 0,0 1 1 0 0,0-1-1 0 0,0 0 0 0 0,0 0 0 0 0,-1-1 0 0 0,1 1 0 0 0,0-1 0 0 0,0 1 0 0 0,0-1 1 0 0,0 0-1 0 0,1 0 0 0 0,-1 0 0 0 0,0 0 0 0 0,0-1 0 0 0,1 1 0 0 0,-1-1 0 0 0,0 0 1 0 0,1 0-1 0 0,0 0 0 0 0,-1 0 0 0 0,1 0 0 0 0,0 0 0 0 0,0-1 0 0 0,0 1 0 0 0,1-1 1 0 0,-1 1-1 0 0,0-1 0 0 0,-1-5 0 0 0,1 5-262 0 0,1 0-1 0 0,0 0 1 0 0,1-1-1 0 0,-1 1 1 0 0,1 0-1 0 0,-1 0 1 0 0,1-1 0 0 0,0 1-1 0 0,0 0 1 0 0,0 0-1 0 0,1-1 1 0 0,-1 1 0 0 0,1 0-1 0 0,0 0 1 0 0,0-1-1 0 0,0 1 1 0 0,0 0 0 0 0,0 0-1 0 0,1 0 1 0 0,2-4-1 0 0,10-10-5447 0 0,2 2-1407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6 17503 0 0,'0'0'1759'0'0,"-15"-5"1252"0"0,9 4-2850 0 0,0 1 0 0 0,0 1 0 0 0,1-1 0 0 0,-1 1 0 0 0,0 0 1 0 0,1 0-1 0 0,-1 1 0 0 0,1-1 0 0 0,-1 1 0 0 0,1 0 0 0 0,0 1 0 0 0,0-1 1 0 0,0 1-1 0 0,0 0 0 0 0,0 1 0 0 0,1-1 0 0 0,-1 1 0 0 0,1 0 0 0 0,0 0 1 0 0,0 0-1 0 0,-6 10 0 0 0,-2 4 181 0 0,-26 46 402 0 0,35-57-686 0 0,0 0 1 0 0,0 0-1 0 0,0 1 0 0 0,1-1 1 0 0,0 1-1 0 0,1 0 1 0 0,-2 9-1 0 0,3-15-41 0 0,0 0 0 0 0,0 1 1 0 0,0-1-1 0 0,0 1 0 0 0,1-1 0 0 0,-1 0 0 0 0,1 1 0 0 0,-1-1 0 0 0,1 0 1 0 0,0 1-1 0 0,0-1 0 0 0,0 0 0 0 0,0 0 0 0 0,0 0 0 0 0,0 0 0 0 0,1 0 1 0 0,-1 0-1 0 0,1 0 0 0 0,2 2 0 0 0,-2-3 44 0 0,-1 1 0 0 0,1-1 0 0 0,0 0 0 0 0,0 0 0 0 0,0 0 0 0 0,0-1 0 0 0,0 1 0 0 0,0 0 0 0 0,0-1 0 0 0,0 1 0 0 0,0-1 0 0 0,0 0-1 0 0,0 0 1 0 0,0 0 0 0 0,0 0 0 0 0,0 0 0 0 0,0 0 0 0 0,0 0 0 0 0,0 0 0 0 0,0-1 0 0 0,4-1 0 0 0,3-1 8 0 0,1-1 0 0 0,0-1-1 0 0,-1 0 1 0 0,0 0 0 0 0,0-1-1 0 0,-1 0 1 0 0,1 0 0 0 0,13-15 0 0 0,2-4-862 0 0,27-39 1 0 0,-25 30-463 0 0,-2 2-2257 0 0,-13 19-5018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46 387 15176 0 0,'0'0'1518'0'0,"4"-15"4171"0"0,-5 15-5642 0 0,-1 0-1 0 0,1 1 0 0 0,-1-1 0 0 0,1 0 0 0 0,0 1 1 0 0,0-1-1 0 0,-1 1 0 0 0,1-1 0 0 0,0 1 1 0 0,0 0-1 0 0,-1-1 0 0 0,1 1 0 0 0,0 0 1 0 0,0 0-1 0 0,0 0 0 0 0,0 0 0 0 0,0 0 1 0 0,0 0-1 0 0,1 0 0 0 0,-1 0 0 0 0,0 0 0 0 0,0 0 1 0 0,1 0-1 0 0,-1 1 0 0 0,0 1 0 0 0,-2 2-61 0 0,1 0 0 0 0,0 1 0 0 0,0-1 0 0 0,0 1 0 0 0,-1 5 0 0 0,0 10 238 0 0,1-1-1 0 0,0 35 0 0 0,2-49-125 0 0,0 0-1 0 0,1 1 0 0 0,0-1 0 0 0,0 0 0 0 0,1 0 0 0 0,-1 0 0 0 0,1 0 0 0 0,1 0 0 0 0,-1-1 0 0 0,1 1 0 0 0,0-1 0 0 0,0 1 0 0 0,6 5 0 0 0,-9-9-95 0 0,1-1 0 0 0,0-1-1 0 0,0 1 1 0 0,0 0 0 0 0,0 0 0 0 0,1 0-1 0 0,-1 0 1 0 0,0-1 0 0 0,0 1 0 0 0,0-1-1 0 0,1 1 1 0 0,-1-1 0 0 0,0 1-1 0 0,0-1 1 0 0,1 1 0 0 0,-1-1 0 0 0,0 0-1 0 0,1 0 1 0 0,1 0 0 0 0,0 0 41 0 0,-1-1 1 0 0,1 1-1 0 0,-1-1 0 0 0,1 1 1 0 0,-1-1-1 0 0,1 0 0 0 0,-1 0 1 0 0,1 0-1 0 0,2-3 1 0 0,1 0 127 0 0,0 0 1 0 0,-1-1-1 0 0,1 1 1 0 0,-1-1-1 0 0,0 0 1 0 0,6-10-1 0 0,4-10 48 0 0,20-42-1 0 0,-20 35-168 0 0,-15 32-60 0 0,0 0 1 0 0,0 1-1 0 0,0-1 0 0 0,0 0 0 0 0,0 0 1 0 0,0 0-1 0 0,0 0 0 0 0,0 0 0 0 0,1 0 1 0 0,-1 0-1 0 0,0 1 0 0 0,0-1 0 0 0,0 0 1 0 0,0 0-1 0 0,0 0 0 0 0,0 0 1 0 0,0 0-1 0 0,0 0 0 0 0,0 0 0 0 0,0 0 1 0 0,0 0-1 0 0,0 0 0 0 0,0 1 0 0 0,0-1 1 0 0,1 0-1 0 0,-1 0 0 0 0,0 0 0 0 0,0 0 1 0 0,0 0-1 0 0,0 0 0 0 0,0 0 0 0 0,0 0 1 0 0,0 0-1 0 0,0 0 0 0 0,1 0 0 0 0,-1 0 1 0 0,0 0-1 0 0,0 0 0 0 0,0 0 0 0 0,0 0 1 0 0,0 0-1 0 0,0 0 0 0 0,0 0 0 0 0,1 0 1 0 0,-1 0-1 0 0,0 0 0 0 0,0 0 0 0 0,0 0 1 0 0,0 0-1 0 0,0 0 0 0 0,0 0 0 0 0,0 0 1 0 0,0 0-1 0 0,0-1 0 0 0,1 1 0 0 0,-1 0 1 0 0,0 0-1 0 0,0 0 0 0 0,0 0 1 0 0,1 8-1135 0 0,4 13-1212 0 0,13 35-1 0 0,-8-34 1228 0 0,-7-16 1041 0 0,0 1 0 0 0,-1-1 0 0 0,0 1-1 0 0,2 6 1 0 0,-4-13 295 0 0,0 1 0 0 0,0-1-1 0 0,0 1 1 0 0,0-1 0 0 0,0 1-1 0 0,0-1 1 0 0,0 1 0 0 0,0-1-1 0 0,1 0 1 0 0,-1 1-1 0 0,0-1 1 0 0,0 1 0 0 0,0-1-1 0 0,1 1 1 0 0,-1-1 0 0 0,0 0-1 0 0,0 1 1 0 0,1-1 0 0 0,-1 0-1 0 0,0 1 1 0 0,1-1 0 0 0,-1 0-1 0 0,0 1 1 0 0,1-1 0 0 0,-1 0-1 0 0,0 0 1 0 0,1 0-1 0 0,-1 1 1 0 0,1-1 0 0 0,-1 0-1 0 0,1 0 1 0 0,-1 0 0 0 0,0 0-1 0 0,1 0 1 0 0,1 0-100 0 0,-1 0 1 0 0,0 0-1 0 0,0-1 0 0 0,0 1 1 0 0,0-1-1 0 0,0 1 0 0 0,0-1 1 0 0,0 0-1 0 0,0 1 0 0 0,0-1 0 0 0,0 0 1 0 0,2-1-1 0 0,1-2-171 0 0,0-1 1 0 0,0 0-1 0 0,0 0 0 0 0,4-7 0 0 0,-5 6-312 0 0,1 1 0 0 0,0-1 0 0 0,0 0 0 0 0,0 1 0 0 0,1 0 0 0 0,0 0 0 0 0,0 0 0 0 0,0 1 0 0 0,1-1 0 0 0,-1 1 0 0 0,9-4 0 0 0,-4 3-701 0 0,1 0 1 0 0,-1 1-1 0 0,1 0 1 0 0,0 1 0 0 0,0 0-1 0 0,13-2 1 0 0,-23 5 1056 0 0,0 0 0 0 0,1 0 0 0 0,-1 0 0 0 0,1 0 0 0 0,-1 0 0 0 0,0 0 0 0 0,1 0 0 0 0,-1 0 0 0 0,0 0 0 0 0,1 0 1 0 0,-1 1-1 0 0,0-1 0 0 0,3 1 0 0 0,-4 0 64 0 0,1 0 1 0 0,0-1-1 0 0,-1 1 1 0 0,1-1-1 0 0,-1 1 1 0 0,1 0-1 0 0,-1 0 1 0 0,1-1-1 0 0,-1 1 1 0 0,1 0 0 0 0,-1 0-1 0 0,0 0 1 0 0,1-1-1 0 0,-1 1 1 0 0,0 0-1 0 0,0 0 1 0 0,0 0-1 0 0,1 0 1 0 0,-1 0-1 0 0,0 0 1 0 0,0 0-1 0 0,-1 1 1 0 0,0 13 1055 0 0,0 1 1 0 0,-7 26-1 0 0,-2 13 499 0 0,6-35-1129 0 0,4-17-366 0 0,-1 0 0 0 0,0 0 1 0 0,1 0-1 0 0,-1 0 0 0 0,1 0 0 0 0,0 0 0 0 0,0 0 1 0 0,0 0-1 0 0,1 5 0 0 0,-1-8-83 0 0,0 0 0 0 0,1 1 0 0 0,-1-1 0 0 0,0 0 1 0 0,0 0-1 0 0,1 1 0 0 0,-1-1 0 0 0,0 0 0 0 0,0 0 0 0 0,1 0 0 0 0,-1 1 0 0 0,0-1 0 0 0,1 0 1 0 0,-1 0-1 0 0,0 0 0 0 0,1 0 0 0 0,-1 0 0 0 0,0 1 0 0 0,1-1 0 0 0,-1 0 0 0 0,0 0 0 0 0,1 0 1 0 0,-1 0-1 0 0,0 0 0 0 0,1 0 0 0 0,-1 0 0 0 0,0 0 0 0 0,1 0 0 0 0,-1-1 0 0 0,1 1 0 0 0,9-3 472 0 0,-5-2-256 0 0,0 1 0 0 0,0-1 1 0 0,-1 0-1 0 0,0 0 1 0 0,0 0-1 0 0,5-9 0 0 0,19-40 746 0 0,-16 29-564 0 0,54-83-27 0 0,-44 76-319 0 0,-1-2 1 0 0,17-39-1 0 0,-23 38-27 0 0,-2-1 1 0 0,-2-1-1 0 0,-1 0 0 0 0,-2-1 1 0 0,5-54-1 0 0,-12 88 18 0 0,-1 0 0 0 0,0 0 0 0 0,0 0 0 0 0,0 0 0 0 0,0 0 0 0 0,-1-1 0 0 0,-1-6 0 0 0,2 11-50 0 0,-1 0 0 0 0,1 0 0 0 0,0 1 0 0 0,-1-1 0 0 0,1 0 0 0 0,0 0 1 0 0,0 0-1 0 0,-1 0 0 0 0,1 0 0 0 0,0 0 0 0 0,-1 1 0 0 0,1-1 0 0 0,0 0 0 0 0,0 0 0 0 0,-1 0 0 0 0,1 1 0 0 0,0-1 0 0 0,0 0 0 0 0,-1 0 0 0 0,1 1 0 0 0,0-1 0 0 0,0 0 0 0 0,0 1 0 0 0,-2 3 47 0 0,0 0 0 0 0,0 1-1 0 0,1-1 1 0 0,-1 0 0 0 0,1 1-1 0 0,-1 9 1 0 0,-1 3 40 0 0,-9 32 82 0 0,-9 46 60 0 0,3 4-205 0 0,-4 28-1061 0 0,19-102 613 0 0,1-11-217 0 0,0 0 0 0 0,1 0 0 0 0,2 24 1 0 0,4-8-1295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6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12896 0 0,'-3'-11'440'0'0,"1"1"1"0"0,0-1 0 0 0,0-13 0 0 0,1 14 959 0 0,0 1 1 0 0,0 0 0 0 0,-1-1-1 0 0,-4-10 1561 0 0,6 23-2786 0 0,0 0 1 0 0,0 0-1 0 0,0 0 1 0 0,0 0-1 0 0,0-1 1 0 0,1 1 0 0 0,0 3-1 0 0,1 7 13 0 0,0 1-59 0 0,0 0 1 0 0,1 0-1 0 0,5 14 1 0 0,-1-2-15 0 0,9 29 166 0 0,5 25 158 0 0,-4 25 25 0 0,5 114-1 0 0,-18-182-727 0 0,-2-25-133 0 0,-1 0 1 0 0,0 0-1 0 0,-1-1 0 0 0,0 1 1 0 0,-3 15-1 0 0,1-21-2256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17855 0 0,'0'0'1618'0'0,"2"1"-1332"0"0,4 0-320 0 0,3 1 229 0 0,0 0 1 0 0,1-1 0 0 0,-1 0-1 0 0,1-1 1 0 0,-1 0 0 0 0,1 0-1 0 0,10-2 1 0 0,302-68 4457 0 0,-204 46-4630 0 0,-21 5-5154 0 0,-74 14-2576 0 0</inkml:trace>
  <inkml:trace contextRef="#ctx0" brushRef="#br0" timeOffset="1">752 9 11520 0 0,'-11'13'512'0'0,"8"-3"96"0"0,0 1-480 0 0,0 5-128 0 0,1 5 0 0 0,-1 1 0 0 0,-2 1 1352 0 0,5 0 248 0 0,-3 2 55 0 0,-1-3 9 0 0,2 1-1336 0 0,2-4-264 0 0,-3 1-64 0 0,0-4 0 0 0,3-2-800 0 0,-3-1-184 0 0,3 2-32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15056 0 0,'0'0'1631'0'0,"0"4"-1631"0"0,0 7 0 0 0,6-1 0 0 0,-3 3-240 0 0,2 1-79 0 0,1 2-25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15288 0 0,'-46'22'1402'0'0,"27"-14"-1203"0"0,-23 14 1 0 0,30-14 812 0 0,-1 1 1 0 0,-13 13 0 0 0,21-18-638 0 0,1 0 0 0 0,0 0 0 0 0,1 0 0 0 0,-1 1 1 0 0,1 0-1 0 0,-1 0 0 0 0,2 0 0 0 0,-6 10 0 0 0,8-14-335 0 0,0-1 1 0 0,-1 1-1 0 0,1 0 0 0 0,0 0 0 0 0,0 0 0 0 0,0 0 0 0 0,0 0 0 0 0,-1 0 0 0 0,1 0 0 0 0,0-1 1 0 0,1 1-1 0 0,-1 0 0 0 0,0 0 0 0 0,0 0 0 0 0,0 0 0 0 0,0 0 0 0 0,1 0 0 0 0,-1-1 0 0 0,0 1 1 0 0,1 0-1 0 0,-1 0 0 0 0,1 0 0 0 0,0 0 0 0 0,0 1 4 0 0,1-1 0 0 0,-1 0 1 0 0,0 0-1 0 0,1 0 0 0 0,-1 0 0 0 0,1 0 0 0 0,-1-1 1 0 0,1 1-1 0 0,-1 0 0 0 0,1-1 0 0 0,2 1 1 0 0,3 1 19 0 0,0-1 0 0 0,-1-1 0 0 0,1 1 0 0 0,0-1 0 0 0,7-1 0 0 0,43-6 176 0 0,-38 3 190 0 0,1 2 1 0 0,1 0 0 0 0,-1 1-1 0 0,26 2 1 0 0,-44-1-407 0 0,1 1 1 0 0,-1-1 0 0 0,0 1-1 0 0,1-1 1 0 0,-1 1 0 0 0,0 0-1 0 0,1 0 1 0 0,-1 0-1 0 0,0 0 1 0 0,0 1 0 0 0,0-1-1 0 0,0 1 1 0 0,0-1 0 0 0,0 1-1 0 0,0-1 1 0 0,3 5-1 0 0,-4-5-4 0 0,-1 1 0 0 0,1-1 0 0 0,0 1-1 0 0,0 0 1 0 0,-1-1 0 0 0,1 1 0 0 0,-1 0-1 0 0,0-1 1 0 0,1 1 0 0 0,-1 0 0 0 0,0-1-1 0 0,0 1 1 0 0,0 0 0 0 0,0 0-1 0 0,0-1 1 0 0,0 1 0 0 0,-1 0 0 0 0,1-1-1 0 0,-1 1 1 0 0,1 0 0 0 0,-1-1 0 0 0,1 1-1 0 0,-1 0 1 0 0,-1 1 0 0 0,-8 13 56 0 0,-1-1-1 0 0,-1 0 1 0 0,0-1 0 0 0,-20 19 0 0 0,-1 2-54 0 0,3-3-151 0 0,-1-1 0 0 0,-35 28 0 0 0,58-54-396 0 0,0 1-1 0 0,0-1 1 0 0,-16 8 0 0 0,2-8-7209 0 0,10-6-403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07:2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19031 0 0,'1'-2'290'0'0,"1"-9"2663"0"0,-2 13-2741 0 0,0 0 1 0 0,0 0-1 0 0,0 0 1 0 0,0 0-1 0 0,0 1 1 0 0,0-1-1 0 0,1 2 1 0 0,1 9 219 0 0,-1 110 1880 0 0,-2-19-1602 0 0,2-90-545 0 0,1-1 0 0 0,0 1 0 0 0,1 0 0 0 0,0-1 0 0 0,8 20 0 0 0,-10-31-134 0 0,0 0-1 0 0,0 0 1 0 0,1 0 0 0 0,-1 0 0 0 0,0-1-1 0 0,1 1 1 0 0,-1 0 0 0 0,1-1 0 0 0,-1 1 0 0 0,1-1-1 0 0,0 1 1 0 0,0-1 0 0 0,0 0 0 0 0,0 0 0 0 0,0 0-1 0 0,0 0 1 0 0,0 0 0 0 0,0 0 0 0 0,0-1-1 0 0,0 1 1 0 0,0-1 0 0 0,1 1 0 0 0,-1-1 0 0 0,0 0-1 0 0,0 0 1 0 0,1 0 0 0 0,-1 0 0 0 0,4-1-1 0 0,-1 1 33 0 0,1-1 0 0 0,-1 0-1 0 0,1-1 1 0 0,-1 1-1 0 0,0-1 1 0 0,0 0 0 0 0,0-1-1 0 0,0 1 1 0 0,0-1-1 0 0,7-6 1 0 0,14-16 296 0 0,-18 16-119 0 0,0 1 1 0 0,12-8 0 0 0,-18 14-196 0 0,1 0 1 0 0,0 0-1 0 0,-1 1 1 0 0,1-1-1 0 0,0 1 1 0 0,0 0-1 0 0,0 0 1 0 0,0 0-1 0 0,0 0 1 0 0,0 0-1 0 0,0 1 1 0 0,6-1-1 0 0,-8 1-45 0 0,0 0 1 0 0,0 1-1 0 0,0-1 1 0 0,0 0-1 0 0,0 1 1 0 0,0-1-1 0 0,1 0 1 0 0,-1 1-1 0 0,0-1 0 0 0,-1 1 1 0 0,1 0-1 0 0,0-1 1 0 0,0 1-1 0 0,0 0 1 0 0,0 0-1 0 0,0-1 1 0 0,-1 1-1 0 0,1 0 0 0 0,0 0 1 0 0,-1 0-1 0 0,1 0 1 0 0,-1 0-1 0 0,1 0 1 0 0,0 1-1 0 0,10 31-134 0 0,-8-20-218 0 0,-1-5 54 0 0,-1-6 130 0 0,-1-1-1 0 0,0 1 1 0 0,1-1-1 0 0,-1 0 1 0 0,1 1 0 0 0,-1-1-1 0 0,1 0 1 0 0,-1 0-1 0 0,3 3 1 0 0,14-13-2269 0 0,-7-1 1263 0 0,0 0 0 0 0,-1-1 1 0 0,15-22-1 0 0,-10 10-629 0 0</inkml:trace>
  <inkml:trace contextRef="#ctx0" brushRef="#br0" timeOffset="1">595 62 6912 0 0,'17'-34'341'0'0,"-1"6"15304"0"0,-12 38-14453 0 0,-1 5-659 0 0,0 0 0 0 0,-1 0-1 0 0,0 1 1 0 0,-2-1 0 0 0,-1 23 0 0 0,1-7-229 0 0,-3 81-269 0 0,-7 57 98 0 0,1-21-13 0 0,8-125-664 0 0,4 28 0 0 0,-3-34-1008 0 0</inkml:trace>
  <inkml:trace contextRef="#ctx0" brushRef="#br0" timeOffset="2">423 349 21191 0 0,'0'0'1606'0'0,"8"-3"-904"0"0,3-1-698 0 0,1 0 0 0 0,0 1-1 0 0,0 1 1 0 0,1 0 0 0 0,14-1-1 0 0,66 2-6 0 0,-54 1 4 0 0,79-5-835 0 0,-68-1-5109 0 0,-11-1-1247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8.png"/><Relationship Id="rId21" Type="http://schemas.openxmlformats.org/officeDocument/2006/relationships/image" Target="../media/image390.png"/><Relationship Id="rId42" Type="http://schemas.openxmlformats.org/officeDocument/2006/relationships/customXml" Target="../ink/ink401.xml"/><Relationship Id="rId63" Type="http://schemas.openxmlformats.org/officeDocument/2006/relationships/image" Target="../media/image411.png"/><Relationship Id="rId84" Type="http://schemas.openxmlformats.org/officeDocument/2006/relationships/customXml" Target="../ink/ink422.xml"/><Relationship Id="rId138" Type="http://schemas.openxmlformats.org/officeDocument/2006/relationships/customXml" Target="../ink/ink449.xml"/><Relationship Id="rId159" Type="http://schemas.openxmlformats.org/officeDocument/2006/relationships/image" Target="../media/image459.png"/><Relationship Id="rId170" Type="http://schemas.openxmlformats.org/officeDocument/2006/relationships/customXml" Target="../ink/ink465.xml"/><Relationship Id="rId191" Type="http://schemas.openxmlformats.org/officeDocument/2006/relationships/image" Target="../media/image475.png"/><Relationship Id="rId205" Type="http://schemas.openxmlformats.org/officeDocument/2006/relationships/image" Target="../media/image482.png"/><Relationship Id="rId107" Type="http://schemas.openxmlformats.org/officeDocument/2006/relationships/image" Target="../media/image433.png"/><Relationship Id="rId11" Type="http://schemas.openxmlformats.org/officeDocument/2006/relationships/image" Target="../media/image385.png"/><Relationship Id="rId32" Type="http://schemas.openxmlformats.org/officeDocument/2006/relationships/customXml" Target="../ink/ink396.xml"/><Relationship Id="rId53" Type="http://schemas.openxmlformats.org/officeDocument/2006/relationships/image" Target="../media/image406.png"/><Relationship Id="rId74" Type="http://schemas.openxmlformats.org/officeDocument/2006/relationships/customXml" Target="../ink/ink417.xml"/><Relationship Id="rId128" Type="http://schemas.openxmlformats.org/officeDocument/2006/relationships/customXml" Target="../ink/ink444.xml"/><Relationship Id="rId149" Type="http://schemas.openxmlformats.org/officeDocument/2006/relationships/image" Target="../media/image454.png"/><Relationship Id="rId5" Type="http://schemas.openxmlformats.org/officeDocument/2006/relationships/image" Target="../media/image382.png"/><Relationship Id="rId95" Type="http://schemas.openxmlformats.org/officeDocument/2006/relationships/image" Target="../media/image427.png"/><Relationship Id="rId160" Type="http://schemas.openxmlformats.org/officeDocument/2006/relationships/customXml" Target="../ink/ink460.xml"/><Relationship Id="rId181" Type="http://schemas.openxmlformats.org/officeDocument/2006/relationships/image" Target="../media/image470.png"/><Relationship Id="rId216" Type="http://schemas.openxmlformats.org/officeDocument/2006/relationships/customXml" Target="../ink/ink488.xml"/><Relationship Id="rId22" Type="http://schemas.openxmlformats.org/officeDocument/2006/relationships/customXml" Target="../ink/ink391.xml"/><Relationship Id="rId43" Type="http://schemas.openxmlformats.org/officeDocument/2006/relationships/image" Target="../media/image401.png"/><Relationship Id="rId64" Type="http://schemas.openxmlformats.org/officeDocument/2006/relationships/customXml" Target="../ink/ink412.xml"/><Relationship Id="rId118" Type="http://schemas.openxmlformats.org/officeDocument/2006/relationships/customXml" Target="../ink/ink439.xml"/><Relationship Id="rId139" Type="http://schemas.openxmlformats.org/officeDocument/2006/relationships/image" Target="../media/image449.png"/><Relationship Id="rId85" Type="http://schemas.openxmlformats.org/officeDocument/2006/relationships/image" Target="../media/image422.png"/><Relationship Id="rId150" Type="http://schemas.openxmlformats.org/officeDocument/2006/relationships/customXml" Target="../ink/ink455.xml"/><Relationship Id="rId171" Type="http://schemas.openxmlformats.org/officeDocument/2006/relationships/image" Target="../media/image465.png"/><Relationship Id="rId192" Type="http://schemas.openxmlformats.org/officeDocument/2006/relationships/customXml" Target="../ink/ink476.xml"/><Relationship Id="rId206" Type="http://schemas.openxmlformats.org/officeDocument/2006/relationships/customXml" Target="../ink/ink483.xml"/><Relationship Id="rId12" Type="http://schemas.openxmlformats.org/officeDocument/2006/relationships/customXml" Target="../ink/ink386.xml"/><Relationship Id="rId33" Type="http://schemas.openxmlformats.org/officeDocument/2006/relationships/image" Target="../media/image396.png"/><Relationship Id="rId108" Type="http://schemas.openxmlformats.org/officeDocument/2006/relationships/customXml" Target="../ink/ink434.xml"/><Relationship Id="rId129" Type="http://schemas.openxmlformats.org/officeDocument/2006/relationships/image" Target="../media/image444.png"/><Relationship Id="rId54" Type="http://schemas.openxmlformats.org/officeDocument/2006/relationships/customXml" Target="../ink/ink407.xml"/><Relationship Id="rId75" Type="http://schemas.openxmlformats.org/officeDocument/2006/relationships/image" Target="../media/image417.png"/><Relationship Id="rId96" Type="http://schemas.openxmlformats.org/officeDocument/2006/relationships/customXml" Target="../ink/ink428.xml"/><Relationship Id="rId140" Type="http://schemas.openxmlformats.org/officeDocument/2006/relationships/customXml" Target="../ink/ink450.xml"/><Relationship Id="rId161" Type="http://schemas.openxmlformats.org/officeDocument/2006/relationships/image" Target="../media/image460.png"/><Relationship Id="rId182" Type="http://schemas.openxmlformats.org/officeDocument/2006/relationships/customXml" Target="../ink/ink471.xml"/><Relationship Id="rId217" Type="http://schemas.openxmlformats.org/officeDocument/2006/relationships/image" Target="../media/image488.png"/><Relationship Id="rId6" Type="http://schemas.openxmlformats.org/officeDocument/2006/relationships/customXml" Target="../ink/ink383.xml"/><Relationship Id="rId23" Type="http://schemas.openxmlformats.org/officeDocument/2006/relationships/image" Target="../media/image391.png"/><Relationship Id="rId119" Type="http://schemas.openxmlformats.org/officeDocument/2006/relationships/image" Target="../media/image439.png"/><Relationship Id="rId44" Type="http://schemas.openxmlformats.org/officeDocument/2006/relationships/customXml" Target="../ink/ink402.xml"/><Relationship Id="rId65" Type="http://schemas.openxmlformats.org/officeDocument/2006/relationships/image" Target="../media/image412.png"/><Relationship Id="rId86" Type="http://schemas.openxmlformats.org/officeDocument/2006/relationships/customXml" Target="../ink/ink423.xml"/><Relationship Id="rId130" Type="http://schemas.openxmlformats.org/officeDocument/2006/relationships/customXml" Target="../ink/ink445.xml"/><Relationship Id="rId151" Type="http://schemas.openxmlformats.org/officeDocument/2006/relationships/image" Target="../media/image455.png"/><Relationship Id="rId172" Type="http://schemas.openxmlformats.org/officeDocument/2006/relationships/customXml" Target="../ink/ink466.xml"/><Relationship Id="rId193" Type="http://schemas.openxmlformats.org/officeDocument/2006/relationships/image" Target="../media/image476.png"/><Relationship Id="rId207" Type="http://schemas.openxmlformats.org/officeDocument/2006/relationships/image" Target="../media/image483.png"/><Relationship Id="rId13" Type="http://schemas.openxmlformats.org/officeDocument/2006/relationships/image" Target="../media/image386.png"/><Relationship Id="rId109" Type="http://schemas.openxmlformats.org/officeDocument/2006/relationships/image" Target="../media/image434.png"/><Relationship Id="rId34" Type="http://schemas.openxmlformats.org/officeDocument/2006/relationships/customXml" Target="../ink/ink397.xml"/><Relationship Id="rId55" Type="http://schemas.openxmlformats.org/officeDocument/2006/relationships/image" Target="../media/image407.png"/><Relationship Id="rId76" Type="http://schemas.openxmlformats.org/officeDocument/2006/relationships/customXml" Target="../ink/ink418.xml"/><Relationship Id="rId97" Type="http://schemas.openxmlformats.org/officeDocument/2006/relationships/image" Target="../media/image428.png"/><Relationship Id="rId120" Type="http://schemas.openxmlformats.org/officeDocument/2006/relationships/customXml" Target="../ink/ink440.xml"/><Relationship Id="rId141" Type="http://schemas.openxmlformats.org/officeDocument/2006/relationships/image" Target="../media/image450.png"/><Relationship Id="rId7" Type="http://schemas.openxmlformats.org/officeDocument/2006/relationships/image" Target="../media/image383.png"/><Relationship Id="rId162" Type="http://schemas.openxmlformats.org/officeDocument/2006/relationships/customXml" Target="../ink/ink461.xml"/><Relationship Id="rId183" Type="http://schemas.openxmlformats.org/officeDocument/2006/relationships/image" Target="../media/image471.png"/><Relationship Id="rId24" Type="http://schemas.openxmlformats.org/officeDocument/2006/relationships/customXml" Target="../ink/ink392.xml"/><Relationship Id="rId45" Type="http://schemas.openxmlformats.org/officeDocument/2006/relationships/image" Target="../media/image402.png"/><Relationship Id="rId66" Type="http://schemas.openxmlformats.org/officeDocument/2006/relationships/customXml" Target="../ink/ink413.xml"/><Relationship Id="rId87" Type="http://schemas.openxmlformats.org/officeDocument/2006/relationships/image" Target="../media/image423.png"/><Relationship Id="rId110" Type="http://schemas.openxmlformats.org/officeDocument/2006/relationships/customXml" Target="../ink/ink435.xml"/><Relationship Id="rId131" Type="http://schemas.openxmlformats.org/officeDocument/2006/relationships/image" Target="../media/image445.png"/><Relationship Id="rId152" Type="http://schemas.openxmlformats.org/officeDocument/2006/relationships/customXml" Target="../ink/ink456.xml"/><Relationship Id="rId173" Type="http://schemas.openxmlformats.org/officeDocument/2006/relationships/image" Target="../media/image466.png"/><Relationship Id="rId194" Type="http://schemas.openxmlformats.org/officeDocument/2006/relationships/customXml" Target="../ink/ink477.xml"/><Relationship Id="rId208" Type="http://schemas.openxmlformats.org/officeDocument/2006/relationships/customXml" Target="../ink/ink484.xml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397.png"/><Relationship Id="rId56" Type="http://schemas.openxmlformats.org/officeDocument/2006/relationships/customXml" Target="../ink/ink408.xml"/><Relationship Id="rId77" Type="http://schemas.openxmlformats.org/officeDocument/2006/relationships/image" Target="../media/image418.png"/><Relationship Id="rId100" Type="http://schemas.openxmlformats.org/officeDocument/2006/relationships/customXml" Target="../ink/ink430.xml"/><Relationship Id="rId105" Type="http://schemas.openxmlformats.org/officeDocument/2006/relationships/image" Target="../media/image432.png"/><Relationship Id="rId126" Type="http://schemas.openxmlformats.org/officeDocument/2006/relationships/customXml" Target="../ink/ink443.xml"/><Relationship Id="rId147" Type="http://schemas.openxmlformats.org/officeDocument/2006/relationships/image" Target="../media/image453.png"/><Relationship Id="rId168" Type="http://schemas.openxmlformats.org/officeDocument/2006/relationships/customXml" Target="../ink/ink464.xml"/><Relationship Id="rId8" Type="http://schemas.openxmlformats.org/officeDocument/2006/relationships/customXml" Target="../ink/ink384.xml"/><Relationship Id="rId51" Type="http://schemas.openxmlformats.org/officeDocument/2006/relationships/image" Target="../media/image405.png"/><Relationship Id="rId72" Type="http://schemas.openxmlformats.org/officeDocument/2006/relationships/customXml" Target="../ink/ink416.xml"/><Relationship Id="rId93" Type="http://schemas.openxmlformats.org/officeDocument/2006/relationships/image" Target="../media/image426.png"/><Relationship Id="rId98" Type="http://schemas.openxmlformats.org/officeDocument/2006/relationships/customXml" Target="../ink/ink429.xml"/><Relationship Id="rId121" Type="http://schemas.openxmlformats.org/officeDocument/2006/relationships/image" Target="../media/image440.png"/><Relationship Id="rId142" Type="http://schemas.openxmlformats.org/officeDocument/2006/relationships/customXml" Target="../ink/ink451.xml"/><Relationship Id="rId163" Type="http://schemas.openxmlformats.org/officeDocument/2006/relationships/image" Target="../media/image461.png"/><Relationship Id="rId184" Type="http://schemas.openxmlformats.org/officeDocument/2006/relationships/customXml" Target="../ink/ink472.xml"/><Relationship Id="rId189" Type="http://schemas.openxmlformats.org/officeDocument/2006/relationships/image" Target="../media/image474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487.xml"/><Relationship Id="rId25" Type="http://schemas.openxmlformats.org/officeDocument/2006/relationships/image" Target="../media/image392.png"/><Relationship Id="rId46" Type="http://schemas.openxmlformats.org/officeDocument/2006/relationships/customXml" Target="../ink/ink403.xml"/><Relationship Id="rId67" Type="http://schemas.openxmlformats.org/officeDocument/2006/relationships/image" Target="../media/image413.png"/><Relationship Id="rId116" Type="http://schemas.openxmlformats.org/officeDocument/2006/relationships/customXml" Target="../ink/ink438.xml"/><Relationship Id="rId137" Type="http://schemas.openxmlformats.org/officeDocument/2006/relationships/image" Target="../media/image448.png"/><Relationship Id="rId158" Type="http://schemas.openxmlformats.org/officeDocument/2006/relationships/customXml" Target="../ink/ink459.xml"/><Relationship Id="rId20" Type="http://schemas.openxmlformats.org/officeDocument/2006/relationships/customXml" Target="../ink/ink390.xml"/><Relationship Id="rId41" Type="http://schemas.openxmlformats.org/officeDocument/2006/relationships/image" Target="../media/image400.png"/><Relationship Id="rId62" Type="http://schemas.openxmlformats.org/officeDocument/2006/relationships/customXml" Target="../ink/ink411.xml"/><Relationship Id="rId83" Type="http://schemas.openxmlformats.org/officeDocument/2006/relationships/image" Target="../media/image421.png"/><Relationship Id="rId88" Type="http://schemas.openxmlformats.org/officeDocument/2006/relationships/customXml" Target="../ink/ink424.xml"/><Relationship Id="rId111" Type="http://schemas.openxmlformats.org/officeDocument/2006/relationships/image" Target="../media/image435.png"/><Relationship Id="rId132" Type="http://schemas.openxmlformats.org/officeDocument/2006/relationships/customXml" Target="../ink/ink446.xml"/><Relationship Id="rId153" Type="http://schemas.openxmlformats.org/officeDocument/2006/relationships/image" Target="../media/image456.png"/><Relationship Id="rId174" Type="http://schemas.openxmlformats.org/officeDocument/2006/relationships/customXml" Target="../ink/ink467.xml"/><Relationship Id="rId179" Type="http://schemas.openxmlformats.org/officeDocument/2006/relationships/image" Target="../media/image469.png"/><Relationship Id="rId195" Type="http://schemas.openxmlformats.org/officeDocument/2006/relationships/image" Target="../media/image477.png"/><Relationship Id="rId209" Type="http://schemas.openxmlformats.org/officeDocument/2006/relationships/image" Target="../media/image484.png"/><Relationship Id="rId190" Type="http://schemas.openxmlformats.org/officeDocument/2006/relationships/customXml" Target="../ink/ink475.xml"/><Relationship Id="rId204" Type="http://schemas.openxmlformats.org/officeDocument/2006/relationships/customXml" Target="../ink/ink482.xml"/><Relationship Id="rId15" Type="http://schemas.openxmlformats.org/officeDocument/2006/relationships/image" Target="../media/image387.png"/><Relationship Id="rId36" Type="http://schemas.openxmlformats.org/officeDocument/2006/relationships/customXml" Target="../ink/ink398.xml"/><Relationship Id="rId57" Type="http://schemas.openxmlformats.org/officeDocument/2006/relationships/image" Target="../media/image408.png"/><Relationship Id="rId106" Type="http://schemas.openxmlformats.org/officeDocument/2006/relationships/customXml" Target="../ink/ink433.xml"/><Relationship Id="rId127" Type="http://schemas.openxmlformats.org/officeDocument/2006/relationships/image" Target="../media/image443.png"/><Relationship Id="rId10" Type="http://schemas.openxmlformats.org/officeDocument/2006/relationships/customXml" Target="../ink/ink385.xml"/><Relationship Id="rId31" Type="http://schemas.openxmlformats.org/officeDocument/2006/relationships/image" Target="../media/image395.png"/><Relationship Id="rId52" Type="http://schemas.openxmlformats.org/officeDocument/2006/relationships/customXml" Target="../ink/ink406.xml"/><Relationship Id="rId73" Type="http://schemas.openxmlformats.org/officeDocument/2006/relationships/image" Target="../media/image416.png"/><Relationship Id="rId78" Type="http://schemas.openxmlformats.org/officeDocument/2006/relationships/customXml" Target="../ink/ink419.xml"/><Relationship Id="rId94" Type="http://schemas.openxmlformats.org/officeDocument/2006/relationships/customXml" Target="../ink/ink427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customXml" Target="../ink/ink441.xml"/><Relationship Id="rId143" Type="http://schemas.openxmlformats.org/officeDocument/2006/relationships/image" Target="../media/image451.png"/><Relationship Id="rId148" Type="http://schemas.openxmlformats.org/officeDocument/2006/relationships/customXml" Target="../ink/ink454.xml"/><Relationship Id="rId164" Type="http://schemas.openxmlformats.org/officeDocument/2006/relationships/customXml" Target="../ink/ink462.xml"/><Relationship Id="rId169" Type="http://schemas.openxmlformats.org/officeDocument/2006/relationships/image" Target="../media/image464.png"/><Relationship Id="rId185" Type="http://schemas.openxmlformats.org/officeDocument/2006/relationships/image" Target="../media/image472.png"/><Relationship Id="rId4" Type="http://schemas.openxmlformats.org/officeDocument/2006/relationships/customXml" Target="../ink/ink382.xml"/><Relationship Id="rId9" Type="http://schemas.openxmlformats.org/officeDocument/2006/relationships/image" Target="../media/image384.png"/><Relationship Id="rId180" Type="http://schemas.openxmlformats.org/officeDocument/2006/relationships/customXml" Target="../ink/ink470.xml"/><Relationship Id="rId210" Type="http://schemas.openxmlformats.org/officeDocument/2006/relationships/customXml" Target="../ink/ink485.xml"/><Relationship Id="rId215" Type="http://schemas.openxmlformats.org/officeDocument/2006/relationships/image" Target="../media/image487.png"/><Relationship Id="rId26" Type="http://schemas.openxmlformats.org/officeDocument/2006/relationships/customXml" Target="../ink/ink393.xml"/><Relationship Id="rId47" Type="http://schemas.openxmlformats.org/officeDocument/2006/relationships/image" Target="../media/image403.png"/><Relationship Id="rId68" Type="http://schemas.openxmlformats.org/officeDocument/2006/relationships/customXml" Target="../ink/ink414.xml"/><Relationship Id="rId89" Type="http://schemas.openxmlformats.org/officeDocument/2006/relationships/image" Target="../media/image424.png"/><Relationship Id="rId112" Type="http://schemas.openxmlformats.org/officeDocument/2006/relationships/customXml" Target="../ink/ink436.xml"/><Relationship Id="rId133" Type="http://schemas.openxmlformats.org/officeDocument/2006/relationships/image" Target="../media/image446.png"/><Relationship Id="rId154" Type="http://schemas.openxmlformats.org/officeDocument/2006/relationships/customXml" Target="../ink/ink457.xml"/><Relationship Id="rId175" Type="http://schemas.openxmlformats.org/officeDocument/2006/relationships/image" Target="../media/image467.png"/><Relationship Id="rId196" Type="http://schemas.openxmlformats.org/officeDocument/2006/relationships/customXml" Target="../ink/ink478.xml"/><Relationship Id="rId200" Type="http://schemas.openxmlformats.org/officeDocument/2006/relationships/customXml" Target="../ink/ink480.xml"/><Relationship Id="rId16" Type="http://schemas.openxmlformats.org/officeDocument/2006/relationships/customXml" Target="../ink/ink388.xml"/><Relationship Id="rId37" Type="http://schemas.openxmlformats.org/officeDocument/2006/relationships/image" Target="../media/image398.png"/><Relationship Id="rId58" Type="http://schemas.openxmlformats.org/officeDocument/2006/relationships/customXml" Target="../ink/ink409.xml"/><Relationship Id="rId79" Type="http://schemas.openxmlformats.org/officeDocument/2006/relationships/image" Target="../media/image419.png"/><Relationship Id="rId102" Type="http://schemas.openxmlformats.org/officeDocument/2006/relationships/customXml" Target="../ink/ink431.xml"/><Relationship Id="rId123" Type="http://schemas.openxmlformats.org/officeDocument/2006/relationships/image" Target="../media/image441.png"/><Relationship Id="rId144" Type="http://schemas.openxmlformats.org/officeDocument/2006/relationships/customXml" Target="../ink/ink452.xml"/><Relationship Id="rId90" Type="http://schemas.openxmlformats.org/officeDocument/2006/relationships/customXml" Target="../ink/ink425.xml"/><Relationship Id="rId165" Type="http://schemas.openxmlformats.org/officeDocument/2006/relationships/image" Target="../media/image462.png"/><Relationship Id="rId186" Type="http://schemas.openxmlformats.org/officeDocument/2006/relationships/customXml" Target="../ink/ink473.xml"/><Relationship Id="rId211" Type="http://schemas.openxmlformats.org/officeDocument/2006/relationships/image" Target="../media/image485.png"/><Relationship Id="rId27" Type="http://schemas.openxmlformats.org/officeDocument/2006/relationships/image" Target="../media/image393.png"/><Relationship Id="rId48" Type="http://schemas.openxmlformats.org/officeDocument/2006/relationships/customXml" Target="../ink/ink404.xml"/><Relationship Id="rId69" Type="http://schemas.openxmlformats.org/officeDocument/2006/relationships/image" Target="../media/image414.png"/><Relationship Id="rId113" Type="http://schemas.openxmlformats.org/officeDocument/2006/relationships/image" Target="../media/image436.png"/><Relationship Id="rId134" Type="http://schemas.openxmlformats.org/officeDocument/2006/relationships/customXml" Target="../ink/ink447.xml"/><Relationship Id="rId80" Type="http://schemas.openxmlformats.org/officeDocument/2006/relationships/customXml" Target="../ink/ink420.xml"/><Relationship Id="rId155" Type="http://schemas.openxmlformats.org/officeDocument/2006/relationships/image" Target="../media/image457.png"/><Relationship Id="rId176" Type="http://schemas.openxmlformats.org/officeDocument/2006/relationships/customXml" Target="../ink/ink468.xml"/><Relationship Id="rId197" Type="http://schemas.openxmlformats.org/officeDocument/2006/relationships/image" Target="../media/image478.png"/><Relationship Id="rId201" Type="http://schemas.openxmlformats.org/officeDocument/2006/relationships/image" Target="../media/image480.png"/><Relationship Id="rId17" Type="http://schemas.openxmlformats.org/officeDocument/2006/relationships/image" Target="../media/image388.png"/><Relationship Id="rId38" Type="http://schemas.openxmlformats.org/officeDocument/2006/relationships/customXml" Target="../ink/ink399.xml"/><Relationship Id="rId59" Type="http://schemas.openxmlformats.org/officeDocument/2006/relationships/image" Target="../media/image409.png"/><Relationship Id="rId103" Type="http://schemas.openxmlformats.org/officeDocument/2006/relationships/image" Target="../media/image431.png"/><Relationship Id="rId124" Type="http://schemas.openxmlformats.org/officeDocument/2006/relationships/customXml" Target="../ink/ink442.xml"/><Relationship Id="rId70" Type="http://schemas.openxmlformats.org/officeDocument/2006/relationships/customXml" Target="../ink/ink415.xml"/><Relationship Id="rId91" Type="http://schemas.openxmlformats.org/officeDocument/2006/relationships/image" Target="../media/image425.png"/><Relationship Id="rId145" Type="http://schemas.openxmlformats.org/officeDocument/2006/relationships/image" Target="../media/image452.png"/><Relationship Id="rId166" Type="http://schemas.openxmlformats.org/officeDocument/2006/relationships/customXml" Target="../ink/ink463.xml"/><Relationship Id="rId187" Type="http://schemas.openxmlformats.org/officeDocument/2006/relationships/image" Target="../media/image473.png"/><Relationship Id="rId1" Type="http://schemas.openxmlformats.org/officeDocument/2006/relationships/tags" Target="../tags/tag9.xml"/><Relationship Id="rId212" Type="http://schemas.openxmlformats.org/officeDocument/2006/relationships/customXml" Target="../ink/ink486.xml"/><Relationship Id="rId28" Type="http://schemas.openxmlformats.org/officeDocument/2006/relationships/customXml" Target="../ink/ink394.xml"/><Relationship Id="rId49" Type="http://schemas.openxmlformats.org/officeDocument/2006/relationships/image" Target="../media/image404.png"/><Relationship Id="rId114" Type="http://schemas.openxmlformats.org/officeDocument/2006/relationships/customXml" Target="../ink/ink437.xml"/><Relationship Id="rId60" Type="http://schemas.openxmlformats.org/officeDocument/2006/relationships/customXml" Target="../ink/ink410.xml"/><Relationship Id="rId81" Type="http://schemas.openxmlformats.org/officeDocument/2006/relationships/image" Target="../media/image420.png"/><Relationship Id="rId135" Type="http://schemas.openxmlformats.org/officeDocument/2006/relationships/image" Target="../media/image447.png"/><Relationship Id="rId156" Type="http://schemas.openxmlformats.org/officeDocument/2006/relationships/customXml" Target="../ink/ink458.xml"/><Relationship Id="rId177" Type="http://schemas.openxmlformats.org/officeDocument/2006/relationships/image" Target="../media/image468.png"/><Relationship Id="rId198" Type="http://schemas.openxmlformats.org/officeDocument/2006/relationships/customXml" Target="../ink/ink479.xml"/><Relationship Id="rId202" Type="http://schemas.openxmlformats.org/officeDocument/2006/relationships/customXml" Target="../ink/ink481.xml"/><Relationship Id="rId18" Type="http://schemas.openxmlformats.org/officeDocument/2006/relationships/customXml" Target="../ink/ink389.xml"/><Relationship Id="rId39" Type="http://schemas.openxmlformats.org/officeDocument/2006/relationships/image" Target="../media/image399.png"/><Relationship Id="rId50" Type="http://schemas.openxmlformats.org/officeDocument/2006/relationships/customXml" Target="../ink/ink405.xml"/><Relationship Id="rId104" Type="http://schemas.openxmlformats.org/officeDocument/2006/relationships/customXml" Target="../ink/ink432.xml"/><Relationship Id="rId125" Type="http://schemas.openxmlformats.org/officeDocument/2006/relationships/image" Target="../media/image442.png"/><Relationship Id="rId146" Type="http://schemas.openxmlformats.org/officeDocument/2006/relationships/customXml" Target="../ink/ink453.xml"/><Relationship Id="rId167" Type="http://schemas.openxmlformats.org/officeDocument/2006/relationships/image" Target="../media/image463.png"/><Relationship Id="rId188" Type="http://schemas.openxmlformats.org/officeDocument/2006/relationships/customXml" Target="../ink/ink474.xml"/><Relationship Id="rId71" Type="http://schemas.openxmlformats.org/officeDocument/2006/relationships/image" Target="../media/image415.png"/><Relationship Id="rId92" Type="http://schemas.openxmlformats.org/officeDocument/2006/relationships/customXml" Target="../ink/ink426.xml"/><Relationship Id="rId213" Type="http://schemas.openxmlformats.org/officeDocument/2006/relationships/image" Target="../media/image486.png"/><Relationship Id="rId2" Type="http://schemas.openxmlformats.org/officeDocument/2006/relationships/tags" Target="../tags/tag10.xml"/><Relationship Id="rId29" Type="http://schemas.openxmlformats.org/officeDocument/2006/relationships/image" Target="../media/image394.png"/><Relationship Id="rId40" Type="http://schemas.openxmlformats.org/officeDocument/2006/relationships/customXml" Target="../ink/ink400.xml"/><Relationship Id="rId115" Type="http://schemas.openxmlformats.org/officeDocument/2006/relationships/image" Target="../media/image437.png"/><Relationship Id="rId136" Type="http://schemas.openxmlformats.org/officeDocument/2006/relationships/customXml" Target="../ink/ink448.xml"/><Relationship Id="rId157" Type="http://schemas.openxmlformats.org/officeDocument/2006/relationships/image" Target="../media/image458.png"/><Relationship Id="rId178" Type="http://schemas.openxmlformats.org/officeDocument/2006/relationships/customXml" Target="../ink/ink469.xml"/><Relationship Id="rId61" Type="http://schemas.openxmlformats.org/officeDocument/2006/relationships/image" Target="../media/image410.png"/><Relationship Id="rId82" Type="http://schemas.openxmlformats.org/officeDocument/2006/relationships/customXml" Target="../ink/ink421.xml"/><Relationship Id="rId199" Type="http://schemas.openxmlformats.org/officeDocument/2006/relationships/image" Target="../media/image479.png"/><Relationship Id="rId203" Type="http://schemas.openxmlformats.org/officeDocument/2006/relationships/image" Target="../media/image481.png"/><Relationship Id="rId19" Type="http://schemas.openxmlformats.org/officeDocument/2006/relationships/image" Target="../media/image38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67.png"/><Relationship Id="rId50" Type="http://schemas.openxmlformats.org/officeDocument/2006/relationships/customXml" Target="../ink/ink69.xml"/><Relationship Id="rId7" Type="http://schemas.openxmlformats.org/officeDocument/2006/relationships/image" Target="../media/image47.png"/><Relationship Id="rId2" Type="http://schemas.openxmlformats.org/officeDocument/2006/relationships/tags" Target="../tags/tag2.xml"/><Relationship Id="rId16" Type="http://schemas.openxmlformats.org/officeDocument/2006/relationships/customXml" Target="../ink/ink5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2.png"/><Relationship Id="rId40" Type="http://schemas.openxmlformats.org/officeDocument/2006/relationships/customXml" Target="../ink/ink6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7.png"/><Relationship Id="rId30" Type="http://schemas.openxmlformats.org/officeDocument/2006/relationships/customXml" Target="../ink/ink5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68.xml"/><Relationship Id="rId8" Type="http://schemas.openxmlformats.org/officeDocument/2006/relationships/customXml" Target="../ink/ink48.xml"/><Relationship Id="rId51" Type="http://schemas.openxmlformats.org/officeDocument/2006/relationships/image" Target="../media/image69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5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64.png"/><Relationship Id="rId1" Type="http://schemas.openxmlformats.org/officeDocument/2006/relationships/tags" Target="../tags/tag1.xml"/><Relationship Id="rId6" Type="http://schemas.openxmlformats.org/officeDocument/2006/relationships/customXml" Target="../ink/ink4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.png"/><Relationship Id="rId21" Type="http://schemas.openxmlformats.org/officeDocument/2006/relationships/image" Target="../media/image80.png"/><Relationship Id="rId42" Type="http://schemas.openxmlformats.org/officeDocument/2006/relationships/customXml" Target="../ink/ink91.xml"/><Relationship Id="rId63" Type="http://schemas.openxmlformats.org/officeDocument/2006/relationships/image" Target="../media/image101.png"/><Relationship Id="rId84" Type="http://schemas.openxmlformats.org/officeDocument/2006/relationships/customXml" Target="../ink/ink112.xml"/><Relationship Id="rId138" Type="http://schemas.openxmlformats.org/officeDocument/2006/relationships/customXml" Target="../ink/ink139.xml"/><Relationship Id="rId159" Type="http://schemas.openxmlformats.org/officeDocument/2006/relationships/image" Target="../media/image149.png"/><Relationship Id="rId170" Type="http://schemas.openxmlformats.org/officeDocument/2006/relationships/customXml" Target="../ink/ink155.xml"/><Relationship Id="rId191" Type="http://schemas.openxmlformats.org/officeDocument/2006/relationships/image" Target="../media/image165.png"/><Relationship Id="rId205" Type="http://schemas.openxmlformats.org/officeDocument/2006/relationships/image" Target="../media/image172.png"/><Relationship Id="rId107" Type="http://schemas.openxmlformats.org/officeDocument/2006/relationships/image" Target="../media/image123.png"/><Relationship Id="rId11" Type="http://schemas.openxmlformats.org/officeDocument/2006/relationships/image" Target="../media/image75.png"/><Relationship Id="rId32" Type="http://schemas.openxmlformats.org/officeDocument/2006/relationships/customXml" Target="../ink/ink86.xml"/><Relationship Id="rId53" Type="http://schemas.openxmlformats.org/officeDocument/2006/relationships/image" Target="../media/image96.png"/><Relationship Id="rId74" Type="http://schemas.openxmlformats.org/officeDocument/2006/relationships/customXml" Target="../ink/ink107.xml"/><Relationship Id="rId128" Type="http://schemas.openxmlformats.org/officeDocument/2006/relationships/customXml" Target="../ink/ink134.xml"/><Relationship Id="rId149" Type="http://schemas.openxmlformats.org/officeDocument/2006/relationships/image" Target="../media/image144.png"/><Relationship Id="rId5" Type="http://schemas.openxmlformats.org/officeDocument/2006/relationships/image" Target="../media/image72.png"/><Relationship Id="rId95" Type="http://schemas.openxmlformats.org/officeDocument/2006/relationships/image" Target="../media/image117.png"/><Relationship Id="rId160" Type="http://schemas.openxmlformats.org/officeDocument/2006/relationships/customXml" Target="../ink/ink150.xml"/><Relationship Id="rId181" Type="http://schemas.openxmlformats.org/officeDocument/2006/relationships/image" Target="../media/image160.png"/><Relationship Id="rId216" Type="http://schemas.openxmlformats.org/officeDocument/2006/relationships/customXml" Target="../ink/ink178.xml"/><Relationship Id="rId22" Type="http://schemas.openxmlformats.org/officeDocument/2006/relationships/customXml" Target="../ink/ink81.xml"/><Relationship Id="rId43" Type="http://schemas.openxmlformats.org/officeDocument/2006/relationships/image" Target="../media/image91.png"/><Relationship Id="rId64" Type="http://schemas.openxmlformats.org/officeDocument/2006/relationships/customXml" Target="../ink/ink102.xml"/><Relationship Id="rId118" Type="http://schemas.openxmlformats.org/officeDocument/2006/relationships/customXml" Target="../ink/ink129.xml"/><Relationship Id="rId139" Type="http://schemas.openxmlformats.org/officeDocument/2006/relationships/image" Target="../media/image139.png"/><Relationship Id="rId85" Type="http://schemas.openxmlformats.org/officeDocument/2006/relationships/image" Target="../media/image112.png"/><Relationship Id="rId150" Type="http://schemas.openxmlformats.org/officeDocument/2006/relationships/customXml" Target="../ink/ink145.xml"/><Relationship Id="rId171" Type="http://schemas.openxmlformats.org/officeDocument/2006/relationships/image" Target="../media/image155.png"/><Relationship Id="rId192" Type="http://schemas.openxmlformats.org/officeDocument/2006/relationships/customXml" Target="../ink/ink166.xml"/><Relationship Id="rId206" Type="http://schemas.openxmlformats.org/officeDocument/2006/relationships/customXml" Target="../ink/ink173.xml"/><Relationship Id="rId12" Type="http://schemas.openxmlformats.org/officeDocument/2006/relationships/customXml" Target="../ink/ink76.xml"/><Relationship Id="rId33" Type="http://schemas.openxmlformats.org/officeDocument/2006/relationships/image" Target="../media/image86.png"/><Relationship Id="rId108" Type="http://schemas.openxmlformats.org/officeDocument/2006/relationships/customXml" Target="../ink/ink124.xml"/><Relationship Id="rId129" Type="http://schemas.openxmlformats.org/officeDocument/2006/relationships/image" Target="../media/image134.png"/><Relationship Id="rId54" Type="http://schemas.openxmlformats.org/officeDocument/2006/relationships/customXml" Target="../ink/ink97.xml"/><Relationship Id="rId75" Type="http://schemas.openxmlformats.org/officeDocument/2006/relationships/image" Target="../media/image107.png"/><Relationship Id="rId96" Type="http://schemas.openxmlformats.org/officeDocument/2006/relationships/customXml" Target="../ink/ink118.xml"/><Relationship Id="rId140" Type="http://schemas.openxmlformats.org/officeDocument/2006/relationships/customXml" Target="../ink/ink140.xml"/><Relationship Id="rId161" Type="http://schemas.openxmlformats.org/officeDocument/2006/relationships/image" Target="../media/image150.png"/><Relationship Id="rId182" Type="http://schemas.openxmlformats.org/officeDocument/2006/relationships/customXml" Target="../ink/ink161.xml"/><Relationship Id="rId217" Type="http://schemas.openxmlformats.org/officeDocument/2006/relationships/image" Target="../media/image178.png"/><Relationship Id="rId6" Type="http://schemas.openxmlformats.org/officeDocument/2006/relationships/customXml" Target="../ink/ink73.xml"/><Relationship Id="rId23" Type="http://schemas.openxmlformats.org/officeDocument/2006/relationships/image" Target="../media/image81.png"/><Relationship Id="rId119" Type="http://schemas.openxmlformats.org/officeDocument/2006/relationships/image" Target="../media/image129.png"/><Relationship Id="rId44" Type="http://schemas.openxmlformats.org/officeDocument/2006/relationships/customXml" Target="../ink/ink92.xml"/><Relationship Id="rId65" Type="http://schemas.openxmlformats.org/officeDocument/2006/relationships/image" Target="../media/image102.png"/><Relationship Id="rId86" Type="http://schemas.openxmlformats.org/officeDocument/2006/relationships/customXml" Target="../ink/ink113.xml"/><Relationship Id="rId130" Type="http://schemas.openxmlformats.org/officeDocument/2006/relationships/customXml" Target="../ink/ink135.xml"/><Relationship Id="rId151" Type="http://schemas.openxmlformats.org/officeDocument/2006/relationships/image" Target="../media/image145.png"/><Relationship Id="rId172" Type="http://schemas.openxmlformats.org/officeDocument/2006/relationships/customXml" Target="../ink/ink156.xml"/><Relationship Id="rId193" Type="http://schemas.openxmlformats.org/officeDocument/2006/relationships/image" Target="../media/image166.png"/><Relationship Id="rId207" Type="http://schemas.openxmlformats.org/officeDocument/2006/relationships/image" Target="../media/image173.png"/><Relationship Id="rId13" Type="http://schemas.openxmlformats.org/officeDocument/2006/relationships/image" Target="../media/image76.png"/><Relationship Id="rId109" Type="http://schemas.openxmlformats.org/officeDocument/2006/relationships/image" Target="../media/image124.png"/><Relationship Id="rId34" Type="http://schemas.openxmlformats.org/officeDocument/2006/relationships/customXml" Target="../ink/ink87.xml"/><Relationship Id="rId55" Type="http://schemas.openxmlformats.org/officeDocument/2006/relationships/image" Target="../media/image97.png"/><Relationship Id="rId76" Type="http://schemas.openxmlformats.org/officeDocument/2006/relationships/customXml" Target="../ink/ink108.xml"/><Relationship Id="rId97" Type="http://schemas.openxmlformats.org/officeDocument/2006/relationships/image" Target="../media/image118.png"/><Relationship Id="rId120" Type="http://schemas.openxmlformats.org/officeDocument/2006/relationships/customXml" Target="../ink/ink130.xml"/><Relationship Id="rId141" Type="http://schemas.openxmlformats.org/officeDocument/2006/relationships/image" Target="../media/image140.png"/><Relationship Id="rId7" Type="http://schemas.openxmlformats.org/officeDocument/2006/relationships/image" Target="../media/image73.png"/><Relationship Id="rId162" Type="http://schemas.openxmlformats.org/officeDocument/2006/relationships/customXml" Target="../ink/ink151.xml"/><Relationship Id="rId183" Type="http://schemas.openxmlformats.org/officeDocument/2006/relationships/image" Target="../media/image161.png"/><Relationship Id="rId218" Type="http://schemas.openxmlformats.org/officeDocument/2006/relationships/customXml" Target="../ink/ink179.xml"/><Relationship Id="rId24" Type="http://schemas.openxmlformats.org/officeDocument/2006/relationships/customXml" Target="../ink/ink82.xml"/><Relationship Id="rId45" Type="http://schemas.openxmlformats.org/officeDocument/2006/relationships/image" Target="../media/image92.png"/><Relationship Id="rId66" Type="http://schemas.openxmlformats.org/officeDocument/2006/relationships/customXml" Target="../ink/ink103.xml"/><Relationship Id="rId87" Type="http://schemas.openxmlformats.org/officeDocument/2006/relationships/image" Target="../media/image113.png"/><Relationship Id="rId110" Type="http://schemas.openxmlformats.org/officeDocument/2006/relationships/customXml" Target="../ink/ink125.xml"/><Relationship Id="rId131" Type="http://schemas.openxmlformats.org/officeDocument/2006/relationships/image" Target="../media/image135.png"/><Relationship Id="rId152" Type="http://schemas.openxmlformats.org/officeDocument/2006/relationships/customXml" Target="../ink/ink146.xml"/><Relationship Id="rId173" Type="http://schemas.openxmlformats.org/officeDocument/2006/relationships/image" Target="../media/image156.png"/><Relationship Id="rId194" Type="http://schemas.openxmlformats.org/officeDocument/2006/relationships/customXml" Target="../ink/ink167.xml"/><Relationship Id="rId208" Type="http://schemas.openxmlformats.org/officeDocument/2006/relationships/customXml" Target="../ink/ink174.xml"/><Relationship Id="rId14" Type="http://schemas.openxmlformats.org/officeDocument/2006/relationships/customXml" Target="../ink/ink77.xml"/><Relationship Id="rId30" Type="http://schemas.openxmlformats.org/officeDocument/2006/relationships/customXml" Target="../ink/ink85.xml"/><Relationship Id="rId35" Type="http://schemas.openxmlformats.org/officeDocument/2006/relationships/image" Target="../media/image87.png"/><Relationship Id="rId56" Type="http://schemas.openxmlformats.org/officeDocument/2006/relationships/customXml" Target="../ink/ink98.xml"/><Relationship Id="rId77" Type="http://schemas.openxmlformats.org/officeDocument/2006/relationships/image" Target="../media/image108.png"/><Relationship Id="rId100" Type="http://schemas.openxmlformats.org/officeDocument/2006/relationships/customXml" Target="../ink/ink120.xml"/><Relationship Id="rId105" Type="http://schemas.openxmlformats.org/officeDocument/2006/relationships/image" Target="../media/image122.png"/><Relationship Id="rId126" Type="http://schemas.openxmlformats.org/officeDocument/2006/relationships/customXml" Target="../ink/ink133.xml"/><Relationship Id="rId147" Type="http://schemas.openxmlformats.org/officeDocument/2006/relationships/image" Target="../media/image143.png"/><Relationship Id="rId168" Type="http://schemas.openxmlformats.org/officeDocument/2006/relationships/customXml" Target="../ink/ink154.xml"/><Relationship Id="rId8" Type="http://schemas.openxmlformats.org/officeDocument/2006/relationships/customXml" Target="../ink/ink74.xml"/><Relationship Id="rId51" Type="http://schemas.openxmlformats.org/officeDocument/2006/relationships/image" Target="../media/image95.png"/><Relationship Id="rId72" Type="http://schemas.openxmlformats.org/officeDocument/2006/relationships/customXml" Target="../ink/ink106.xml"/><Relationship Id="rId93" Type="http://schemas.openxmlformats.org/officeDocument/2006/relationships/image" Target="../media/image116.png"/><Relationship Id="rId98" Type="http://schemas.openxmlformats.org/officeDocument/2006/relationships/customXml" Target="../ink/ink119.xml"/><Relationship Id="rId121" Type="http://schemas.openxmlformats.org/officeDocument/2006/relationships/image" Target="../media/image130.png"/><Relationship Id="rId142" Type="http://schemas.openxmlformats.org/officeDocument/2006/relationships/customXml" Target="../ink/ink141.xml"/><Relationship Id="rId163" Type="http://schemas.openxmlformats.org/officeDocument/2006/relationships/image" Target="../media/image151.png"/><Relationship Id="rId184" Type="http://schemas.openxmlformats.org/officeDocument/2006/relationships/customXml" Target="../ink/ink162.xml"/><Relationship Id="rId189" Type="http://schemas.openxmlformats.org/officeDocument/2006/relationships/image" Target="../media/image164.png"/><Relationship Id="rId219" Type="http://schemas.openxmlformats.org/officeDocument/2006/relationships/image" Target="../media/image179.png"/><Relationship Id="rId3" Type="http://schemas.openxmlformats.org/officeDocument/2006/relationships/image" Target="../media/image71.png"/><Relationship Id="rId214" Type="http://schemas.openxmlformats.org/officeDocument/2006/relationships/customXml" Target="../ink/ink177.xml"/><Relationship Id="rId25" Type="http://schemas.openxmlformats.org/officeDocument/2006/relationships/image" Target="../media/image82.png"/><Relationship Id="rId46" Type="http://schemas.openxmlformats.org/officeDocument/2006/relationships/customXml" Target="../ink/ink93.xml"/><Relationship Id="rId67" Type="http://schemas.openxmlformats.org/officeDocument/2006/relationships/image" Target="../media/image103.png"/><Relationship Id="rId116" Type="http://schemas.openxmlformats.org/officeDocument/2006/relationships/customXml" Target="../ink/ink128.xml"/><Relationship Id="rId137" Type="http://schemas.openxmlformats.org/officeDocument/2006/relationships/image" Target="../media/image138.png"/><Relationship Id="rId158" Type="http://schemas.openxmlformats.org/officeDocument/2006/relationships/customXml" Target="../ink/ink149.xml"/><Relationship Id="rId20" Type="http://schemas.openxmlformats.org/officeDocument/2006/relationships/customXml" Target="../ink/ink80.xml"/><Relationship Id="rId41" Type="http://schemas.openxmlformats.org/officeDocument/2006/relationships/image" Target="../media/image90.png"/><Relationship Id="rId62" Type="http://schemas.openxmlformats.org/officeDocument/2006/relationships/customXml" Target="../ink/ink101.xml"/><Relationship Id="rId83" Type="http://schemas.openxmlformats.org/officeDocument/2006/relationships/image" Target="../media/image111.png"/><Relationship Id="rId88" Type="http://schemas.openxmlformats.org/officeDocument/2006/relationships/customXml" Target="../ink/ink114.xml"/><Relationship Id="rId111" Type="http://schemas.openxmlformats.org/officeDocument/2006/relationships/image" Target="../media/image125.png"/><Relationship Id="rId132" Type="http://schemas.openxmlformats.org/officeDocument/2006/relationships/customXml" Target="../ink/ink136.xml"/><Relationship Id="rId153" Type="http://schemas.openxmlformats.org/officeDocument/2006/relationships/image" Target="../media/image146.png"/><Relationship Id="rId174" Type="http://schemas.openxmlformats.org/officeDocument/2006/relationships/customXml" Target="../ink/ink157.xml"/><Relationship Id="rId179" Type="http://schemas.openxmlformats.org/officeDocument/2006/relationships/image" Target="../media/image159.png"/><Relationship Id="rId195" Type="http://schemas.openxmlformats.org/officeDocument/2006/relationships/image" Target="../media/image167.png"/><Relationship Id="rId209" Type="http://schemas.openxmlformats.org/officeDocument/2006/relationships/image" Target="../media/image174.png"/><Relationship Id="rId190" Type="http://schemas.openxmlformats.org/officeDocument/2006/relationships/customXml" Target="../ink/ink165.xml"/><Relationship Id="rId204" Type="http://schemas.openxmlformats.org/officeDocument/2006/relationships/customXml" Target="../ink/ink172.xml"/><Relationship Id="rId15" Type="http://schemas.openxmlformats.org/officeDocument/2006/relationships/image" Target="../media/image77.png"/><Relationship Id="rId36" Type="http://schemas.openxmlformats.org/officeDocument/2006/relationships/customXml" Target="../ink/ink88.xml"/><Relationship Id="rId57" Type="http://schemas.openxmlformats.org/officeDocument/2006/relationships/image" Target="../media/image98.png"/><Relationship Id="rId106" Type="http://schemas.openxmlformats.org/officeDocument/2006/relationships/customXml" Target="../ink/ink123.xml"/><Relationship Id="rId127" Type="http://schemas.openxmlformats.org/officeDocument/2006/relationships/image" Target="../media/image133.png"/><Relationship Id="rId10" Type="http://schemas.openxmlformats.org/officeDocument/2006/relationships/customXml" Target="../ink/ink75.xml"/><Relationship Id="rId31" Type="http://schemas.openxmlformats.org/officeDocument/2006/relationships/image" Target="../media/image85.png"/><Relationship Id="rId52" Type="http://schemas.openxmlformats.org/officeDocument/2006/relationships/customXml" Target="../ink/ink96.xml"/><Relationship Id="rId73" Type="http://schemas.openxmlformats.org/officeDocument/2006/relationships/image" Target="../media/image106.png"/><Relationship Id="rId78" Type="http://schemas.openxmlformats.org/officeDocument/2006/relationships/customXml" Target="../ink/ink109.xml"/><Relationship Id="rId94" Type="http://schemas.openxmlformats.org/officeDocument/2006/relationships/customXml" Target="../ink/ink117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customXml" Target="../ink/ink131.xml"/><Relationship Id="rId143" Type="http://schemas.openxmlformats.org/officeDocument/2006/relationships/image" Target="../media/image141.png"/><Relationship Id="rId148" Type="http://schemas.openxmlformats.org/officeDocument/2006/relationships/customXml" Target="../ink/ink144.xml"/><Relationship Id="rId164" Type="http://schemas.openxmlformats.org/officeDocument/2006/relationships/customXml" Target="../ink/ink152.xml"/><Relationship Id="rId169" Type="http://schemas.openxmlformats.org/officeDocument/2006/relationships/image" Target="../media/image154.png"/><Relationship Id="rId185" Type="http://schemas.openxmlformats.org/officeDocument/2006/relationships/image" Target="../media/image162.png"/><Relationship Id="rId4" Type="http://schemas.openxmlformats.org/officeDocument/2006/relationships/customXml" Target="../ink/ink72.xml"/><Relationship Id="rId9" Type="http://schemas.openxmlformats.org/officeDocument/2006/relationships/image" Target="../media/image74.png"/><Relationship Id="rId180" Type="http://schemas.openxmlformats.org/officeDocument/2006/relationships/customXml" Target="../ink/ink160.xml"/><Relationship Id="rId210" Type="http://schemas.openxmlformats.org/officeDocument/2006/relationships/customXml" Target="../ink/ink175.xml"/><Relationship Id="rId215" Type="http://schemas.openxmlformats.org/officeDocument/2006/relationships/image" Target="../media/image177.png"/><Relationship Id="rId26" Type="http://schemas.openxmlformats.org/officeDocument/2006/relationships/customXml" Target="../ink/ink83.xml"/><Relationship Id="rId47" Type="http://schemas.openxmlformats.org/officeDocument/2006/relationships/image" Target="../media/image93.png"/><Relationship Id="rId68" Type="http://schemas.openxmlformats.org/officeDocument/2006/relationships/customXml" Target="../ink/ink104.xml"/><Relationship Id="rId89" Type="http://schemas.openxmlformats.org/officeDocument/2006/relationships/image" Target="../media/image114.png"/><Relationship Id="rId112" Type="http://schemas.openxmlformats.org/officeDocument/2006/relationships/customXml" Target="../ink/ink126.xml"/><Relationship Id="rId133" Type="http://schemas.openxmlformats.org/officeDocument/2006/relationships/image" Target="../media/image136.png"/><Relationship Id="rId154" Type="http://schemas.openxmlformats.org/officeDocument/2006/relationships/customXml" Target="../ink/ink147.xml"/><Relationship Id="rId175" Type="http://schemas.openxmlformats.org/officeDocument/2006/relationships/image" Target="../media/image157.png"/><Relationship Id="rId196" Type="http://schemas.openxmlformats.org/officeDocument/2006/relationships/customXml" Target="../ink/ink168.xml"/><Relationship Id="rId200" Type="http://schemas.openxmlformats.org/officeDocument/2006/relationships/customXml" Target="../ink/ink170.xml"/><Relationship Id="rId16" Type="http://schemas.openxmlformats.org/officeDocument/2006/relationships/customXml" Target="../ink/ink78.xml"/><Relationship Id="rId37" Type="http://schemas.openxmlformats.org/officeDocument/2006/relationships/image" Target="../media/image88.png"/><Relationship Id="rId58" Type="http://schemas.openxmlformats.org/officeDocument/2006/relationships/customXml" Target="../ink/ink99.xml"/><Relationship Id="rId79" Type="http://schemas.openxmlformats.org/officeDocument/2006/relationships/image" Target="../media/image109.png"/><Relationship Id="rId102" Type="http://schemas.openxmlformats.org/officeDocument/2006/relationships/customXml" Target="../ink/ink121.xml"/><Relationship Id="rId123" Type="http://schemas.openxmlformats.org/officeDocument/2006/relationships/image" Target="../media/image131.png"/><Relationship Id="rId144" Type="http://schemas.openxmlformats.org/officeDocument/2006/relationships/customXml" Target="../ink/ink142.xml"/><Relationship Id="rId90" Type="http://schemas.openxmlformats.org/officeDocument/2006/relationships/customXml" Target="../ink/ink115.xml"/><Relationship Id="rId165" Type="http://schemas.openxmlformats.org/officeDocument/2006/relationships/image" Target="../media/image152.png"/><Relationship Id="rId186" Type="http://schemas.openxmlformats.org/officeDocument/2006/relationships/customXml" Target="../ink/ink163.xml"/><Relationship Id="rId211" Type="http://schemas.openxmlformats.org/officeDocument/2006/relationships/image" Target="../media/image175.png"/><Relationship Id="rId27" Type="http://schemas.openxmlformats.org/officeDocument/2006/relationships/image" Target="../media/image83.png"/><Relationship Id="rId48" Type="http://schemas.openxmlformats.org/officeDocument/2006/relationships/customXml" Target="../ink/ink94.xml"/><Relationship Id="rId69" Type="http://schemas.openxmlformats.org/officeDocument/2006/relationships/image" Target="../media/image104.png"/><Relationship Id="rId113" Type="http://schemas.openxmlformats.org/officeDocument/2006/relationships/image" Target="../media/image126.png"/><Relationship Id="rId134" Type="http://schemas.openxmlformats.org/officeDocument/2006/relationships/customXml" Target="../ink/ink137.xml"/><Relationship Id="rId80" Type="http://schemas.openxmlformats.org/officeDocument/2006/relationships/customXml" Target="../ink/ink110.xml"/><Relationship Id="rId155" Type="http://schemas.openxmlformats.org/officeDocument/2006/relationships/image" Target="../media/image147.png"/><Relationship Id="rId176" Type="http://schemas.openxmlformats.org/officeDocument/2006/relationships/customXml" Target="../ink/ink158.xml"/><Relationship Id="rId197" Type="http://schemas.openxmlformats.org/officeDocument/2006/relationships/image" Target="../media/image168.png"/><Relationship Id="rId201" Type="http://schemas.openxmlformats.org/officeDocument/2006/relationships/image" Target="../media/image170.png"/><Relationship Id="rId17" Type="http://schemas.openxmlformats.org/officeDocument/2006/relationships/image" Target="../media/image78.png"/><Relationship Id="rId38" Type="http://schemas.openxmlformats.org/officeDocument/2006/relationships/customXml" Target="../ink/ink89.xml"/><Relationship Id="rId59" Type="http://schemas.openxmlformats.org/officeDocument/2006/relationships/image" Target="../media/image99.png"/><Relationship Id="rId103" Type="http://schemas.openxmlformats.org/officeDocument/2006/relationships/image" Target="../media/image121.png"/><Relationship Id="rId124" Type="http://schemas.openxmlformats.org/officeDocument/2006/relationships/customXml" Target="../ink/ink132.xml"/><Relationship Id="rId70" Type="http://schemas.openxmlformats.org/officeDocument/2006/relationships/customXml" Target="../ink/ink105.xml"/><Relationship Id="rId91" Type="http://schemas.openxmlformats.org/officeDocument/2006/relationships/image" Target="../media/image115.png"/><Relationship Id="rId145" Type="http://schemas.openxmlformats.org/officeDocument/2006/relationships/image" Target="../media/image142.png"/><Relationship Id="rId166" Type="http://schemas.openxmlformats.org/officeDocument/2006/relationships/customXml" Target="../ink/ink153.xml"/><Relationship Id="rId187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6.xml"/><Relationship Id="rId28" Type="http://schemas.openxmlformats.org/officeDocument/2006/relationships/customXml" Target="../ink/ink84.xml"/><Relationship Id="rId49" Type="http://schemas.openxmlformats.org/officeDocument/2006/relationships/image" Target="../media/image94.png"/><Relationship Id="rId114" Type="http://schemas.openxmlformats.org/officeDocument/2006/relationships/customXml" Target="../ink/ink127.xml"/><Relationship Id="rId60" Type="http://schemas.openxmlformats.org/officeDocument/2006/relationships/customXml" Target="../ink/ink100.xml"/><Relationship Id="rId81" Type="http://schemas.openxmlformats.org/officeDocument/2006/relationships/image" Target="../media/image110.png"/><Relationship Id="rId135" Type="http://schemas.openxmlformats.org/officeDocument/2006/relationships/image" Target="../media/image137.png"/><Relationship Id="rId156" Type="http://schemas.openxmlformats.org/officeDocument/2006/relationships/customXml" Target="../ink/ink148.xml"/><Relationship Id="rId177" Type="http://schemas.openxmlformats.org/officeDocument/2006/relationships/image" Target="../media/image158.png"/><Relationship Id="rId198" Type="http://schemas.openxmlformats.org/officeDocument/2006/relationships/customXml" Target="../ink/ink169.xml"/><Relationship Id="rId202" Type="http://schemas.openxmlformats.org/officeDocument/2006/relationships/customXml" Target="../ink/ink171.xml"/><Relationship Id="rId18" Type="http://schemas.openxmlformats.org/officeDocument/2006/relationships/customXml" Target="../ink/ink79.xml"/><Relationship Id="rId39" Type="http://schemas.openxmlformats.org/officeDocument/2006/relationships/image" Target="../media/image89.png"/><Relationship Id="rId50" Type="http://schemas.openxmlformats.org/officeDocument/2006/relationships/customXml" Target="../ink/ink95.xml"/><Relationship Id="rId104" Type="http://schemas.openxmlformats.org/officeDocument/2006/relationships/customXml" Target="../ink/ink122.xml"/><Relationship Id="rId125" Type="http://schemas.openxmlformats.org/officeDocument/2006/relationships/image" Target="../media/image132.png"/><Relationship Id="rId146" Type="http://schemas.openxmlformats.org/officeDocument/2006/relationships/customXml" Target="../ink/ink143.xml"/><Relationship Id="rId167" Type="http://schemas.openxmlformats.org/officeDocument/2006/relationships/image" Target="../media/image153.png"/><Relationship Id="rId188" Type="http://schemas.openxmlformats.org/officeDocument/2006/relationships/customXml" Target="../ink/ink164.xml"/><Relationship Id="rId71" Type="http://schemas.openxmlformats.org/officeDocument/2006/relationships/image" Target="../media/image105.png"/><Relationship Id="rId92" Type="http://schemas.openxmlformats.org/officeDocument/2006/relationships/customXml" Target="../ink/ink116.xml"/><Relationship Id="rId213" Type="http://schemas.openxmlformats.org/officeDocument/2006/relationships/image" Target="../media/image176.png"/><Relationship Id="rId2" Type="http://schemas.openxmlformats.org/officeDocument/2006/relationships/customXml" Target="../ink/ink71.xml"/><Relationship Id="rId29" Type="http://schemas.openxmlformats.org/officeDocument/2006/relationships/image" Target="../media/image84.png"/><Relationship Id="rId40" Type="http://schemas.openxmlformats.org/officeDocument/2006/relationships/customXml" Target="../ink/ink90.xml"/><Relationship Id="rId115" Type="http://schemas.openxmlformats.org/officeDocument/2006/relationships/image" Target="../media/image127.png"/><Relationship Id="rId136" Type="http://schemas.openxmlformats.org/officeDocument/2006/relationships/customXml" Target="../ink/ink138.xml"/><Relationship Id="rId157" Type="http://schemas.openxmlformats.org/officeDocument/2006/relationships/image" Target="../media/image148.png"/><Relationship Id="rId178" Type="http://schemas.openxmlformats.org/officeDocument/2006/relationships/customXml" Target="../ink/ink159.xml"/><Relationship Id="rId61" Type="http://schemas.openxmlformats.org/officeDocument/2006/relationships/image" Target="../media/image100.png"/><Relationship Id="rId82" Type="http://schemas.openxmlformats.org/officeDocument/2006/relationships/customXml" Target="../ink/ink111.xml"/><Relationship Id="rId199" Type="http://schemas.openxmlformats.org/officeDocument/2006/relationships/image" Target="../media/image169.png"/><Relationship Id="rId203" Type="http://schemas.openxmlformats.org/officeDocument/2006/relationships/image" Target="../media/image171.png"/><Relationship Id="rId19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.png"/><Relationship Id="rId21" Type="http://schemas.openxmlformats.org/officeDocument/2006/relationships/image" Target="../media/image188.png"/><Relationship Id="rId42" Type="http://schemas.openxmlformats.org/officeDocument/2006/relationships/customXml" Target="../ink/ink199.xml"/><Relationship Id="rId47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customXml" Target="../ink/ink212.xml"/><Relationship Id="rId84" Type="http://schemas.openxmlformats.org/officeDocument/2006/relationships/customXml" Target="../ink/ink220.xml"/><Relationship Id="rId89" Type="http://schemas.openxmlformats.org/officeDocument/2006/relationships/image" Target="../media/image222.png"/><Relationship Id="rId112" Type="http://schemas.openxmlformats.org/officeDocument/2006/relationships/customXml" Target="../ink/ink234.xml"/><Relationship Id="rId16" Type="http://schemas.openxmlformats.org/officeDocument/2006/relationships/customXml" Target="../ink/ink186.xml"/><Relationship Id="rId107" Type="http://schemas.openxmlformats.org/officeDocument/2006/relationships/image" Target="../media/image231.png"/><Relationship Id="rId11" Type="http://schemas.openxmlformats.org/officeDocument/2006/relationships/image" Target="../media/image183.png"/><Relationship Id="rId32" Type="http://schemas.openxmlformats.org/officeDocument/2006/relationships/customXml" Target="../ink/ink194.xml"/><Relationship Id="rId37" Type="http://schemas.openxmlformats.org/officeDocument/2006/relationships/image" Target="../media/image196.png"/><Relationship Id="rId53" Type="http://schemas.openxmlformats.org/officeDocument/2006/relationships/image" Target="../media/image204.png"/><Relationship Id="rId58" Type="http://schemas.openxmlformats.org/officeDocument/2006/relationships/customXml" Target="../ink/ink207.xml"/><Relationship Id="rId74" Type="http://schemas.openxmlformats.org/officeDocument/2006/relationships/customXml" Target="../ink/ink215.xml"/><Relationship Id="rId79" Type="http://schemas.openxmlformats.org/officeDocument/2006/relationships/image" Target="../media/image217.png"/><Relationship Id="rId102" Type="http://schemas.openxmlformats.org/officeDocument/2006/relationships/customXml" Target="../ink/ink229.xml"/><Relationship Id="rId123" Type="http://schemas.openxmlformats.org/officeDocument/2006/relationships/image" Target="../media/image239.png"/><Relationship Id="rId128" Type="http://schemas.openxmlformats.org/officeDocument/2006/relationships/customXml" Target="../ink/ink242.xml"/><Relationship Id="rId5" Type="http://schemas.openxmlformats.org/officeDocument/2006/relationships/image" Target="../media/image180.png"/><Relationship Id="rId90" Type="http://schemas.openxmlformats.org/officeDocument/2006/relationships/customXml" Target="../ink/ink223.xml"/><Relationship Id="rId95" Type="http://schemas.openxmlformats.org/officeDocument/2006/relationships/image" Target="../media/image225.png"/><Relationship Id="rId22" Type="http://schemas.openxmlformats.org/officeDocument/2006/relationships/customXml" Target="../ink/ink189.xml"/><Relationship Id="rId27" Type="http://schemas.openxmlformats.org/officeDocument/2006/relationships/image" Target="../media/image191.png"/><Relationship Id="rId43" Type="http://schemas.openxmlformats.org/officeDocument/2006/relationships/image" Target="../media/image199.png"/><Relationship Id="rId48" Type="http://schemas.openxmlformats.org/officeDocument/2006/relationships/customXml" Target="../ink/ink202.xml"/><Relationship Id="rId64" Type="http://schemas.openxmlformats.org/officeDocument/2006/relationships/customXml" Target="../ink/ink210.xml"/><Relationship Id="rId69" Type="http://schemas.openxmlformats.org/officeDocument/2006/relationships/image" Target="../media/image212.png"/><Relationship Id="rId113" Type="http://schemas.openxmlformats.org/officeDocument/2006/relationships/image" Target="../media/image234.png"/><Relationship Id="rId118" Type="http://schemas.openxmlformats.org/officeDocument/2006/relationships/customXml" Target="../ink/ink237.xml"/><Relationship Id="rId80" Type="http://schemas.openxmlformats.org/officeDocument/2006/relationships/customXml" Target="../ink/ink218.xml"/><Relationship Id="rId85" Type="http://schemas.openxmlformats.org/officeDocument/2006/relationships/image" Target="../media/image220.png"/><Relationship Id="rId12" Type="http://schemas.openxmlformats.org/officeDocument/2006/relationships/customXml" Target="../ink/ink184.xml"/><Relationship Id="rId17" Type="http://schemas.openxmlformats.org/officeDocument/2006/relationships/image" Target="../media/image186.png"/><Relationship Id="rId33" Type="http://schemas.openxmlformats.org/officeDocument/2006/relationships/image" Target="../media/image194.png"/><Relationship Id="rId38" Type="http://schemas.openxmlformats.org/officeDocument/2006/relationships/customXml" Target="../ink/ink197.xml"/><Relationship Id="rId59" Type="http://schemas.openxmlformats.org/officeDocument/2006/relationships/image" Target="../media/image207.png"/><Relationship Id="rId103" Type="http://schemas.openxmlformats.org/officeDocument/2006/relationships/image" Target="../media/image229.png"/><Relationship Id="rId108" Type="http://schemas.openxmlformats.org/officeDocument/2006/relationships/customXml" Target="../ink/ink232.xml"/><Relationship Id="rId124" Type="http://schemas.openxmlformats.org/officeDocument/2006/relationships/customXml" Target="../ink/ink240.xml"/><Relationship Id="rId129" Type="http://schemas.openxmlformats.org/officeDocument/2006/relationships/image" Target="../media/image242.png"/><Relationship Id="rId54" Type="http://schemas.openxmlformats.org/officeDocument/2006/relationships/customXml" Target="../ink/ink205.xml"/><Relationship Id="rId70" Type="http://schemas.openxmlformats.org/officeDocument/2006/relationships/customXml" Target="../ink/ink213.xml"/><Relationship Id="rId75" Type="http://schemas.openxmlformats.org/officeDocument/2006/relationships/image" Target="../media/image215.png"/><Relationship Id="rId91" Type="http://schemas.openxmlformats.org/officeDocument/2006/relationships/image" Target="../media/image223.png"/><Relationship Id="rId96" Type="http://schemas.openxmlformats.org/officeDocument/2006/relationships/customXml" Target="../ink/ink226.xml"/><Relationship Id="rId1" Type="http://schemas.openxmlformats.org/officeDocument/2006/relationships/tags" Target="../tags/tag3.xml"/><Relationship Id="rId6" Type="http://schemas.openxmlformats.org/officeDocument/2006/relationships/customXml" Target="../ink/ink181.xml"/><Relationship Id="rId23" Type="http://schemas.openxmlformats.org/officeDocument/2006/relationships/image" Target="../media/image189.png"/><Relationship Id="rId28" Type="http://schemas.openxmlformats.org/officeDocument/2006/relationships/customXml" Target="../ink/ink192.xml"/><Relationship Id="rId49" Type="http://schemas.openxmlformats.org/officeDocument/2006/relationships/image" Target="../media/image202.png"/><Relationship Id="rId114" Type="http://schemas.openxmlformats.org/officeDocument/2006/relationships/customXml" Target="../ink/ink235.xml"/><Relationship Id="rId119" Type="http://schemas.openxmlformats.org/officeDocument/2006/relationships/image" Target="../media/image237.png"/><Relationship Id="rId44" Type="http://schemas.openxmlformats.org/officeDocument/2006/relationships/customXml" Target="../ink/ink200.xml"/><Relationship Id="rId60" Type="http://schemas.openxmlformats.org/officeDocument/2006/relationships/customXml" Target="../ink/ink208.xml"/><Relationship Id="rId65" Type="http://schemas.openxmlformats.org/officeDocument/2006/relationships/image" Target="../media/image210.png"/><Relationship Id="rId81" Type="http://schemas.openxmlformats.org/officeDocument/2006/relationships/image" Target="../media/image218.png"/><Relationship Id="rId86" Type="http://schemas.openxmlformats.org/officeDocument/2006/relationships/customXml" Target="../ink/ink221.xml"/><Relationship Id="rId130" Type="http://schemas.openxmlformats.org/officeDocument/2006/relationships/customXml" Target="../ink/ink243.xml"/><Relationship Id="rId13" Type="http://schemas.openxmlformats.org/officeDocument/2006/relationships/image" Target="../media/image184.png"/><Relationship Id="rId18" Type="http://schemas.openxmlformats.org/officeDocument/2006/relationships/customXml" Target="../ink/ink187.xml"/><Relationship Id="rId39" Type="http://schemas.openxmlformats.org/officeDocument/2006/relationships/image" Target="../media/image197.png"/><Relationship Id="rId109" Type="http://schemas.openxmlformats.org/officeDocument/2006/relationships/image" Target="../media/image232.png"/><Relationship Id="rId34" Type="http://schemas.openxmlformats.org/officeDocument/2006/relationships/customXml" Target="../ink/ink195.xml"/><Relationship Id="rId50" Type="http://schemas.openxmlformats.org/officeDocument/2006/relationships/customXml" Target="../ink/ink203.xml"/><Relationship Id="rId55" Type="http://schemas.openxmlformats.org/officeDocument/2006/relationships/image" Target="../media/image205.png"/><Relationship Id="rId76" Type="http://schemas.openxmlformats.org/officeDocument/2006/relationships/customXml" Target="../ink/ink216.xml"/><Relationship Id="rId97" Type="http://schemas.openxmlformats.org/officeDocument/2006/relationships/image" Target="../media/image226.png"/><Relationship Id="rId104" Type="http://schemas.openxmlformats.org/officeDocument/2006/relationships/customXml" Target="../ink/ink230.xml"/><Relationship Id="rId120" Type="http://schemas.openxmlformats.org/officeDocument/2006/relationships/customXml" Target="../ink/ink238.xml"/><Relationship Id="rId125" Type="http://schemas.openxmlformats.org/officeDocument/2006/relationships/image" Target="../media/image240.png"/><Relationship Id="rId7" Type="http://schemas.openxmlformats.org/officeDocument/2006/relationships/image" Target="../media/image181.png"/><Relationship Id="rId71" Type="http://schemas.openxmlformats.org/officeDocument/2006/relationships/image" Target="../media/image213.png"/><Relationship Id="rId92" Type="http://schemas.openxmlformats.org/officeDocument/2006/relationships/customXml" Target="../ink/ink224.xml"/><Relationship Id="rId2" Type="http://schemas.openxmlformats.org/officeDocument/2006/relationships/tags" Target="../tags/tag4.xml"/><Relationship Id="rId29" Type="http://schemas.openxmlformats.org/officeDocument/2006/relationships/image" Target="../media/image192.png"/><Relationship Id="rId24" Type="http://schemas.openxmlformats.org/officeDocument/2006/relationships/customXml" Target="../ink/ink190.xml"/><Relationship Id="rId40" Type="http://schemas.openxmlformats.org/officeDocument/2006/relationships/customXml" Target="../ink/ink198.xml"/><Relationship Id="rId45" Type="http://schemas.openxmlformats.org/officeDocument/2006/relationships/image" Target="../media/image200.png"/><Relationship Id="rId66" Type="http://schemas.openxmlformats.org/officeDocument/2006/relationships/customXml" Target="../ink/ink211.xml"/><Relationship Id="rId87" Type="http://schemas.openxmlformats.org/officeDocument/2006/relationships/image" Target="../media/image221.png"/><Relationship Id="rId110" Type="http://schemas.openxmlformats.org/officeDocument/2006/relationships/customXml" Target="../ink/ink233.xml"/><Relationship Id="rId115" Type="http://schemas.openxmlformats.org/officeDocument/2006/relationships/image" Target="../media/image235.png"/><Relationship Id="rId131" Type="http://schemas.openxmlformats.org/officeDocument/2006/relationships/image" Target="../media/image243.png"/><Relationship Id="rId61" Type="http://schemas.openxmlformats.org/officeDocument/2006/relationships/image" Target="../media/image208.png"/><Relationship Id="rId82" Type="http://schemas.openxmlformats.org/officeDocument/2006/relationships/customXml" Target="../ink/ink219.xml"/><Relationship Id="rId19" Type="http://schemas.openxmlformats.org/officeDocument/2006/relationships/image" Target="../media/image187.png"/><Relationship Id="rId14" Type="http://schemas.openxmlformats.org/officeDocument/2006/relationships/customXml" Target="../ink/ink185.xml"/><Relationship Id="rId30" Type="http://schemas.openxmlformats.org/officeDocument/2006/relationships/customXml" Target="../ink/ink193.xml"/><Relationship Id="rId35" Type="http://schemas.openxmlformats.org/officeDocument/2006/relationships/image" Target="../media/image195.png"/><Relationship Id="rId56" Type="http://schemas.openxmlformats.org/officeDocument/2006/relationships/customXml" Target="../ink/ink206.xml"/><Relationship Id="rId77" Type="http://schemas.openxmlformats.org/officeDocument/2006/relationships/image" Target="../media/image216.png"/><Relationship Id="rId100" Type="http://schemas.openxmlformats.org/officeDocument/2006/relationships/customXml" Target="../ink/ink228.xml"/><Relationship Id="rId105" Type="http://schemas.openxmlformats.org/officeDocument/2006/relationships/image" Target="../media/image230.png"/><Relationship Id="rId126" Type="http://schemas.openxmlformats.org/officeDocument/2006/relationships/customXml" Target="../ink/ink241.xml"/><Relationship Id="rId8" Type="http://schemas.openxmlformats.org/officeDocument/2006/relationships/customXml" Target="../ink/ink182.xml"/><Relationship Id="rId51" Type="http://schemas.openxmlformats.org/officeDocument/2006/relationships/image" Target="../media/image203.png"/><Relationship Id="rId72" Type="http://schemas.openxmlformats.org/officeDocument/2006/relationships/customXml" Target="../ink/ink214.xml"/><Relationship Id="rId93" Type="http://schemas.openxmlformats.org/officeDocument/2006/relationships/image" Target="../media/image224.png"/><Relationship Id="rId98" Type="http://schemas.openxmlformats.org/officeDocument/2006/relationships/customXml" Target="../ink/ink227.xml"/><Relationship Id="rId121" Type="http://schemas.openxmlformats.org/officeDocument/2006/relationships/image" Target="../media/image238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190.png"/><Relationship Id="rId46" Type="http://schemas.openxmlformats.org/officeDocument/2006/relationships/customXml" Target="../ink/ink201.xml"/><Relationship Id="rId67" Type="http://schemas.openxmlformats.org/officeDocument/2006/relationships/image" Target="../media/image211.png"/><Relationship Id="rId116" Type="http://schemas.openxmlformats.org/officeDocument/2006/relationships/customXml" Target="../ink/ink236.xml"/><Relationship Id="rId20" Type="http://schemas.openxmlformats.org/officeDocument/2006/relationships/customXml" Target="../ink/ink188.xml"/><Relationship Id="rId41" Type="http://schemas.openxmlformats.org/officeDocument/2006/relationships/image" Target="../media/image198.png"/><Relationship Id="rId62" Type="http://schemas.openxmlformats.org/officeDocument/2006/relationships/customXml" Target="../ink/ink209.xml"/><Relationship Id="rId83" Type="http://schemas.openxmlformats.org/officeDocument/2006/relationships/image" Target="../media/image219.png"/><Relationship Id="rId88" Type="http://schemas.openxmlformats.org/officeDocument/2006/relationships/customXml" Target="../ink/ink222.xml"/><Relationship Id="rId111" Type="http://schemas.openxmlformats.org/officeDocument/2006/relationships/image" Target="../media/image233.png"/><Relationship Id="rId15" Type="http://schemas.openxmlformats.org/officeDocument/2006/relationships/image" Target="../media/image185.png"/><Relationship Id="rId36" Type="http://schemas.openxmlformats.org/officeDocument/2006/relationships/customXml" Target="../ink/ink196.xml"/><Relationship Id="rId57" Type="http://schemas.openxmlformats.org/officeDocument/2006/relationships/image" Target="../media/image206.png"/><Relationship Id="rId106" Type="http://schemas.openxmlformats.org/officeDocument/2006/relationships/customXml" Target="../ink/ink231.xml"/><Relationship Id="rId127" Type="http://schemas.openxmlformats.org/officeDocument/2006/relationships/image" Target="../media/image241.png"/><Relationship Id="rId10" Type="http://schemas.openxmlformats.org/officeDocument/2006/relationships/customXml" Target="../ink/ink183.xml"/><Relationship Id="rId31" Type="http://schemas.openxmlformats.org/officeDocument/2006/relationships/image" Target="../media/image193.png"/><Relationship Id="rId52" Type="http://schemas.openxmlformats.org/officeDocument/2006/relationships/customXml" Target="../ink/ink204.xml"/><Relationship Id="rId73" Type="http://schemas.openxmlformats.org/officeDocument/2006/relationships/image" Target="../media/image214.png"/><Relationship Id="rId78" Type="http://schemas.openxmlformats.org/officeDocument/2006/relationships/customXml" Target="../ink/ink217.xml"/><Relationship Id="rId94" Type="http://schemas.openxmlformats.org/officeDocument/2006/relationships/customXml" Target="../ink/ink225.xml"/><Relationship Id="rId99" Type="http://schemas.openxmlformats.org/officeDocument/2006/relationships/image" Target="../media/image227.png"/><Relationship Id="rId101" Type="http://schemas.openxmlformats.org/officeDocument/2006/relationships/image" Target="../media/image228.png"/><Relationship Id="rId122" Type="http://schemas.openxmlformats.org/officeDocument/2006/relationships/customXml" Target="../ink/ink239.xml"/><Relationship Id="rId4" Type="http://schemas.openxmlformats.org/officeDocument/2006/relationships/customXml" Target="../ink/ink180.xml"/><Relationship Id="rId9" Type="http://schemas.openxmlformats.org/officeDocument/2006/relationships/image" Target="../media/image182.png"/><Relationship Id="rId26" Type="http://schemas.openxmlformats.org/officeDocument/2006/relationships/customXml" Target="../ink/ink19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252.png"/><Relationship Id="rId42" Type="http://schemas.openxmlformats.org/officeDocument/2006/relationships/customXml" Target="../ink/ink263.xml"/><Relationship Id="rId47" Type="http://schemas.openxmlformats.org/officeDocument/2006/relationships/image" Target="../media/image265.png"/><Relationship Id="rId63" Type="http://schemas.openxmlformats.org/officeDocument/2006/relationships/image" Target="../media/image273.png"/><Relationship Id="rId68" Type="http://schemas.openxmlformats.org/officeDocument/2006/relationships/customXml" Target="../ink/ink276.xml"/><Relationship Id="rId84" Type="http://schemas.openxmlformats.org/officeDocument/2006/relationships/customXml" Target="../ink/ink284.xml"/><Relationship Id="rId89" Type="http://schemas.openxmlformats.org/officeDocument/2006/relationships/image" Target="../media/image286.png"/><Relationship Id="rId16" Type="http://schemas.openxmlformats.org/officeDocument/2006/relationships/customXml" Target="../ink/ink250.xml"/><Relationship Id="rId11" Type="http://schemas.openxmlformats.org/officeDocument/2006/relationships/image" Target="../media/image247.png"/><Relationship Id="rId32" Type="http://schemas.openxmlformats.org/officeDocument/2006/relationships/customXml" Target="../ink/ink258.xml"/><Relationship Id="rId37" Type="http://schemas.openxmlformats.org/officeDocument/2006/relationships/image" Target="../media/image260.png"/><Relationship Id="rId53" Type="http://schemas.openxmlformats.org/officeDocument/2006/relationships/image" Target="../media/image268.png"/><Relationship Id="rId58" Type="http://schemas.openxmlformats.org/officeDocument/2006/relationships/customXml" Target="../ink/ink271.xml"/><Relationship Id="rId74" Type="http://schemas.openxmlformats.org/officeDocument/2006/relationships/customXml" Target="../ink/ink279.xml"/><Relationship Id="rId79" Type="http://schemas.openxmlformats.org/officeDocument/2006/relationships/image" Target="../media/image281.png"/><Relationship Id="rId5" Type="http://schemas.openxmlformats.org/officeDocument/2006/relationships/image" Target="../media/image244.png"/><Relationship Id="rId90" Type="http://schemas.openxmlformats.org/officeDocument/2006/relationships/customXml" Target="../ink/ink287.xml"/><Relationship Id="rId95" Type="http://schemas.openxmlformats.org/officeDocument/2006/relationships/image" Target="../media/image289.png"/><Relationship Id="rId22" Type="http://schemas.openxmlformats.org/officeDocument/2006/relationships/customXml" Target="../ink/ink253.xml"/><Relationship Id="rId27" Type="http://schemas.openxmlformats.org/officeDocument/2006/relationships/image" Target="../media/image255.png"/><Relationship Id="rId43" Type="http://schemas.openxmlformats.org/officeDocument/2006/relationships/image" Target="../media/image263.png"/><Relationship Id="rId48" Type="http://schemas.openxmlformats.org/officeDocument/2006/relationships/customXml" Target="../ink/ink266.xml"/><Relationship Id="rId64" Type="http://schemas.openxmlformats.org/officeDocument/2006/relationships/customXml" Target="../ink/ink274.xml"/><Relationship Id="rId69" Type="http://schemas.openxmlformats.org/officeDocument/2006/relationships/image" Target="../media/image276.png"/><Relationship Id="rId80" Type="http://schemas.openxmlformats.org/officeDocument/2006/relationships/customXml" Target="../ink/ink282.xml"/><Relationship Id="rId85" Type="http://schemas.openxmlformats.org/officeDocument/2006/relationships/image" Target="../media/image284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248.xml"/><Relationship Id="rId17" Type="http://schemas.openxmlformats.org/officeDocument/2006/relationships/image" Target="../media/image250.png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59" Type="http://schemas.openxmlformats.org/officeDocument/2006/relationships/image" Target="../media/image271.png"/><Relationship Id="rId67" Type="http://schemas.openxmlformats.org/officeDocument/2006/relationships/image" Target="../media/image275.png"/><Relationship Id="rId20" Type="http://schemas.openxmlformats.org/officeDocument/2006/relationships/customXml" Target="../ink/ink252.xml"/><Relationship Id="rId41" Type="http://schemas.openxmlformats.org/officeDocument/2006/relationships/image" Target="../media/image262.png"/><Relationship Id="rId54" Type="http://schemas.openxmlformats.org/officeDocument/2006/relationships/customXml" Target="../ink/ink269.xml"/><Relationship Id="rId62" Type="http://schemas.openxmlformats.org/officeDocument/2006/relationships/customXml" Target="../ink/ink273.xml"/><Relationship Id="rId70" Type="http://schemas.openxmlformats.org/officeDocument/2006/relationships/customXml" Target="../ink/ink277.xml"/><Relationship Id="rId75" Type="http://schemas.openxmlformats.org/officeDocument/2006/relationships/image" Target="../media/image279.png"/><Relationship Id="rId83" Type="http://schemas.openxmlformats.org/officeDocument/2006/relationships/image" Target="../media/image283.png"/><Relationship Id="rId88" Type="http://schemas.openxmlformats.org/officeDocument/2006/relationships/customXml" Target="../ink/ink286.xml"/><Relationship Id="rId91" Type="http://schemas.openxmlformats.org/officeDocument/2006/relationships/image" Target="../media/image287.png"/><Relationship Id="rId96" Type="http://schemas.openxmlformats.org/officeDocument/2006/relationships/customXml" Target="../ink/ink290.xml"/><Relationship Id="rId1" Type="http://schemas.openxmlformats.org/officeDocument/2006/relationships/tags" Target="../tags/tag5.xml"/><Relationship Id="rId6" Type="http://schemas.openxmlformats.org/officeDocument/2006/relationships/customXml" Target="../ink/ink245.xml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266.png"/><Relationship Id="rId57" Type="http://schemas.openxmlformats.org/officeDocument/2006/relationships/image" Target="../media/image270.png"/><Relationship Id="rId10" Type="http://schemas.openxmlformats.org/officeDocument/2006/relationships/customXml" Target="../ink/ink247.xml"/><Relationship Id="rId31" Type="http://schemas.openxmlformats.org/officeDocument/2006/relationships/image" Target="../media/image257.png"/><Relationship Id="rId44" Type="http://schemas.openxmlformats.org/officeDocument/2006/relationships/customXml" Target="../ink/ink264.xml"/><Relationship Id="rId52" Type="http://schemas.openxmlformats.org/officeDocument/2006/relationships/customXml" Target="../ink/ink268.xml"/><Relationship Id="rId60" Type="http://schemas.openxmlformats.org/officeDocument/2006/relationships/customXml" Target="../ink/ink272.xml"/><Relationship Id="rId65" Type="http://schemas.openxmlformats.org/officeDocument/2006/relationships/image" Target="../media/image274.png"/><Relationship Id="rId73" Type="http://schemas.openxmlformats.org/officeDocument/2006/relationships/image" Target="../media/image278.png"/><Relationship Id="rId78" Type="http://schemas.openxmlformats.org/officeDocument/2006/relationships/customXml" Target="../ink/ink281.xml"/><Relationship Id="rId81" Type="http://schemas.openxmlformats.org/officeDocument/2006/relationships/image" Target="../media/image282.png"/><Relationship Id="rId86" Type="http://schemas.openxmlformats.org/officeDocument/2006/relationships/customXml" Target="../ink/ink285.xml"/><Relationship Id="rId94" Type="http://schemas.openxmlformats.org/officeDocument/2006/relationships/customXml" Target="../ink/ink289.xml"/><Relationship Id="rId4" Type="http://schemas.openxmlformats.org/officeDocument/2006/relationships/customXml" Target="../ink/ink244.xml"/><Relationship Id="rId9" Type="http://schemas.openxmlformats.org/officeDocument/2006/relationships/image" Target="../media/image246.png"/><Relationship Id="rId13" Type="http://schemas.openxmlformats.org/officeDocument/2006/relationships/image" Target="../media/image248.png"/><Relationship Id="rId18" Type="http://schemas.openxmlformats.org/officeDocument/2006/relationships/customXml" Target="../ink/ink251.xml"/><Relationship Id="rId39" Type="http://schemas.openxmlformats.org/officeDocument/2006/relationships/image" Target="../media/image261.png"/><Relationship Id="rId34" Type="http://schemas.openxmlformats.org/officeDocument/2006/relationships/customXml" Target="../ink/ink259.xml"/><Relationship Id="rId50" Type="http://schemas.openxmlformats.org/officeDocument/2006/relationships/customXml" Target="../ink/ink267.xml"/><Relationship Id="rId55" Type="http://schemas.openxmlformats.org/officeDocument/2006/relationships/image" Target="../media/image269.png"/><Relationship Id="rId76" Type="http://schemas.openxmlformats.org/officeDocument/2006/relationships/customXml" Target="../ink/ink280.xml"/><Relationship Id="rId97" Type="http://schemas.openxmlformats.org/officeDocument/2006/relationships/image" Target="../media/image290.png"/><Relationship Id="rId7" Type="http://schemas.openxmlformats.org/officeDocument/2006/relationships/image" Target="../media/image245.png"/><Relationship Id="rId71" Type="http://schemas.openxmlformats.org/officeDocument/2006/relationships/image" Target="../media/image277.png"/><Relationship Id="rId92" Type="http://schemas.openxmlformats.org/officeDocument/2006/relationships/customXml" Target="../ink/ink288.xml"/><Relationship Id="rId2" Type="http://schemas.openxmlformats.org/officeDocument/2006/relationships/tags" Target="../tags/tag6.xml"/><Relationship Id="rId29" Type="http://schemas.openxmlformats.org/officeDocument/2006/relationships/image" Target="../media/image256.png"/><Relationship Id="rId24" Type="http://schemas.openxmlformats.org/officeDocument/2006/relationships/customXml" Target="../ink/ink254.xml"/><Relationship Id="rId40" Type="http://schemas.openxmlformats.org/officeDocument/2006/relationships/customXml" Target="../ink/ink262.xml"/><Relationship Id="rId45" Type="http://schemas.openxmlformats.org/officeDocument/2006/relationships/image" Target="../media/image264.png"/><Relationship Id="rId66" Type="http://schemas.openxmlformats.org/officeDocument/2006/relationships/customXml" Target="../ink/ink275.xml"/><Relationship Id="rId87" Type="http://schemas.openxmlformats.org/officeDocument/2006/relationships/image" Target="../media/image285.png"/><Relationship Id="rId61" Type="http://schemas.openxmlformats.org/officeDocument/2006/relationships/image" Target="../media/image272.png"/><Relationship Id="rId82" Type="http://schemas.openxmlformats.org/officeDocument/2006/relationships/customXml" Target="../ink/ink283.xml"/><Relationship Id="rId19" Type="http://schemas.openxmlformats.org/officeDocument/2006/relationships/image" Target="../media/image251.png"/><Relationship Id="rId14" Type="http://schemas.openxmlformats.org/officeDocument/2006/relationships/customXml" Target="../ink/ink249.xml"/><Relationship Id="rId30" Type="http://schemas.openxmlformats.org/officeDocument/2006/relationships/customXml" Target="../ink/ink257.xml"/><Relationship Id="rId35" Type="http://schemas.openxmlformats.org/officeDocument/2006/relationships/image" Target="../media/image259.png"/><Relationship Id="rId56" Type="http://schemas.openxmlformats.org/officeDocument/2006/relationships/customXml" Target="../ink/ink270.xml"/><Relationship Id="rId77" Type="http://schemas.openxmlformats.org/officeDocument/2006/relationships/image" Target="../media/image280.png"/><Relationship Id="rId8" Type="http://schemas.openxmlformats.org/officeDocument/2006/relationships/customXml" Target="../ink/ink246.xml"/><Relationship Id="rId51" Type="http://schemas.openxmlformats.org/officeDocument/2006/relationships/image" Target="../media/image267.png"/><Relationship Id="rId72" Type="http://schemas.openxmlformats.org/officeDocument/2006/relationships/customXml" Target="../ink/ink278.xml"/><Relationship Id="rId93" Type="http://schemas.openxmlformats.org/officeDocument/2006/relationships/image" Target="../media/image28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7.png"/><Relationship Id="rId21" Type="http://schemas.openxmlformats.org/officeDocument/2006/relationships/image" Target="../media/image299.png"/><Relationship Id="rId42" Type="http://schemas.openxmlformats.org/officeDocument/2006/relationships/customXml" Target="../ink/ink310.xml"/><Relationship Id="rId63" Type="http://schemas.openxmlformats.org/officeDocument/2006/relationships/image" Target="../media/image320.png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159" Type="http://schemas.openxmlformats.org/officeDocument/2006/relationships/image" Target="../media/image368.png"/><Relationship Id="rId170" Type="http://schemas.openxmlformats.org/officeDocument/2006/relationships/customXml" Target="../ink/ink374.xml"/><Relationship Id="rId107" Type="http://schemas.openxmlformats.org/officeDocument/2006/relationships/image" Target="../media/image342.png"/><Relationship Id="rId11" Type="http://schemas.openxmlformats.org/officeDocument/2006/relationships/image" Target="../media/image294.png"/><Relationship Id="rId32" Type="http://schemas.openxmlformats.org/officeDocument/2006/relationships/customXml" Target="../ink/ink305.xml"/><Relationship Id="rId53" Type="http://schemas.openxmlformats.org/officeDocument/2006/relationships/image" Target="../media/image315.png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149" Type="http://schemas.openxmlformats.org/officeDocument/2006/relationships/image" Target="../media/image363.png"/><Relationship Id="rId5" Type="http://schemas.openxmlformats.org/officeDocument/2006/relationships/image" Target="../media/image291.png"/><Relationship Id="rId95" Type="http://schemas.openxmlformats.org/officeDocument/2006/relationships/image" Target="../media/image336.png"/><Relationship Id="rId160" Type="http://schemas.openxmlformats.org/officeDocument/2006/relationships/customXml" Target="../ink/ink369.xml"/><Relationship Id="rId181" Type="http://schemas.openxmlformats.org/officeDocument/2006/relationships/image" Target="../media/image379.png"/><Relationship Id="rId22" Type="http://schemas.openxmlformats.org/officeDocument/2006/relationships/customXml" Target="../ink/ink300.xml"/><Relationship Id="rId43" Type="http://schemas.openxmlformats.org/officeDocument/2006/relationships/image" Target="../media/image310.png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139" Type="http://schemas.openxmlformats.org/officeDocument/2006/relationships/image" Target="../media/image358.png"/><Relationship Id="rId85" Type="http://schemas.openxmlformats.org/officeDocument/2006/relationships/image" Target="../media/image331.png"/><Relationship Id="rId150" Type="http://schemas.openxmlformats.org/officeDocument/2006/relationships/customXml" Target="../ink/ink364.xml"/><Relationship Id="rId171" Type="http://schemas.openxmlformats.org/officeDocument/2006/relationships/image" Target="../media/image374.png"/><Relationship Id="rId12" Type="http://schemas.openxmlformats.org/officeDocument/2006/relationships/customXml" Target="../ink/ink295.xml"/><Relationship Id="rId33" Type="http://schemas.openxmlformats.org/officeDocument/2006/relationships/image" Target="../media/image305.png"/><Relationship Id="rId108" Type="http://schemas.openxmlformats.org/officeDocument/2006/relationships/customXml" Target="../ink/ink343.xml"/><Relationship Id="rId129" Type="http://schemas.openxmlformats.org/officeDocument/2006/relationships/image" Target="../media/image353.png"/><Relationship Id="rId54" Type="http://schemas.openxmlformats.org/officeDocument/2006/relationships/customXml" Target="../ink/ink316.xml"/><Relationship Id="rId75" Type="http://schemas.openxmlformats.org/officeDocument/2006/relationships/image" Target="../media/image326.png"/><Relationship Id="rId96" Type="http://schemas.openxmlformats.org/officeDocument/2006/relationships/customXml" Target="../ink/ink337.xml"/><Relationship Id="rId140" Type="http://schemas.openxmlformats.org/officeDocument/2006/relationships/customXml" Target="../ink/ink359.xml"/><Relationship Id="rId161" Type="http://schemas.openxmlformats.org/officeDocument/2006/relationships/image" Target="../media/image369.png"/><Relationship Id="rId182" Type="http://schemas.openxmlformats.org/officeDocument/2006/relationships/customXml" Target="../ink/ink380.xml"/><Relationship Id="rId6" Type="http://schemas.openxmlformats.org/officeDocument/2006/relationships/customXml" Target="../ink/ink292.xml"/><Relationship Id="rId23" Type="http://schemas.openxmlformats.org/officeDocument/2006/relationships/image" Target="../media/image300.png"/><Relationship Id="rId119" Type="http://schemas.openxmlformats.org/officeDocument/2006/relationships/image" Target="../media/image348.png"/><Relationship Id="rId44" Type="http://schemas.openxmlformats.org/officeDocument/2006/relationships/customXml" Target="../ink/ink311.xml"/><Relationship Id="rId65" Type="http://schemas.openxmlformats.org/officeDocument/2006/relationships/image" Target="../media/image321.png"/><Relationship Id="rId86" Type="http://schemas.openxmlformats.org/officeDocument/2006/relationships/customXml" Target="../ink/ink332.xml"/><Relationship Id="rId130" Type="http://schemas.openxmlformats.org/officeDocument/2006/relationships/customXml" Target="../ink/ink354.xml"/><Relationship Id="rId151" Type="http://schemas.openxmlformats.org/officeDocument/2006/relationships/image" Target="../media/image364.png"/><Relationship Id="rId172" Type="http://schemas.openxmlformats.org/officeDocument/2006/relationships/customXml" Target="../ink/ink375.xml"/><Relationship Id="rId13" Type="http://schemas.openxmlformats.org/officeDocument/2006/relationships/image" Target="../media/image295.png"/><Relationship Id="rId18" Type="http://schemas.openxmlformats.org/officeDocument/2006/relationships/customXml" Target="../ink/ink298.xml"/><Relationship Id="rId39" Type="http://schemas.openxmlformats.org/officeDocument/2006/relationships/image" Target="../media/image308.png"/><Relationship Id="rId109" Type="http://schemas.openxmlformats.org/officeDocument/2006/relationships/image" Target="../media/image343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16.png"/><Relationship Id="rId76" Type="http://schemas.openxmlformats.org/officeDocument/2006/relationships/customXml" Target="../ink/ink327.xml"/><Relationship Id="rId97" Type="http://schemas.openxmlformats.org/officeDocument/2006/relationships/image" Target="../media/image337.png"/><Relationship Id="rId104" Type="http://schemas.openxmlformats.org/officeDocument/2006/relationships/customXml" Target="../ink/ink341.xml"/><Relationship Id="rId120" Type="http://schemas.openxmlformats.org/officeDocument/2006/relationships/customXml" Target="../ink/ink349.xml"/><Relationship Id="rId125" Type="http://schemas.openxmlformats.org/officeDocument/2006/relationships/image" Target="../media/image351.png"/><Relationship Id="rId141" Type="http://schemas.openxmlformats.org/officeDocument/2006/relationships/image" Target="../media/image359.png"/><Relationship Id="rId146" Type="http://schemas.openxmlformats.org/officeDocument/2006/relationships/customXml" Target="../ink/ink362.xml"/><Relationship Id="rId167" Type="http://schemas.openxmlformats.org/officeDocument/2006/relationships/image" Target="../media/image372.png"/><Relationship Id="rId7" Type="http://schemas.openxmlformats.org/officeDocument/2006/relationships/image" Target="../media/image292.png"/><Relationship Id="rId71" Type="http://schemas.openxmlformats.org/officeDocument/2006/relationships/image" Target="../media/image324.png"/><Relationship Id="rId92" Type="http://schemas.openxmlformats.org/officeDocument/2006/relationships/customXml" Target="../ink/ink335.xml"/><Relationship Id="rId162" Type="http://schemas.openxmlformats.org/officeDocument/2006/relationships/customXml" Target="../ink/ink370.xml"/><Relationship Id="rId183" Type="http://schemas.openxmlformats.org/officeDocument/2006/relationships/image" Target="../media/image380.png"/><Relationship Id="rId2" Type="http://schemas.openxmlformats.org/officeDocument/2006/relationships/tags" Target="../tags/tag8.xml"/><Relationship Id="rId29" Type="http://schemas.openxmlformats.org/officeDocument/2006/relationships/image" Target="../media/image303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11.png"/><Relationship Id="rId66" Type="http://schemas.openxmlformats.org/officeDocument/2006/relationships/customXml" Target="../ink/ink322.xml"/><Relationship Id="rId87" Type="http://schemas.openxmlformats.org/officeDocument/2006/relationships/image" Target="../media/image332.png"/><Relationship Id="rId110" Type="http://schemas.openxmlformats.org/officeDocument/2006/relationships/customXml" Target="../ink/ink344.xml"/><Relationship Id="rId115" Type="http://schemas.openxmlformats.org/officeDocument/2006/relationships/image" Target="../media/image346.png"/><Relationship Id="rId131" Type="http://schemas.openxmlformats.org/officeDocument/2006/relationships/image" Target="../media/image354.png"/><Relationship Id="rId136" Type="http://schemas.openxmlformats.org/officeDocument/2006/relationships/customXml" Target="../ink/ink357.xml"/><Relationship Id="rId157" Type="http://schemas.openxmlformats.org/officeDocument/2006/relationships/image" Target="../media/image367.png"/><Relationship Id="rId178" Type="http://schemas.openxmlformats.org/officeDocument/2006/relationships/customXml" Target="../ink/ink378.xml"/><Relationship Id="rId61" Type="http://schemas.openxmlformats.org/officeDocument/2006/relationships/image" Target="../media/image319.png"/><Relationship Id="rId82" Type="http://schemas.openxmlformats.org/officeDocument/2006/relationships/customXml" Target="../ink/ink330.xml"/><Relationship Id="rId152" Type="http://schemas.openxmlformats.org/officeDocument/2006/relationships/customXml" Target="../ink/ink365.xml"/><Relationship Id="rId173" Type="http://schemas.openxmlformats.org/officeDocument/2006/relationships/image" Target="../media/image375.png"/><Relationship Id="rId19" Type="http://schemas.openxmlformats.org/officeDocument/2006/relationships/image" Target="../media/image298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06.png"/><Relationship Id="rId56" Type="http://schemas.openxmlformats.org/officeDocument/2006/relationships/customXml" Target="../ink/ink317.xml"/><Relationship Id="rId77" Type="http://schemas.openxmlformats.org/officeDocument/2006/relationships/image" Target="../media/image327.png"/><Relationship Id="rId100" Type="http://schemas.openxmlformats.org/officeDocument/2006/relationships/customXml" Target="../ink/ink339.xml"/><Relationship Id="rId105" Type="http://schemas.openxmlformats.org/officeDocument/2006/relationships/image" Target="../media/image341.png"/><Relationship Id="rId126" Type="http://schemas.openxmlformats.org/officeDocument/2006/relationships/customXml" Target="../ink/ink352.xml"/><Relationship Id="rId147" Type="http://schemas.openxmlformats.org/officeDocument/2006/relationships/image" Target="../media/image362.png"/><Relationship Id="rId168" Type="http://schemas.openxmlformats.org/officeDocument/2006/relationships/customXml" Target="../ink/ink373.xml"/><Relationship Id="rId8" Type="http://schemas.openxmlformats.org/officeDocument/2006/relationships/customXml" Target="../ink/ink293.xml"/><Relationship Id="rId51" Type="http://schemas.openxmlformats.org/officeDocument/2006/relationships/image" Target="../media/image314.png"/><Relationship Id="rId72" Type="http://schemas.openxmlformats.org/officeDocument/2006/relationships/customXml" Target="../ink/ink325.xml"/><Relationship Id="rId93" Type="http://schemas.openxmlformats.org/officeDocument/2006/relationships/image" Target="../media/image335.png"/><Relationship Id="rId98" Type="http://schemas.openxmlformats.org/officeDocument/2006/relationships/customXml" Target="../ink/ink338.xml"/><Relationship Id="rId121" Type="http://schemas.openxmlformats.org/officeDocument/2006/relationships/image" Target="../media/image349.png"/><Relationship Id="rId142" Type="http://schemas.openxmlformats.org/officeDocument/2006/relationships/customXml" Target="../ink/ink360.xml"/><Relationship Id="rId163" Type="http://schemas.openxmlformats.org/officeDocument/2006/relationships/image" Target="../media/image370.png"/><Relationship Id="rId184" Type="http://schemas.openxmlformats.org/officeDocument/2006/relationships/customXml" Target="../ink/ink381.xm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301.png"/><Relationship Id="rId46" Type="http://schemas.openxmlformats.org/officeDocument/2006/relationships/customXml" Target="../ink/ink312.xml"/><Relationship Id="rId67" Type="http://schemas.openxmlformats.org/officeDocument/2006/relationships/image" Target="../media/image322.png"/><Relationship Id="rId116" Type="http://schemas.openxmlformats.org/officeDocument/2006/relationships/customXml" Target="../ink/ink347.xml"/><Relationship Id="rId137" Type="http://schemas.openxmlformats.org/officeDocument/2006/relationships/image" Target="../media/image357.png"/><Relationship Id="rId158" Type="http://schemas.openxmlformats.org/officeDocument/2006/relationships/customXml" Target="../ink/ink368.xml"/><Relationship Id="rId20" Type="http://schemas.openxmlformats.org/officeDocument/2006/relationships/customXml" Target="../ink/ink299.xml"/><Relationship Id="rId41" Type="http://schemas.openxmlformats.org/officeDocument/2006/relationships/image" Target="../media/image309.png"/><Relationship Id="rId62" Type="http://schemas.openxmlformats.org/officeDocument/2006/relationships/customXml" Target="../ink/ink320.xml"/><Relationship Id="rId83" Type="http://schemas.openxmlformats.org/officeDocument/2006/relationships/image" Target="../media/image330.png"/><Relationship Id="rId88" Type="http://schemas.openxmlformats.org/officeDocument/2006/relationships/customXml" Target="../ink/ink333.xml"/><Relationship Id="rId111" Type="http://schemas.openxmlformats.org/officeDocument/2006/relationships/image" Target="../media/image344.png"/><Relationship Id="rId132" Type="http://schemas.openxmlformats.org/officeDocument/2006/relationships/customXml" Target="../ink/ink355.xml"/><Relationship Id="rId153" Type="http://schemas.openxmlformats.org/officeDocument/2006/relationships/image" Target="../media/image365.png"/><Relationship Id="rId174" Type="http://schemas.openxmlformats.org/officeDocument/2006/relationships/customXml" Target="../ink/ink376.xml"/><Relationship Id="rId179" Type="http://schemas.openxmlformats.org/officeDocument/2006/relationships/image" Target="../media/image378.png"/><Relationship Id="rId15" Type="http://schemas.openxmlformats.org/officeDocument/2006/relationships/image" Target="../media/image296.png"/><Relationship Id="rId36" Type="http://schemas.openxmlformats.org/officeDocument/2006/relationships/customXml" Target="../ink/ink307.xml"/><Relationship Id="rId57" Type="http://schemas.openxmlformats.org/officeDocument/2006/relationships/image" Target="../media/image317.png"/><Relationship Id="rId106" Type="http://schemas.openxmlformats.org/officeDocument/2006/relationships/customXml" Target="../ink/ink342.xml"/><Relationship Id="rId127" Type="http://schemas.openxmlformats.org/officeDocument/2006/relationships/image" Target="../media/image352.png"/><Relationship Id="rId10" Type="http://schemas.openxmlformats.org/officeDocument/2006/relationships/customXml" Target="../ink/ink294.xml"/><Relationship Id="rId31" Type="http://schemas.openxmlformats.org/officeDocument/2006/relationships/image" Target="../media/image304.png"/><Relationship Id="rId52" Type="http://schemas.openxmlformats.org/officeDocument/2006/relationships/customXml" Target="../ink/ink315.xml"/><Relationship Id="rId73" Type="http://schemas.openxmlformats.org/officeDocument/2006/relationships/image" Target="../media/image325.png"/><Relationship Id="rId78" Type="http://schemas.openxmlformats.org/officeDocument/2006/relationships/customXml" Target="../ink/ink328.xml"/><Relationship Id="rId94" Type="http://schemas.openxmlformats.org/officeDocument/2006/relationships/customXml" Target="../ink/ink336.xml"/><Relationship Id="rId99" Type="http://schemas.openxmlformats.org/officeDocument/2006/relationships/image" Target="../media/image338.png"/><Relationship Id="rId101" Type="http://schemas.openxmlformats.org/officeDocument/2006/relationships/image" Target="../media/image339.png"/><Relationship Id="rId122" Type="http://schemas.openxmlformats.org/officeDocument/2006/relationships/customXml" Target="../ink/ink350.xml"/><Relationship Id="rId143" Type="http://schemas.openxmlformats.org/officeDocument/2006/relationships/image" Target="../media/image360.png"/><Relationship Id="rId148" Type="http://schemas.openxmlformats.org/officeDocument/2006/relationships/customXml" Target="../ink/ink363.xml"/><Relationship Id="rId164" Type="http://schemas.openxmlformats.org/officeDocument/2006/relationships/customXml" Target="../ink/ink371.xml"/><Relationship Id="rId169" Type="http://schemas.openxmlformats.org/officeDocument/2006/relationships/image" Target="../media/image373.png"/><Relationship Id="rId185" Type="http://schemas.openxmlformats.org/officeDocument/2006/relationships/image" Target="../media/image381.png"/><Relationship Id="rId4" Type="http://schemas.openxmlformats.org/officeDocument/2006/relationships/customXml" Target="../ink/ink291.xml"/><Relationship Id="rId9" Type="http://schemas.openxmlformats.org/officeDocument/2006/relationships/image" Target="../media/image293.png"/><Relationship Id="rId180" Type="http://schemas.openxmlformats.org/officeDocument/2006/relationships/customXml" Target="../ink/ink379.xml"/><Relationship Id="rId26" Type="http://schemas.openxmlformats.org/officeDocument/2006/relationships/customXml" Target="../ink/ink302.xml"/><Relationship Id="rId47" Type="http://schemas.openxmlformats.org/officeDocument/2006/relationships/image" Target="../media/image312.png"/><Relationship Id="rId68" Type="http://schemas.openxmlformats.org/officeDocument/2006/relationships/customXml" Target="../ink/ink323.xml"/><Relationship Id="rId89" Type="http://schemas.openxmlformats.org/officeDocument/2006/relationships/image" Target="../media/image333.png"/><Relationship Id="rId112" Type="http://schemas.openxmlformats.org/officeDocument/2006/relationships/customXml" Target="../ink/ink345.xml"/><Relationship Id="rId133" Type="http://schemas.openxmlformats.org/officeDocument/2006/relationships/image" Target="../media/image355.png"/><Relationship Id="rId154" Type="http://schemas.openxmlformats.org/officeDocument/2006/relationships/customXml" Target="../ink/ink366.xml"/><Relationship Id="rId175" Type="http://schemas.openxmlformats.org/officeDocument/2006/relationships/image" Target="../media/image376.png"/><Relationship Id="rId16" Type="http://schemas.openxmlformats.org/officeDocument/2006/relationships/customXml" Target="../ink/ink297.xml"/><Relationship Id="rId37" Type="http://schemas.openxmlformats.org/officeDocument/2006/relationships/image" Target="../media/image307.png"/><Relationship Id="rId58" Type="http://schemas.openxmlformats.org/officeDocument/2006/relationships/customXml" Target="../ink/ink318.xml"/><Relationship Id="rId79" Type="http://schemas.openxmlformats.org/officeDocument/2006/relationships/image" Target="../media/image328.png"/><Relationship Id="rId102" Type="http://schemas.openxmlformats.org/officeDocument/2006/relationships/customXml" Target="../ink/ink340.xml"/><Relationship Id="rId123" Type="http://schemas.openxmlformats.org/officeDocument/2006/relationships/image" Target="../media/image350.png"/><Relationship Id="rId144" Type="http://schemas.openxmlformats.org/officeDocument/2006/relationships/customXml" Target="../ink/ink361.xml"/><Relationship Id="rId90" Type="http://schemas.openxmlformats.org/officeDocument/2006/relationships/customXml" Target="../ink/ink334.xml"/><Relationship Id="rId165" Type="http://schemas.openxmlformats.org/officeDocument/2006/relationships/image" Target="../media/image371.png"/><Relationship Id="rId27" Type="http://schemas.openxmlformats.org/officeDocument/2006/relationships/image" Target="../media/image302.png"/><Relationship Id="rId48" Type="http://schemas.openxmlformats.org/officeDocument/2006/relationships/customXml" Target="../ink/ink313.xml"/><Relationship Id="rId69" Type="http://schemas.openxmlformats.org/officeDocument/2006/relationships/image" Target="../media/image323.png"/><Relationship Id="rId113" Type="http://schemas.openxmlformats.org/officeDocument/2006/relationships/image" Target="../media/image345.png"/><Relationship Id="rId134" Type="http://schemas.openxmlformats.org/officeDocument/2006/relationships/customXml" Target="../ink/ink356.xml"/><Relationship Id="rId80" Type="http://schemas.openxmlformats.org/officeDocument/2006/relationships/customXml" Target="../ink/ink329.xml"/><Relationship Id="rId155" Type="http://schemas.openxmlformats.org/officeDocument/2006/relationships/image" Target="../media/image366.png"/><Relationship Id="rId176" Type="http://schemas.openxmlformats.org/officeDocument/2006/relationships/customXml" Target="../ink/ink377.xml"/><Relationship Id="rId17" Type="http://schemas.openxmlformats.org/officeDocument/2006/relationships/image" Target="../media/image297.png"/><Relationship Id="rId38" Type="http://schemas.openxmlformats.org/officeDocument/2006/relationships/customXml" Target="../ink/ink308.xml"/><Relationship Id="rId59" Type="http://schemas.openxmlformats.org/officeDocument/2006/relationships/image" Target="../media/image318.png"/><Relationship Id="rId103" Type="http://schemas.openxmlformats.org/officeDocument/2006/relationships/image" Target="../media/image340.png"/><Relationship Id="rId124" Type="http://schemas.openxmlformats.org/officeDocument/2006/relationships/customXml" Target="../ink/ink351.xml"/><Relationship Id="rId70" Type="http://schemas.openxmlformats.org/officeDocument/2006/relationships/customXml" Target="../ink/ink324.xml"/><Relationship Id="rId91" Type="http://schemas.openxmlformats.org/officeDocument/2006/relationships/image" Target="../media/image334.png"/><Relationship Id="rId145" Type="http://schemas.openxmlformats.org/officeDocument/2006/relationships/image" Target="../media/image361.png"/><Relationship Id="rId166" Type="http://schemas.openxmlformats.org/officeDocument/2006/relationships/customXml" Target="../ink/ink372.xml"/><Relationship Id="rId1" Type="http://schemas.openxmlformats.org/officeDocument/2006/relationships/tags" Target="../tags/tag7.xml"/><Relationship Id="rId28" Type="http://schemas.openxmlformats.org/officeDocument/2006/relationships/customXml" Target="../ink/ink303.xml"/><Relationship Id="rId49" Type="http://schemas.openxmlformats.org/officeDocument/2006/relationships/image" Target="../media/image313.png"/><Relationship Id="rId114" Type="http://schemas.openxmlformats.org/officeDocument/2006/relationships/customXml" Target="../ink/ink346.xml"/><Relationship Id="rId60" Type="http://schemas.openxmlformats.org/officeDocument/2006/relationships/customXml" Target="../ink/ink319.xml"/><Relationship Id="rId81" Type="http://schemas.openxmlformats.org/officeDocument/2006/relationships/image" Target="../media/image329.png"/><Relationship Id="rId135" Type="http://schemas.openxmlformats.org/officeDocument/2006/relationships/image" Target="../media/image356.png"/><Relationship Id="rId156" Type="http://schemas.openxmlformats.org/officeDocument/2006/relationships/customXml" Target="../ink/ink367.xml"/><Relationship Id="rId177" Type="http://schemas.openxmlformats.org/officeDocument/2006/relationships/image" Target="../media/image3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2B3B29-CE11-4D1D-9086-541DB74DFBAF}"/>
                  </a:ext>
                </a:extLst>
              </p14:cNvPr>
              <p14:cNvContentPartPr/>
              <p14:nvPr/>
            </p14:nvContentPartPr>
            <p14:xfrm>
              <a:off x="401689" y="2249179"/>
              <a:ext cx="198000" cy="2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2B3B29-CE11-4D1D-9086-541DB74DF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49" y="2240539"/>
                <a:ext cx="215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3E705B-C700-4274-90EF-6EBC11897991}"/>
                  </a:ext>
                </a:extLst>
              </p14:cNvPr>
              <p14:cNvContentPartPr/>
              <p14:nvPr/>
            </p14:nvContentPartPr>
            <p14:xfrm>
              <a:off x="502849" y="2726539"/>
              <a:ext cx="24120" cy="22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3E705B-C700-4274-90EF-6EBC118979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849" y="2717899"/>
                <a:ext cx="417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B9B4C-B77C-4218-A6CF-3BE7EDA1318F}"/>
              </a:ext>
            </a:extLst>
          </p:cNvPr>
          <p:cNvGrpSpPr/>
          <p:nvPr/>
        </p:nvGrpSpPr>
        <p:grpSpPr>
          <a:xfrm>
            <a:off x="4480129" y="420739"/>
            <a:ext cx="398520" cy="257400"/>
            <a:chOff x="4480129" y="420739"/>
            <a:chExt cx="39852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F723E0-22B0-4E91-A9CF-B93046A3F1BA}"/>
                    </a:ext>
                  </a:extLst>
                </p14:cNvPr>
                <p14:cNvContentPartPr/>
                <p14:nvPr/>
              </p14:nvContentPartPr>
              <p14:xfrm>
                <a:off x="4552489" y="524779"/>
                <a:ext cx="326160" cy="7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F723E0-22B0-4E91-A9CF-B93046A3F1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3489" y="516139"/>
                  <a:ext cx="343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C953B4-75E7-4586-B7C2-B8072FF304AF}"/>
                    </a:ext>
                  </a:extLst>
                </p14:cNvPr>
                <p14:cNvContentPartPr/>
                <p14:nvPr/>
              </p14:nvContentPartPr>
              <p14:xfrm>
                <a:off x="4480129" y="420739"/>
                <a:ext cx="259200" cy="25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C953B4-75E7-4586-B7C2-B8072FF304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1129" y="411739"/>
                  <a:ext cx="27684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CAB2D0-19D1-4FFC-9027-AF9B6C71E2F3}"/>
                  </a:ext>
                </a:extLst>
              </p14:cNvPr>
              <p14:cNvContentPartPr/>
              <p14:nvPr/>
            </p14:nvContentPartPr>
            <p14:xfrm>
              <a:off x="6641929" y="2075659"/>
              <a:ext cx="136440" cy="145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CAB2D0-19D1-4FFC-9027-AF9B6C71E2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3289" y="2067019"/>
                <a:ext cx="1540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3A381D5-BAEE-4336-8169-63F46D4E9149}"/>
              </a:ext>
            </a:extLst>
          </p:cNvPr>
          <p:cNvGrpSpPr/>
          <p:nvPr/>
        </p:nvGrpSpPr>
        <p:grpSpPr>
          <a:xfrm>
            <a:off x="7416649" y="1886299"/>
            <a:ext cx="1197720" cy="478800"/>
            <a:chOff x="7416649" y="1886299"/>
            <a:chExt cx="119772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44B9A4-414C-46BC-8010-92319677CCDA}"/>
                    </a:ext>
                  </a:extLst>
                </p14:cNvPr>
                <p14:cNvContentPartPr/>
                <p14:nvPr/>
              </p14:nvContentPartPr>
              <p14:xfrm>
                <a:off x="7455169" y="2006179"/>
                <a:ext cx="28800" cy="28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44B9A4-414C-46BC-8010-92319677CC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6169" y="1997539"/>
                  <a:ext cx="46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B3A3D7-13F2-46D2-9421-8A1BC2664916}"/>
                    </a:ext>
                  </a:extLst>
                </p14:cNvPr>
                <p14:cNvContentPartPr/>
                <p14:nvPr/>
              </p14:nvContentPartPr>
              <p14:xfrm>
                <a:off x="7416649" y="2159179"/>
                <a:ext cx="124200" cy="2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B3A3D7-13F2-46D2-9421-8A1BC26649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08009" y="2150179"/>
                  <a:ext cx="141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1701E9-E1EE-4A33-8F3B-84F9521B1107}"/>
                    </a:ext>
                  </a:extLst>
                </p14:cNvPr>
                <p14:cNvContentPartPr/>
                <p14:nvPr/>
              </p14:nvContentPartPr>
              <p14:xfrm>
                <a:off x="7668289" y="1964419"/>
                <a:ext cx="162720" cy="34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1701E9-E1EE-4A33-8F3B-84F9521B11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9289" y="1955779"/>
                  <a:ext cx="180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24C226-DD20-4CAF-9AA7-736A29D6BDD2}"/>
                    </a:ext>
                  </a:extLst>
                </p14:cNvPr>
                <p14:cNvContentPartPr/>
                <p14:nvPr/>
              </p14:nvContentPartPr>
              <p14:xfrm>
                <a:off x="7913449" y="1950379"/>
                <a:ext cx="113760" cy="323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24C226-DD20-4CAF-9AA7-736A29D6BD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04449" y="1941379"/>
                  <a:ext cx="13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F9F646-CDFC-4DA8-B8DA-5F5EA5BE397F}"/>
                    </a:ext>
                  </a:extLst>
                </p14:cNvPr>
                <p14:cNvContentPartPr/>
                <p14:nvPr/>
              </p14:nvContentPartPr>
              <p14:xfrm>
                <a:off x="8030089" y="2088979"/>
                <a:ext cx="151200" cy="140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F9F646-CDFC-4DA8-B8DA-5F5EA5BE39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449" y="2080339"/>
                  <a:ext cx="168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B2421-92AF-4BAB-8065-6A7EBD2F9471}"/>
                    </a:ext>
                  </a:extLst>
                </p14:cNvPr>
                <p14:cNvContentPartPr/>
                <p14:nvPr/>
              </p14:nvContentPartPr>
              <p14:xfrm>
                <a:off x="8273449" y="2094739"/>
                <a:ext cx="82440" cy="23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B2421-92AF-4BAB-8065-6A7EBD2F9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64449" y="2085739"/>
                  <a:ext cx="100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4B70B9-B6C7-4AC1-B669-823712B8D674}"/>
                    </a:ext>
                  </a:extLst>
                </p14:cNvPr>
                <p14:cNvContentPartPr/>
                <p14:nvPr/>
              </p14:nvContentPartPr>
              <p14:xfrm>
                <a:off x="8411329" y="2043259"/>
                <a:ext cx="5400" cy="13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4B70B9-B6C7-4AC1-B669-823712B8D6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02329" y="2034619"/>
                  <a:ext cx="23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D75CDC-5118-4577-BBB3-81AD3A1AE902}"/>
                    </a:ext>
                  </a:extLst>
                </p14:cNvPr>
                <p14:cNvContentPartPr/>
                <p14:nvPr/>
              </p14:nvContentPartPr>
              <p14:xfrm>
                <a:off x="8508169" y="1886299"/>
                <a:ext cx="106200" cy="47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D75CDC-5118-4577-BBB3-81AD3A1AE9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169" y="1877659"/>
                  <a:ext cx="12384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1AD43E-1003-4079-904E-C08B25A23DA8}"/>
                  </a:ext>
                </a:extLst>
              </p14:cNvPr>
              <p14:cNvContentPartPr/>
              <p14:nvPr/>
            </p14:nvContentPartPr>
            <p14:xfrm>
              <a:off x="5595769" y="2013739"/>
              <a:ext cx="18000" cy="272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1AD43E-1003-4079-904E-C08B25A23D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87129" y="2005099"/>
                <a:ext cx="356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6CB399-6308-4653-90F7-AF2566823142}"/>
                  </a:ext>
                </a:extLst>
              </p14:cNvPr>
              <p14:cNvContentPartPr/>
              <p14:nvPr/>
            </p14:nvContentPartPr>
            <p14:xfrm>
              <a:off x="5851369" y="2010139"/>
              <a:ext cx="22320" cy="262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6CB399-6308-4653-90F7-AF25668231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2729" y="2001499"/>
                <a:ext cx="39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8EC33C-6D9F-436F-AC37-0896B7977082}"/>
                  </a:ext>
                </a:extLst>
              </p14:cNvPr>
              <p14:cNvContentPartPr/>
              <p14:nvPr/>
            </p14:nvContentPartPr>
            <p14:xfrm>
              <a:off x="5761729" y="2148019"/>
              <a:ext cx="205200" cy="19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8EC33C-6D9F-436F-AC37-0896B79770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53089" y="2139019"/>
                <a:ext cx="222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6CFB40-30C1-48A2-943C-8E99886028CF}"/>
                  </a:ext>
                </a:extLst>
              </p14:cNvPr>
              <p14:cNvContentPartPr/>
              <p14:nvPr/>
            </p14:nvContentPartPr>
            <p14:xfrm>
              <a:off x="6259249" y="1983859"/>
              <a:ext cx="164880" cy="304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6CFB40-30C1-48A2-943C-8E99886028C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50249" y="1974859"/>
                <a:ext cx="1825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75FC78-28EF-45BA-8EA5-0B4CD2731A07}"/>
                  </a:ext>
                </a:extLst>
              </p14:cNvPr>
              <p14:cNvContentPartPr/>
              <p14:nvPr/>
            </p14:nvContentPartPr>
            <p14:xfrm>
              <a:off x="6180049" y="2103739"/>
              <a:ext cx="20556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75FC78-28EF-45BA-8EA5-0B4CD2731A0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71049" y="2094739"/>
                <a:ext cx="223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FE5567-B0BC-47C6-AB3A-13BAD87833B4}"/>
                  </a:ext>
                </a:extLst>
              </p14:cNvPr>
              <p14:cNvContentPartPr/>
              <p14:nvPr/>
            </p14:nvContentPartPr>
            <p14:xfrm>
              <a:off x="6528889" y="1936699"/>
              <a:ext cx="59040" cy="36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FE5567-B0BC-47C6-AB3A-13BAD87833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89" y="1927699"/>
                <a:ext cx="766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BE788A-8E97-4BEE-A84D-67A1D046159F}"/>
                  </a:ext>
                </a:extLst>
              </p14:cNvPr>
              <p14:cNvContentPartPr/>
              <p14:nvPr/>
            </p14:nvContentPartPr>
            <p14:xfrm>
              <a:off x="6859369" y="2102659"/>
              <a:ext cx="68400" cy="9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BE788A-8E97-4BEE-A84D-67A1D04615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0729" y="2093659"/>
                <a:ext cx="86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3E61177-39E6-4BA7-94A1-716C3DECDB36}"/>
                  </a:ext>
                </a:extLst>
              </p14:cNvPr>
              <p14:cNvContentPartPr/>
              <p14:nvPr/>
            </p14:nvContentPartPr>
            <p14:xfrm>
              <a:off x="6957289" y="2056579"/>
              <a:ext cx="86400" cy="49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3E61177-39E6-4BA7-94A1-716C3DECDB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48649" y="2047939"/>
                <a:ext cx="104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58233A-5D3B-467B-9805-0C8C4D01A51C}"/>
                  </a:ext>
                </a:extLst>
              </p14:cNvPr>
              <p14:cNvContentPartPr/>
              <p14:nvPr/>
            </p14:nvContentPartPr>
            <p14:xfrm>
              <a:off x="7085809" y="1933099"/>
              <a:ext cx="101160" cy="363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58233A-5D3B-467B-9805-0C8C4D01A5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77169" y="1924459"/>
                <a:ext cx="1188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7C66BF-72E9-4CB6-855C-C6100E757F36}"/>
                  </a:ext>
                </a:extLst>
              </p14:cNvPr>
              <p14:cNvContentPartPr/>
              <p14:nvPr/>
            </p14:nvContentPartPr>
            <p14:xfrm>
              <a:off x="4258729" y="2459419"/>
              <a:ext cx="608400" cy="28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7C66BF-72E9-4CB6-855C-C6100E757F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50089" y="2450779"/>
                <a:ext cx="626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1BC227-F8A1-48E0-AE82-8C9DDEEACE22}"/>
                  </a:ext>
                </a:extLst>
              </p14:cNvPr>
              <p14:cNvContentPartPr/>
              <p14:nvPr/>
            </p14:nvContentPartPr>
            <p14:xfrm>
              <a:off x="6311809" y="2349619"/>
              <a:ext cx="686520" cy="69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1BC227-F8A1-48E0-AE82-8C9DDEEACE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03169" y="2340979"/>
                <a:ext cx="704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8BF9173-18CA-450E-9BF5-AC166C6B13CB}"/>
                  </a:ext>
                </a:extLst>
              </p14:cNvPr>
              <p14:cNvContentPartPr/>
              <p14:nvPr/>
            </p14:nvContentPartPr>
            <p14:xfrm>
              <a:off x="7630489" y="2420899"/>
              <a:ext cx="810000" cy="28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8BF9173-18CA-450E-9BF5-AC166C6B13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1489" y="2412259"/>
                <a:ext cx="8276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9850151-616E-4C8B-A4EB-7DCC5A36007B}"/>
              </a:ext>
            </a:extLst>
          </p:cNvPr>
          <p:cNvGrpSpPr/>
          <p:nvPr/>
        </p:nvGrpSpPr>
        <p:grpSpPr>
          <a:xfrm>
            <a:off x="5171689" y="2780539"/>
            <a:ext cx="637200" cy="291240"/>
            <a:chOff x="5171689" y="2780539"/>
            <a:chExt cx="6372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6A8164-52BE-41DB-B0D6-A290D5183CE4}"/>
                    </a:ext>
                  </a:extLst>
                </p14:cNvPr>
                <p14:cNvContentPartPr/>
                <p14:nvPr/>
              </p14:nvContentPartPr>
              <p14:xfrm>
                <a:off x="5185729" y="2857939"/>
                <a:ext cx="139320" cy="3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6A8164-52BE-41DB-B0D6-A290D5183C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6729" y="2849299"/>
                  <a:ext cx="156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325B5C-60CE-47F6-80CE-4C66319B06CC}"/>
                    </a:ext>
                  </a:extLst>
                </p14:cNvPr>
                <p14:cNvContentPartPr/>
                <p14:nvPr/>
              </p14:nvContentPartPr>
              <p14:xfrm>
                <a:off x="5171689" y="2958739"/>
                <a:ext cx="101880" cy="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325B5C-60CE-47F6-80CE-4C66319B06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3049" y="2949739"/>
                  <a:ext cx="119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3AD0F7-A372-456E-9C9F-13FE13BCA862}"/>
                    </a:ext>
                  </a:extLst>
                </p14:cNvPr>
                <p14:cNvContentPartPr/>
                <p14:nvPr/>
              </p14:nvContentPartPr>
              <p14:xfrm>
                <a:off x="5528449" y="2780539"/>
                <a:ext cx="29880" cy="29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3AD0F7-A372-456E-9C9F-13FE13BCA8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19809" y="2771539"/>
                  <a:ext cx="47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187FFD-42EC-4509-9089-E5867CC5E3C0}"/>
                    </a:ext>
                  </a:extLst>
                </p14:cNvPr>
                <p14:cNvContentPartPr/>
                <p14:nvPr/>
              </p14:nvContentPartPr>
              <p14:xfrm>
                <a:off x="5683969" y="2803939"/>
                <a:ext cx="52200" cy="24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187FFD-42EC-4509-9089-E5867CC5E3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4969" y="2795299"/>
                  <a:ext cx="69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3B9743-8933-4FCF-851C-C2E4A0855A4B}"/>
                    </a:ext>
                  </a:extLst>
                </p14:cNvPr>
                <p14:cNvContentPartPr/>
                <p14:nvPr/>
              </p14:nvContentPartPr>
              <p14:xfrm>
                <a:off x="5680369" y="2916619"/>
                <a:ext cx="128520" cy="3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3B9743-8933-4FCF-851C-C2E4A0855A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1729" y="2907619"/>
                  <a:ext cx="1461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5CDCBC-5E4D-45E7-8801-CB754A9F95C5}"/>
                  </a:ext>
                </a:extLst>
              </p14:cNvPr>
              <p14:cNvContentPartPr/>
              <p14:nvPr/>
            </p14:nvContentPartPr>
            <p14:xfrm>
              <a:off x="6867649" y="1412179"/>
              <a:ext cx="139680" cy="202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5CDCBC-5E4D-45E7-8801-CB754A9F95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58649" y="1403179"/>
                <a:ext cx="15732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263151A-8DD0-4419-88D7-84454133766B}"/>
              </a:ext>
            </a:extLst>
          </p:cNvPr>
          <p:cNvGrpSpPr/>
          <p:nvPr/>
        </p:nvGrpSpPr>
        <p:grpSpPr>
          <a:xfrm>
            <a:off x="5686129" y="3281659"/>
            <a:ext cx="175320" cy="232200"/>
            <a:chOff x="5686129" y="3281659"/>
            <a:chExt cx="17532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F5F1D0-251F-46DD-B81D-638073919875}"/>
                    </a:ext>
                  </a:extLst>
                </p14:cNvPr>
                <p14:cNvContentPartPr/>
                <p14:nvPr/>
              </p14:nvContentPartPr>
              <p14:xfrm>
                <a:off x="5716009" y="3281659"/>
                <a:ext cx="42120" cy="232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F5F1D0-251F-46DD-B81D-6380739198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07369" y="3273019"/>
                  <a:ext cx="59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8AF830F-4331-4856-BFE9-E0567894AFF9}"/>
                    </a:ext>
                  </a:extLst>
                </p14:cNvPr>
                <p14:cNvContentPartPr/>
                <p14:nvPr/>
              </p14:nvContentPartPr>
              <p14:xfrm>
                <a:off x="5686129" y="3404779"/>
                <a:ext cx="175320" cy="3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8AF830F-4331-4856-BFE9-E0567894AF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7129" y="3396139"/>
                  <a:ext cx="19296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9E76389-4B11-4F8E-9244-2FAF6A16E6C2}"/>
                  </a:ext>
                </a:extLst>
              </p14:cNvPr>
              <p14:cNvContentPartPr/>
              <p14:nvPr/>
            </p14:nvContentPartPr>
            <p14:xfrm>
              <a:off x="7988329" y="1251619"/>
              <a:ext cx="196200" cy="36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9E76389-4B11-4F8E-9244-2FAF6A16E6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79329" y="1242619"/>
                <a:ext cx="21384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05125C-4A5C-4967-8FDB-2567BCAEC415}"/>
              </a:ext>
            </a:extLst>
          </p:cNvPr>
          <p:cNvGrpSpPr/>
          <p:nvPr/>
        </p:nvGrpSpPr>
        <p:grpSpPr>
          <a:xfrm>
            <a:off x="6133969" y="2538619"/>
            <a:ext cx="2982240" cy="1063080"/>
            <a:chOff x="6133969" y="2538619"/>
            <a:chExt cx="298224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A55D58-F3EF-4AD5-8681-070C3917AF9A}"/>
                    </a:ext>
                  </a:extLst>
                </p14:cNvPr>
                <p14:cNvContentPartPr/>
                <p14:nvPr/>
              </p14:nvContentPartPr>
              <p14:xfrm>
                <a:off x="6133969" y="2698099"/>
                <a:ext cx="90360" cy="41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A55D58-F3EF-4AD5-8681-070C3917AF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5329" y="2689459"/>
                  <a:ext cx="108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273F40-1531-46B5-9187-EAF9F4E98D14}"/>
                    </a:ext>
                  </a:extLst>
                </p14:cNvPr>
                <p14:cNvContentPartPr/>
                <p14:nvPr/>
              </p14:nvContentPartPr>
              <p14:xfrm>
                <a:off x="6347809" y="2822659"/>
                <a:ext cx="1440" cy="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273F40-1531-46B5-9187-EAF9F4E98D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39169" y="281401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1C7F88-A908-4354-BF1F-02A8C308D2DF}"/>
                    </a:ext>
                  </a:extLst>
                </p14:cNvPr>
                <p14:cNvContentPartPr/>
                <p14:nvPr/>
              </p14:nvContentPartPr>
              <p14:xfrm>
                <a:off x="6328729" y="2768659"/>
                <a:ext cx="42120" cy="258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1C7F88-A908-4354-BF1F-02A8C308D2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0089" y="2759659"/>
                  <a:ext cx="5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124FC3-0A05-4DD8-9AE9-BA3BFECE8449}"/>
                    </a:ext>
                  </a:extLst>
                </p14:cNvPr>
                <p14:cNvContentPartPr/>
                <p14:nvPr/>
              </p14:nvContentPartPr>
              <p14:xfrm>
                <a:off x="6465529" y="2782339"/>
                <a:ext cx="127080" cy="248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124FC3-0A05-4DD8-9AE9-BA3BFECE84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6529" y="2773339"/>
                  <a:ext cx="144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3E2974-3D22-43B1-808D-295FF461ED56}"/>
                    </a:ext>
                  </a:extLst>
                </p14:cNvPr>
                <p14:cNvContentPartPr/>
                <p14:nvPr/>
              </p14:nvContentPartPr>
              <p14:xfrm>
                <a:off x="6788089" y="2705299"/>
                <a:ext cx="113760" cy="31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3E2974-3D22-43B1-808D-295FF461ED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9089" y="2696659"/>
                  <a:ext cx="131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3395A8-D989-4C48-89B7-7DE10910B5EC}"/>
                    </a:ext>
                  </a:extLst>
                </p14:cNvPr>
                <p14:cNvContentPartPr/>
                <p14:nvPr/>
              </p14:nvContentPartPr>
              <p14:xfrm>
                <a:off x="6741289" y="2858659"/>
                <a:ext cx="180000" cy="2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3395A8-D989-4C48-89B7-7DE10910B5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32289" y="2850019"/>
                  <a:ext cx="197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2D75F9-6399-4662-8108-8E2148430827}"/>
                    </a:ext>
                  </a:extLst>
                </p14:cNvPr>
                <p14:cNvContentPartPr/>
                <p14:nvPr/>
              </p14:nvContentPartPr>
              <p14:xfrm>
                <a:off x="7043329" y="2672539"/>
                <a:ext cx="62280" cy="361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2D75F9-6399-4662-8108-8E21484308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34689" y="2663539"/>
                  <a:ext cx="79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AA5B07-23F5-4382-AB88-D41CD71E95DD}"/>
                    </a:ext>
                  </a:extLst>
                </p14:cNvPr>
                <p14:cNvContentPartPr/>
                <p14:nvPr/>
              </p14:nvContentPartPr>
              <p14:xfrm>
                <a:off x="7137649" y="2792059"/>
                <a:ext cx="177840" cy="19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AA5B07-23F5-4382-AB88-D41CD71E95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29009" y="2783059"/>
                  <a:ext cx="195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C38017-D456-433E-BB08-CA1F581EF07B}"/>
                    </a:ext>
                  </a:extLst>
                </p14:cNvPr>
                <p14:cNvContentPartPr/>
                <p14:nvPr/>
              </p14:nvContentPartPr>
              <p14:xfrm>
                <a:off x="7358689" y="2838859"/>
                <a:ext cx="99720" cy="3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C38017-D456-433E-BB08-CA1F581EF0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50049" y="2829859"/>
                  <a:ext cx="117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7139A1-352C-4111-8E92-18B94D5BF5FC}"/>
                    </a:ext>
                  </a:extLst>
                </p14:cNvPr>
                <p14:cNvContentPartPr/>
                <p14:nvPr/>
              </p14:nvContentPartPr>
              <p14:xfrm>
                <a:off x="7506649" y="2750659"/>
                <a:ext cx="141480" cy="20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7139A1-352C-4111-8E92-18B94D5BF5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8009" y="2742019"/>
                  <a:ext cx="159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773647-EE42-4AB5-8B64-6D79E0323288}"/>
                    </a:ext>
                  </a:extLst>
                </p14:cNvPr>
                <p14:cNvContentPartPr/>
                <p14:nvPr/>
              </p14:nvContentPartPr>
              <p14:xfrm>
                <a:off x="7795369" y="2645899"/>
                <a:ext cx="56520" cy="38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773647-EE42-4AB5-8B64-6D79E03232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6369" y="2637259"/>
                  <a:ext cx="741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273864-BBE6-4FDA-A413-A2830487A49B}"/>
                    </a:ext>
                  </a:extLst>
                </p14:cNvPr>
                <p14:cNvContentPartPr/>
                <p14:nvPr/>
              </p14:nvContentPartPr>
              <p14:xfrm>
                <a:off x="7962049" y="2751019"/>
                <a:ext cx="23040" cy="238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273864-BBE6-4FDA-A413-A2830487A4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53049" y="2742379"/>
                  <a:ext cx="40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573249-28B1-4BD4-A853-BFF27D468D99}"/>
                    </a:ext>
                  </a:extLst>
                </p14:cNvPr>
                <p14:cNvContentPartPr/>
                <p14:nvPr/>
              </p14:nvContentPartPr>
              <p14:xfrm>
                <a:off x="7921369" y="2893939"/>
                <a:ext cx="116280" cy="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573249-28B1-4BD4-A853-BFF27D468D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2729" y="2884939"/>
                  <a:ext cx="133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0540AD-264C-4462-B31A-F71A5BBCA243}"/>
                    </a:ext>
                  </a:extLst>
                </p14:cNvPr>
                <p14:cNvContentPartPr/>
                <p14:nvPr/>
              </p14:nvContentPartPr>
              <p14:xfrm>
                <a:off x="8167969" y="2754619"/>
                <a:ext cx="118800" cy="26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0540AD-264C-4462-B31A-F71A5BBCA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59329" y="2745619"/>
                  <a:ext cx="136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7ED5EB-E929-4583-9174-20D08533EB18}"/>
                    </a:ext>
                  </a:extLst>
                </p14:cNvPr>
                <p14:cNvContentPartPr/>
                <p14:nvPr/>
              </p14:nvContentPartPr>
              <p14:xfrm>
                <a:off x="8151409" y="2684779"/>
                <a:ext cx="327960" cy="30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7ED5EB-E929-4583-9174-20D08533EB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42769" y="2676139"/>
                  <a:ext cx="345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61E3FE-F06A-43BD-836A-2DAEF914BE72}"/>
                    </a:ext>
                  </a:extLst>
                </p14:cNvPr>
                <p14:cNvContentPartPr/>
                <p14:nvPr/>
              </p14:nvContentPartPr>
              <p14:xfrm>
                <a:off x="8467129" y="2836339"/>
                <a:ext cx="129960" cy="10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61E3FE-F06A-43BD-836A-2DAEF914BE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58129" y="2827339"/>
                  <a:ext cx="147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A0F1B6-16E7-4C21-88B4-63EBE3D0978F}"/>
                    </a:ext>
                  </a:extLst>
                </p14:cNvPr>
                <p14:cNvContentPartPr/>
                <p14:nvPr/>
              </p14:nvContentPartPr>
              <p14:xfrm>
                <a:off x="8697169" y="2880259"/>
                <a:ext cx="117720" cy="1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A0F1B6-16E7-4C21-88B4-63EBE3D097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8169" y="2871619"/>
                  <a:ext cx="135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E64594-6233-4B2A-A431-E4CEDF7C6226}"/>
                    </a:ext>
                  </a:extLst>
                </p14:cNvPr>
                <p14:cNvContentPartPr/>
                <p14:nvPr/>
              </p14:nvContentPartPr>
              <p14:xfrm>
                <a:off x="8806969" y="2773699"/>
                <a:ext cx="153000" cy="18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E64594-6233-4B2A-A431-E4CEDF7C62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98329" y="2764699"/>
                  <a:ext cx="170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28A9C0-819E-448A-ACCA-E1A8A252C4AA}"/>
                    </a:ext>
                  </a:extLst>
                </p14:cNvPr>
                <p14:cNvContentPartPr/>
                <p14:nvPr/>
              </p14:nvContentPartPr>
              <p14:xfrm>
                <a:off x="8961049" y="2649499"/>
                <a:ext cx="155160" cy="38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28A9C0-819E-448A-ACCA-E1A8A252C4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52049" y="2640859"/>
                  <a:ext cx="172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550CE5-DCD7-4379-A997-B0A4886E53B7}"/>
                    </a:ext>
                  </a:extLst>
                </p14:cNvPr>
                <p14:cNvContentPartPr/>
                <p14:nvPr/>
              </p14:nvContentPartPr>
              <p14:xfrm>
                <a:off x="9031609" y="2538619"/>
                <a:ext cx="77400" cy="48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550CE5-DCD7-4379-A997-B0A4886E53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22969" y="2529979"/>
                  <a:ext cx="950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9DE225-5265-47B4-AA49-BE8278B00DC9}"/>
                    </a:ext>
                  </a:extLst>
                </p14:cNvPr>
                <p14:cNvContentPartPr/>
                <p14:nvPr/>
              </p14:nvContentPartPr>
              <p14:xfrm>
                <a:off x="6236569" y="3548059"/>
                <a:ext cx="20160" cy="51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9DE225-5265-47B4-AA49-BE8278B00D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7929" y="3539419"/>
                  <a:ext cx="37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806C9F-4DF2-432C-9380-AF2BF819AE6D}"/>
                    </a:ext>
                  </a:extLst>
                </p14:cNvPr>
                <p14:cNvContentPartPr/>
                <p14:nvPr/>
              </p14:nvContentPartPr>
              <p14:xfrm>
                <a:off x="6137929" y="3244219"/>
                <a:ext cx="102960" cy="357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806C9F-4DF2-432C-9380-AF2BF819AE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8929" y="3235219"/>
                  <a:ext cx="120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719B6E-0D67-4651-B1BA-C18213EF660F}"/>
                    </a:ext>
                  </a:extLst>
                </p14:cNvPr>
                <p14:cNvContentPartPr/>
                <p14:nvPr/>
              </p14:nvContentPartPr>
              <p14:xfrm>
                <a:off x="6369769" y="3261859"/>
                <a:ext cx="63720" cy="27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719B6E-0D67-4651-B1BA-C18213EF66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61129" y="3252859"/>
                  <a:ext cx="81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D59792-39A9-4717-A90F-9E39D4B85CF1}"/>
                    </a:ext>
                  </a:extLst>
                </p14:cNvPr>
                <p14:cNvContentPartPr/>
                <p14:nvPr/>
              </p14:nvContentPartPr>
              <p14:xfrm>
                <a:off x="6669289" y="3293899"/>
                <a:ext cx="17640" cy="18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D59792-39A9-4717-A90F-9E39D4B85C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0289" y="3285259"/>
                  <a:ext cx="35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02D-945B-466C-8C4D-73141B745275}"/>
                    </a:ext>
                  </a:extLst>
                </p14:cNvPr>
                <p14:cNvContentPartPr/>
                <p14:nvPr/>
              </p14:nvContentPartPr>
              <p14:xfrm>
                <a:off x="6630049" y="3393259"/>
                <a:ext cx="150120" cy="17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02D-945B-466C-8C4D-73141B7452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1049" y="3384619"/>
                  <a:ext cx="167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4EF679-B828-4F9A-8B0E-8C48590D4599}"/>
                    </a:ext>
                  </a:extLst>
                </p14:cNvPr>
                <p14:cNvContentPartPr/>
                <p14:nvPr/>
              </p14:nvContentPartPr>
              <p14:xfrm>
                <a:off x="6913729" y="3222619"/>
                <a:ext cx="138240" cy="302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4EF679-B828-4F9A-8B0E-8C48590D45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4729" y="3213619"/>
                  <a:ext cx="155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AE3E10-10F9-419C-B74F-5BF115D24E2F}"/>
                    </a:ext>
                  </a:extLst>
                </p14:cNvPr>
                <p14:cNvContentPartPr/>
                <p14:nvPr/>
              </p14:nvContentPartPr>
              <p14:xfrm>
                <a:off x="7226569" y="3228379"/>
                <a:ext cx="53280" cy="241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AE3E10-10F9-419C-B74F-5BF115D24E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17929" y="3219739"/>
                  <a:ext cx="70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824B93-8F0E-4FBF-A2AC-F63686A12EF6}"/>
                    </a:ext>
                  </a:extLst>
                </p14:cNvPr>
                <p14:cNvContentPartPr/>
                <p14:nvPr/>
              </p14:nvContentPartPr>
              <p14:xfrm>
                <a:off x="7360849" y="3314059"/>
                <a:ext cx="145440" cy="147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824B93-8F0E-4FBF-A2AC-F63686A12E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52209" y="3305419"/>
                  <a:ext cx="163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7E4423C-A881-448D-93E2-532E1C5F7632}"/>
                    </a:ext>
                  </a:extLst>
                </p14:cNvPr>
                <p14:cNvContentPartPr/>
                <p14:nvPr/>
              </p14:nvContentPartPr>
              <p14:xfrm>
                <a:off x="7548409" y="3360859"/>
                <a:ext cx="38880" cy="15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7E4423C-A881-448D-93E2-532E1C5F76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39409" y="3351859"/>
                  <a:ext cx="5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A7D7D7-B17F-4B26-8622-7B44B989B552}"/>
                    </a:ext>
                  </a:extLst>
                </p14:cNvPr>
                <p14:cNvContentPartPr/>
                <p14:nvPr/>
              </p14:nvContentPartPr>
              <p14:xfrm>
                <a:off x="7626529" y="3217579"/>
                <a:ext cx="221400" cy="27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A7D7D7-B17F-4B26-8622-7B44B989B5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7889" y="3208939"/>
                  <a:ext cx="239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6B4643-BA2A-47E2-9B90-EC3144461FE6}"/>
                    </a:ext>
                  </a:extLst>
                </p14:cNvPr>
                <p14:cNvContentPartPr/>
                <p14:nvPr/>
              </p14:nvContentPartPr>
              <p14:xfrm>
                <a:off x="7588009" y="3304339"/>
                <a:ext cx="146880" cy="14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6B4643-BA2A-47E2-9B90-EC3144461F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79009" y="3295339"/>
                  <a:ext cx="164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0D29C1-06A1-4742-9CF0-0AFB6B8CF1E2}"/>
                    </a:ext>
                  </a:extLst>
                </p14:cNvPr>
                <p14:cNvContentPartPr/>
                <p14:nvPr/>
              </p14:nvContentPartPr>
              <p14:xfrm>
                <a:off x="8010649" y="3213979"/>
                <a:ext cx="21960" cy="22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0D29C1-06A1-4742-9CF0-0AFB6B8CF1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1649" y="3204979"/>
                  <a:ext cx="39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C2166CD-9831-43C9-BA51-66EB8ADB07D2}"/>
                    </a:ext>
                  </a:extLst>
                </p14:cNvPr>
                <p14:cNvContentPartPr/>
                <p14:nvPr/>
              </p14:nvContentPartPr>
              <p14:xfrm>
                <a:off x="7906609" y="3321979"/>
                <a:ext cx="99720" cy="1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C2166CD-9831-43C9-BA51-66EB8ADB07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97609" y="3313339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A1612D9-12F5-4CC2-8164-35814D5C5958}"/>
                    </a:ext>
                  </a:extLst>
                </p14:cNvPr>
                <p14:cNvContentPartPr/>
                <p14:nvPr/>
              </p14:nvContentPartPr>
              <p14:xfrm>
                <a:off x="8065009" y="3180139"/>
                <a:ext cx="208440" cy="246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A1612D9-12F5-4CC2-8164-35814D5C59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56009" y="3171499"/>
                  <a:ext cx="22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B311588-7F52-40E3-B32A-F2E282B36AF6}"/>
                    </a:ext>
                  </a:extLst>
                </p14:cNvPr>
                <p14:cNvContentPartPr/>
                <p14:nvPr/>
              </p14:nvContentPartPr>
              <p14:xfrm>
                <a:off x="8338969" y="3130099"/>
                <a:ext cx="88200" cy="26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B311588-7F52-40E3-B32A-F2E282B36A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29969" y="3121459"/>
                  <a:ext cx="105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D21268-B770-4272-AAC7-BC4EE03E7D21}"/>
                    </a:ext>
                  </a:extLst>
                </p14:cNvPr>
                <p14:cNvContentPartPr/>
                <p14:nvPr/>
              </p14:nvContentPartPr>
              <p14:xfrm>
                <a:off x="8423209" y="3263299"/>
                <a:ext cx="221760" cy="85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D21268-B770-4272-AAC7-BC4EE03E7D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4209" y="3254659"/>
                  <a:ext cx="239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B52DE3-3B80-4AD7-8DD0-8C6883ECFC7E}"/>
                    </a:ext>
                  </a:extLst>
                </p14:cNvPr>
                <p14:cNvContentPartPr/>
                <p14:nvPr/>
              </p14:nvContentPartPr>
              <p14:xfrm>
                <a:off x="8727409" y="3204979"/>
                <a:ext cx="119160" cy="61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B52DE3-3B80-4AD7-8DD0-8C6883ECFC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18769" y="3196339"/>
                  <a:ext cx="136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6F6268-1E56-48A9-BF83-54D90A2383FF}"/>
                    </a:ext>
                  </a:extLst>
                </p14:cNvPr>
                <p14:cNvContentPartPr/>
                <p14:nvPr/>
              </p14:nvContentPartPr>
              <p14:xfrm>
                <a:off x="8854489" y="3159979"/>
                <a:ext cx="75240" cy="254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6F6268-1E56-48A9-BF83-54D90A2383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5489" y="3150979"/>
                  <a:ext cx="92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2D1A454-B9C4-439C-8E5F-5024DD21294B}"/>
                    </a:ext>
                  </a:extLst>
                </p14:cNvPr>
                <p14:cNvContentPartPr/>
                <p14:nvPr/>
              </p14:nvContentPartPr>
              <p14:xfrm>
                <a:off x="8379649" y="3229099"/>
                <a:ext cx="187920" cy="119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2D1A454-B9C4-439C-8E5F-5024DD2129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71009" y="3220099"/>
                  <a:ext cx="205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7AD9FBD-75F2-4D2B-80DA-77498CC55202}"/>
                    </a:ext>
                  </a:extLst>
                </p14:cNvPr>
                <p14:cNvContentPartPr/>
                <p14:nvPr/>
              </p14:nvContentPartPr>
              <p14:xfrm>
                <a:off x="9038089" y="3104899"/>
                <a:ext cx="58680" cy="30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7AD9FBD-75F2-4D2B-80DA-77498CC552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29089" y="3095899"/>
                  <a:ext cx="763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3B1251C-F85D-4B4B-A5B4-070D7E212B87}"/>
                  </a:ext>
                </a:extLst>
              </p14:cNvPr>
              <p14:cNvContentPartPr/>
              <p14:nvPr/>
            </p14:nvContentPartPr>
            <p14:xfrm>
              <a:off x="1777969" y="2581819"/>
              <a:ext cx="623160" cy="51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3B1251C-F85D-4B4B-A5B4-070D7E212B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69329" y="2573179"/>
                <a:ext cx="6408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9040F87-E3DA-4931-BF15-6A1B8953FBD5}"/>
              </a:ext>
            </a:extLst>
          </p:cNvPr>
          <p:cNvGrpSpPr/>
          <p:nvPr/>
        </p:nvGrpSpPr>
        <p:grpSpPr>
          <a:xfrm>
            <a:off x="4209409" y="1964419"/>
            <a:ext cx="1171800" cy="527400"/>
            <a:chOff x="4209409" y="1964419"/>
            <a:chExt cx="11718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2845D2-8308-4930-ACBB-AF59D9A90AD4}"/>
                    </a:ext>
                  </a:extLst>
                </p14:cNvPr>
                <p14:cNvContentPartPr/>
                <p14:nvPr/>
              </p14:nvContentPartPr>
              <p14:xfrm>
                <a:off x="4308769" y="2011579"/>
                <a:ext cx="177840" cy="396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2845D2-8308-4930-ACBB-AF59D9A90A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00129" y="2002939"/>
                  <a:ext cx="195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555E61-D4AA-461F-B529-EF6DCFFB038B}"/>
                    </a:ext>
                  </a:extLst>
                </p14:cNvPr>
                <p14:cNvContentPartPr/>
                <p14:nvPr/>
              </p14:nvContentPartPr>
              <p14:xfrm>
                <a:off x="4209409" y="2217859"/>
                <a:ext cx="186840" cy="2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555E61-D4AA-461F-B529-EF6DCFFB0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00769" y="2209219"/>
                  <a:ext cx="204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EE124F-4A55-47DD-AE5C-7D5E9F5A44A2}"/>
                    </a:ext>
                  </a:extLst>
                </p14:cNvPr>
                <p14:cNvContentPartPr/>
                <p14:nvPr/>
              </p14:nvContentPartPr>
              <p14:xfrm>
                <a:off x="4636369" y="1964419"/>
                <a:ext cx="92880" cy="43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EE124F-4A55-47DD-AE5C-7D5E9F5A44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27369" y="1955779"/>
                  <a:ext cx="110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EDC9BD-09A8-4534-B5BE-9B3206CFE408}"/>
                    </a:ext>
                  </a:extLst>
                </p14:cNvPr>
                <p14:cNvContentPartPr/>
                <p14:nvPr/>
              </p14:nvContentPartPr>
              <p14:xfrm>
                <a:off x="4745449" y="2129659"/>
                <a:ext cx="128880" cy="15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EDC9BD-09A8-4534-B5BE-9B3206CFE4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6809" y="2120659"/>
                  <a:ext cx="146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3D517C-EAB8-48DF-AA43-BC79B6494B35}"/>
                    </a:ext>
                  </a:extLst>
                </p14:cNvPr>
                <p14:cNvContentPartPr/>
                <p14:nvPr/>
              </p14:nvContentPartPr>
              <p14:xfrm>
                <a:off x="4936249" y="2004379"/>
                <a:ext cx="103320" cy="36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3D517C-EAB8-48DF-AA43-BC79B6494B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27609" y="1995739"/>
                  <a:ext cx="120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847990-6786-40D9-9736-B0C897C521C7}"/>
                    </a:ext>
                  </a:extLst>
                </p14:cNvPr>
                <p14:cNvContentPartPr/>
                <p14:nvPr/>
              </p14:nvContentPartPr>
              <p14:xfrm>
                <a:off x="5179969" y="2088979"/>
                <a:ext cx="111960" cy="3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847990-6786-40D9-9736-B0C897C521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70969" y="2080339"/>
                  <a:ext cx="129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11A529-ADEE-41BC-9B18-7EBE95C8FC90}"/>
                    </a:ext>
                  </a:extLst>
                </p14:cNvPr>
                <p14:cNvContentPartPr/>
                <p14:nvPr/>
              </p14:nvContentPartPr>
              <p14:xfrm>
                <a:off x="5196169" y="2185819"/>
                <a:ext cx="185040" cy="3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11A529-ADEE-41BC-9B18-7EBE95C8FC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7169" y="2176819"/>
                  <a:ext cx="202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4D06B70-5C22-471C-9509-AB2C88673D4E}"/>
                    </a:ext>
                  </a:extLst>
                </p14:cNvPr>
                <p14:cNvContentPartPr/>
                <p14:nvPr/>
              </p14:nvContentPartPr>
              <p14:xfrm>
                <a:off x="4209769" y="2428819"/>
                <a:ext cx="768240" cy="63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4D06B70-5C22-471C-9509-AB2C88673D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00769" y="2420179"/>
                  <a:ext cx="78588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D9CF497-F887-4D5B-AE91-3FFA8B125B76}"/>
                  </a:ext>
                </a:extLst>
              </p14:cNvPr>
              <p14:cNvContentPartPr/>
              <p14:nvPr/>
            </p14:nvContentPartPr>
            <p14:xfrm>
              <a:off x="8833249" y="1955419"/>
              <a:ext cx="103680" cy="95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D9CF497-F887-4D5B-AE91-3FFA8B125B7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24249" y="1946419"/>
                <a:ext cx="12132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61802B8-71EE-4819-83A3-1CE399DAF1E8}"/>
              </a:ext>
            </a:extLst>
          </p:cNvPr>
          <p:cNvGrpSpPr/>
          <p:nvPr/>
        </p:nvGrpSpPr>
        <p:grpSpPr>
          <a:xfrm>
            <a:off x="4769929" y="3060619"/>
            <a:ext cx="137520" cy="180000"/>
            <a:chOff x="4769929" y="3060619"/>
            <a:chExt cx="13752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55F06A4-959A-4F09-93C5-F17BA4EB641C}"/>
                    </a:ext>
                  </a:extLst>
                </p14:cNvPr>
                <p14:cNvContentPartPr/>
                <p14:nvPr/>
              </p14:nvContentPartPr>
              <p14:xfrm>
                <a:off x="4769929" y="3067819"/>
                <a:ext cx="59760" cy="10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55F06A4-959A-4F09-93C5-F17BA4EB64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60929" y="3058819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D060C9-2D75-494F-81BC-21E696896405}"/>
                    </a:ext>
                  </a:extLst>
                </p14:cNvPr>
                <p14:cNvContentPartPr/>
                <p14:nvPr/>
              </p14:nvContentPartPr>
              <p14:xfrm>
                <a:off x="4828249" y="3060619"/>
                <a:ext cx="79200" cy="180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D060C9-2D75-494F-81BC-21E696896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19249" y="3051619"/>
                  <a:ext cx="9684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2DB15F2-BE8C-41FA-9727-2D7B5EE4C517}"/>
                  </a:ext>
                </a:extLst>
              </p14:cNvPr>
              <p14:cNvContentPartPr/>
              <p14:nvPr/>
            </p14:nvContentPartPr>
            <p14:xfrm>
              <a:off x="4828969" y="3663619"/>
              <a:ext cx="87840" cy="146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2DB15F2-BE8C-41FA-9727-2D7B5EE4C5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19969" y="3654979"/>
                <a:ext cx="10548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93C2639-DE28-485E-AC1C-1D1976D33948}"/>
              </a:ext>
            </a:extLst>
          </p:cNvPr>
          <p:cNvGrpSpPr/>
          <p:nvPr/>
        </p:nvGrpSpPr>
        <p:grpSpPr>
          <a:xfrm>
            <a:off x="4780729" y="3995179"/>
            <a:ext cx="169560" cy="166320"/>
            <a:chOff x="4780729" y="3995179"/>
            <a:chExt cx="16956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C1C6AC-8A68-4EA1-A7A5-6422ABB4B379}"/>
                    </a:ext>
                  </a:extLst>
                </p14:cNvPr>
                <p14:cNvContentPartPr/>
                <p14:nvPr/>
              </p14:nvContentPartPr>
              <p14:xfrm>
                <a:off x="4780729" y="3995179"/>
                <a:ext cx="27720" cy="166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C1C6AC-8A68-4EA1-A7A5-6422ABB4B3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1729" y="3986179"/>
                  <a:ext cx="45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405BE9-5C86-470B-BE2D-38BFF2F75629}"/>
                    </a:ext>
                  </a:extLst>
                </p14:cNvPr>
                <p14:cNvContentPartPr/>
                <p14:nvPr/>
              </p14:nvContentPartPr>
              <p14:xfrm>
                <a:off x="4866769" y="4022539"/>
                <a:ext cx="83520" cy="12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405BE9-5C86-470B-BE2D-38BFF2F756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57769" y="4013539"/>
                  <a:ext cx="1011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ADB575-5942-42AD-9D2E-9A7D946B6E5B}"/>
              </a:ext>
            </a:extLst>
          </p:cNvPr>
          <p:cNvGrpSpPr/>
          <p:nvPr/>
        </p:nvGrpSpPr>
        <p:grpSpPr>
          <a:xfrm>
            <a:off x="4746529" y="4345099"/>
            <a:ext cx="298800" cy="137880"/>
            <a:chOff x="4746529" y="4345099"/>
            <a:chExt cx="29880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91E987F-89F7-4BCF-9416-2B1E1FCB4BA0}"/>
                    </a:ext>
                  </a:extLst>
                </p14:cNvPr>
                <p14:cNvContentPartPr/>
                <p14:nvPr/>
              </p14:nvContentPartPr>
              <p14:xfrm>
                <a:off x="4746529" y="4373539"/>
                <a:ext cx="101520" cy="10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91E987F-89F7-4BCF-9416-2B1E1FCB4B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37889" y="4364899"/>
                  <a:ext cx="119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823FD4-134A-4EAE-A2D6-22690A822427}"/>
                    </a:ext>
                  </a:extLst>
                </p14:cNvPr>
                <p14:cNvContentPartPr/>
                <p14:nvPr/>
              </p14:nvContentPartPr>
              <p14:xfrm>
                <a:off x="4915369" y="4345099"/>
                <a:ext cx="129960" cy="117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823FD4-134A-4EAE-A2D6-22690A8224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06729" y="4336099"/>
                  <a:ext cx="1476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943CDD-FC69-49A4-9325-70F2195949F5}"/>
                  </a:ext>
                </a:extLst>
              </p14:cNvPr>
              <p14:cNvContentPartPr/>
              <p14:nvPr/>
            </p14:nvContentPartPr>
            <p14:xfrm>
              <a:off x="5452849" y="4149619"/>
              <a:ext cx="423720" cy="175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943CDD-FC69-49A4-9325-70F2195949F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444209" y="4140619"/>
                <a:ext cx="44136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4B6E4B-E7D0-42F2-B155-AF4B83C830C2}"/>
              </a:ext>
            </a:extLst>
          </p:cNvPr>
          <p:cNvGrpSpPr/>
          <p:nvPr/>
        </p:nvGrpSpPr>
        <p:grpSpPr>
          <a:xfrm>
            <a:off x="6126049" y="3987619"/>
            <a:ext cx="761040" cy="352080"/>
            <a:chOff x="6126049" y="3987619"/>
            <a:chExt cx="76104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9BBD8E-EE51-4790-BE5F-45643B16B076}"/>
                    </a:ext>
                  </a:extLst>
                </p14:cNvPr>
                <p14:cNvContentPartPr/>
                <p14:nvPr/>
              </p14:nvContentPartPr>
              <p14:xfrm>
                <a:off x="6157369" y="3987619"/>
                <a:ext cx="218520" cy="35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9BBD8E-EE51-4790-BE5F-45643B16B0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48729" y="3978979"/>
                  <a:ext cx="236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6AD3DC8-3F41-424A-B311-B2324120EC1F}"/>
                    </a:ext>
                  </a:extLst>
                </p14:cNvPr>
                <p14:cNvContentPartPr/>
                <p14:nvPr/>
              </p14:nvContentPartPr>
              <p14:xfrm>
                <a:off x="6126049" y="3990859"/>
                <a:ext cx="433080" cy="280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6AD3DC8-3F41-424A-B311-B2324120EC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7049" y="3982219"/>
                  <a:ext cx="450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E62787-916B-4B48-960E-5C98D8A8CE0E}"/>
                    </a:ext>
                  </a:extLst>
                </p14:cNvPr>
                <p14:cNvContentPartPr/>
                <p14:nvPr/>
              </p14:nvContentPartPr>
              <p14:xfrm>
                <a:off x="6591169" y="3990499"/>
                <a:ext cx="295920" cy="343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E62787-916B-4B48-960E-5C98D8A8CE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82169" y="3981859"/>
                  <a:ext cx="31356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5C8BDA4-0FE3-41A5-ABAC-5FEBBCDE72C5}"/>
                  </a:ext>
                </a:extLst>
              </p14:cNvPr>
              <p14:cNvContentPartPr/>
              <p14:nvPr/>
            </p14:nvContentPartPr>
            <p14:xfrm>
              <a:off x="7084369" y="4169419"/>
              <a:ext cx="295560" cy="153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5C8BDA4-0FE3-41A5-ABAC-5FEBBCDE72C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075369" y="4160419"/>
                <a:ext cx="31320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BD38502-5D45-4C7B-B5A7-C032DEE68A87}"/>
              </a:ext>
            </a:extLst>
          </p:cNvPr>
          <p:cNvGrpSpPr/>
          <p:nvPr/>
        </p:nvGrpSpPr>
        <p:grpSpPr>
          <a:xfrm>
            <a:off x="7564969" y="3769819"/>
            <a:ext cx="846360" cy="616320"/>
            <a:chOff x="7564969" y="3769819"/>
            <a:chExt cx="84636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033E28-D7DB-470D-9663-F7EA60F454F6}"/>
                    </a:ext>
                  </a:extLst>
                </p14:cNvPr>
                <p14:cNvContentPartPr/>
                <p14:nvPr/>
              </p14:nvContentPartPr>
              <p14:xfrm>
                <a:off x="7564969" y="4016419"/>
                <a:ext cx="362880" cy="369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033E28-D7DB-470D-9663-F7EA60F454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56329" y="4007779"/>
                  <a:ext cx="38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5FA6A32-2B25-4851-8E03-247D93FD59D3}"/>
                    </a:ext>
                  </a:extLst>
                </p14:cNvPr>
                <p14:cNvContentPartPr/>
                <p14:nvPr/>
              </p14:nvContentPartPr>
              <p14:xfrm>
                <a:off x="8030089" y="3769819"/>
                <a:ext cx="381240" cy="333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5FA6A32-2B25-4851-8E03-247D93FD59D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21449" y="3761179"/>
                  <a:ext cx="39888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666139D-D5D2-46A0-8350-6399A9F51A3A}"/>
                  </a:ext>
                </a:extLst>
              </p14:cNvPr>
              <p14:cNvContentPartPr/>
              <p14:nvPr/>
            </p14:nvContentPartPr>
            <p14:xfrm>
              <a:off x="7385329" y="4491979"/>
              <a:ext cx="1168200" cy="30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666139D-D5D2-46A0-8350-6399A9F51A3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76689" y="4482979"/>
                <a:ext cx="1185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8751255-0643-4660-945A-B08949F9EE24}"/>
                  </a:ext>
                </a:extLst>
              </p14:cNvPr>
              <p14:cNvContentPartPr/>
              <p14:nvPr/>
            </p14:nvContentPartPr>
            <p14:xfrm>
              <a:off x="700489" y="2671459"/>
              <a:ext cx="289080" cy="354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8751255-0643-4660-945A-B08949F9EE2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91849" y="2662459"/>
                <a:ext cx="306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834EFDE-A902-4F81-868F-7A1563CDE6FC}"/>
                  </a:ext>
                </a:extLst>
              </p14:cNvPr>
              <p14:cNvContentPartPr/>
              <p14:nvPr/>
            </p14:nvContentPartPr>
            <p14:xfrm>
              <a:off x="676009" y="2200939"/>
              <a:ext cx="365760" cy="364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834EFDE-A902-4F81-868F-7A1563CDE6F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7009" y="2192299"/>
                <a:ext cx="38340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9ADC25-C530-4EBF-88EE-347CBF8E3EFE}"/>
              </a:ext>
            </a:extLst>
          </p:cNvPr>
          <p:cNvGrpSpPr/>
          <p:nvPr/>
        </p:nvGrpSpPr>
        <p:grpSpPr>
          <a:xfrm>
            <a:off x="475129" y="3093379"/>
            <a:ext cx="560160" cy="1107720"/>
            <a:chOff x="475129" y="3093379"/>
            <a:chExt cx="560160" cy="11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44186-02DA-4C33-A550-31B7B1D20028}"/>
                    </a:ext>
                  </a:extLst>
                </p14:cNvPr>
                <p14:cNvContentPartPr/>
                <p14:nvPr/>
              </p14:nvContentPartPr>
              <p14:xfrm>
                <a:off x="475129" y="3215779"/>
                <a:ext cx="148680" cy="15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44186-02DA-4C33-A550-31B7B1D200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6489" y="3207139"/>
                  <a:ext cx="166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7BC08-9185-4A6E-8EAD-86CA6C378CA5}"/>
                    </a:ext>
                  </a:extLst>
                </p14:cNvPr>
                <p14:cNvContentPartPr/>
                <p14:nvPr/>
              </p14:nvContentPartPr>
              <p14:xfrm>
                <a:off x="578809" y="3552379"/>
                <a:ext cx="36720" cy="16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7BC08-9185-4A6E-8EAD-86CA6C378CA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0169" y="3543739"/>
                  <a:ext cx="54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A6DBD0-0F66-48F0-B73C-1BCD1A5A11FA}"/>
                    </a:ext>
                  </a:extLst>
                </p14:cNvPr>
                <p14:cNvContentPartPr/>
                <p14:nvPr/>
              </p14:nvContentPartPr>
              <p14:xfrm>
                <a:off x="488449" y="3895459"/>
                <a:ext cx="181800" cy="26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A6DBD0-0F66-48F0-B73C-1BCD1A5A1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9809" y="3886459"/>
                  <a:ext cx="199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2342F02-394F-46EB-AC6D-D6010B35EB91}"/>
                    </a:ext>
                  </a:extLst>
                </p14:cNvPr>
                <p14:cNvContentPartPr/>
                <p14:nvPr/>
              </p14:nvContentPartPr>
              <p14:xfrm>
                <a:off x="721729" y="3093379"/>
                <a:ext cx="246960" cy="259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2342F02-394F-46EB-AC6D-D6010B35EB9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2729" y="3084379"/>
                  <a:ext cx="264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8E3A141-F3DA-41F2-8CA2-74B7AF024EE1}"/>
                    </a:ext>
                  </a:extLst>
                </p14:cNvPr>
                <p14:cNvContentPartPr/>
                <p14:nvPr/>
              </p14:nvContentPartPr>
              <p14:xfrm>
                <a:off x="776449" y="3468139"/>
                <a:ext cx="258840" cy="366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8E3A141-F3DA-41F2-8CA2-74B7AF024EE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7449" y="3459499"/>
                  <a:ext cx="276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664235-D4F2-4A93-86AC-9B075847A7E6}"/>
                    </a:ext>
                  </a:extLst>
                </p14:cNvPr>
                <p14:cNvContentPartPr/>
                <p14:nvPr/>
              </p14:nvContentPartPr>
              <p14:xfrm>
                <a:off x="730009" y="3872419"/>
                <a:ext cx="253800" cy="328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664235-D4F2-4A93-86AC-9B075847A7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1009" y="3863779"/>
                  <a:ext cx="271440" cy="34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47C9BC-DDC0-4356-A7F3-187A977C9209}"/>
              </a:ext>
            </a:extLst>
          </p:cNvPr>
          <p:cNvGrpSpPr/>
          <p:nvPr/>
        </p:nvGrpSpPr>
        <p:grpSpPr>
          <a:xfrm>
            <a:off x="4521889" y="2276899"/>
            <a:ext cx="1127880" cy="303840"/>
            <a:chOff x="4521889" y="2276899"/>
            <a:chExt cx="11278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BDD8F4-5157-4E01-936A-C708030A7659}"/>
                    </a:ext>
                  </a:extLst>
                </p14:cNvPr>
                <p14:cNvContentPartPr/>
                <p14:nvPr/>
              </p14:nvContentPartPr>
              <p14:xfrm>
                <a:off x="4521889" y="2382379"/>
                <a:ext cx="141480" cy="7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BDD8F4-5157-4E01-936A-C708030A76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3249" y="2373379"/>
                  <a:ext cx="159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5086F3-45D3-4A06-AC50-0241388B13CF}"/>
                    </a:ext>
                  </a:extLst>
                </p14:cNvPr>
                <p14:cNvContentPartPr/>
                <p14:nvPr/>
              </p14:nvContentPartPr>
              <p14:xfrm>
                <a:off x="4695769" y="2406499"/>
                <a:ext cx="12240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5086F3-45D3-4A06-AC50-0241388B13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6769" y="2397859"/>
                  <a:ext cx="140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42AFBB-77B3-45D8-862A-AC15560FC4C8}"/>
                    </a:ext>
                  </a:extLst>
                </p14:cNvPr>
                <p14:cNvContentPartPr/>
                <p14:nvPr/>
              </p14:nvContentPartPr>
              <p14:xfrm>
                <a:off x="4825009" y="2384899"/>
                <a:ext cx="122760" cy="8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42AFBB-77B3-45D8-862A-AC15560FC4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6369" y="2376259"/>
                  <a:ext cx="140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ADA78A-021B-4F47-AF1F-FEFC75212F5D}"/>
                    </a:ext>
                  </a:extLst>
                </p14:cNvPr>
                <p14:cNvContentPartPr/>
                <p14:nvPr/>
              </p14:nvContentPartPr>
              <p14:xfrm>
                <a:off x="4967209" y="2383819"/>
                <a:ext cx="7920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ADA78A-021B-4F47-AF1F-FEFC75212F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8569" y="2375179"/>
                  <a:ext cx="96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661D3A-69DF-4503-86E9-C99C9A2EC810}"/>
                    </a:ext>
                  </a:extLst>
                </p14:cNvPr>
                <p14:cNvContentPartPr/>
                <p14:nvPr/>
              </p14:nvContentPartPr>
              <p14:xfrm>
                <a:off x="5091409" y="2386699"/>
                <a:ext cx="68400" cy="7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661D3A-69DF-4503-86E9-C99C9A2EC8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2769" y="2377699"/>
                  <a:ext cx="86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C11555-BF07-4620-8D2B-10792BC940BF}"/>
                    </a:ext>
                  </a:extLst>
                </p14:cNvPr>
                <p14:cNvContentPartPr/>
                <p14:nvPr/>
              </p14:nvContentPartPr>
              <p14:xfrm>
                <a:off x="5214529" y="2284819"/>
                <a:ext cx="66240" cy="16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C11555-BF07-4620-8D2B-10792BC940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5529" y="2275819"/>
                  <a:ext cx="83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134A02-5E4B-4446-ACFA-8D8FFCA8B07A}"/>
                    </a:ext>
                  </a:extLst>
                </p14:cNvPr>
                <p14:cNvContentPartPr/>
                <p14:nvPr/>
              </p14:nvContentPartPr>
              <p14:xfrm>
                <a:off x="5383729" y="2276899"/>
                <a:ext cx="5616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134A02-5E4B-4446-ACFA-8D8FFCA8B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75089" y="2267899"/>
                  <a:ext cx="73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0B0094-3DB7-4DA4-9848-07ED59456382}"/>
                    </a:ext>
                  </a:extLst>
                </p14:cNvPr>
                <p14:cNvContentPartPr/>
                <p14:nvPr/>
              </p14:nvContentPartPr>
              <p14:xfrm>
                <a:off x="5500369" y="2335219"/>
                <a:ext cx="149400" cy="14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0B0094-3DB7-4DA4-9848-07ED594563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1369" y="2326579"/>
                  <a:ext cx="1670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F6D79E-D563-417B-8B9C-8588366ED2FC}"/>
                  </a:ext>
                </a:extLst>
              </p14:cNvPr>
              <p14:cNvContentPartPr/>
              <p14:nvPr/>
            </p14:nvContentPartPr>
            <p14:xfrm>
              <a:off x="5833009" y="2302819"/>
              <a:ext cx="171360" cy="129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F6D79E-D563-417B-8B9C-8588366ED2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4369" y="2293819"/>
                <a:ext cx="18900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6621916-F444-4037-9B35-7E705A9F2D3A}"/>
              </a:ext>
            </a:extLst>
          </p:cNvPr>
          <p:cNvGrpSpPr/>
          <p:nvPr/>
        </p:nvGrpSpPr>
        <p:grpSpPr>
          <a:xfrm>
            <a:off x="6167809" y="2083939"/>
            <a:ext cx="852120" cy="309960"/>
            <a:chOff x="6167809" y="2083939"/>
            <a:chExt cx="85212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4F8654-F1C5-4884-97B5-8C2B0975B5F0}"/>
                    </a:ext>
                  </a:extLst>
                </p14:cNvPr>
                <p14:cNvContentPartPr/>
                <p14:nvPr/>
              </p14:nvContentPartPr>
              <p14:xfrm>
                <a:off x="6167809" y="2261779"/>
                <a:ext cx="138960" cy="13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4F8654-F1C5-4884-97B5-8C2B0975B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8809" y="2253139"/>
                  <a:ext cx="15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12E7B5-385B-4DBB-AB5E-7EBB1B068C9F}"/>
                    </a:ext>
                  </a:extLst>
                </p14:cNvPr>
                <p14:cNvContentPartPr/>
                <p14:nvPr/>
              </p14:nvContentPartPr>
              <p14:xfrm>
                <a:off x="6327649" y="2272939"/>
                <a:ext cx="122040" cy="11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12E7B5-385B-4DBB-AB5E-7EBB1B068C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8649" y="2264299"/>
                  <a:ext cx="139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1BA71B-B7BB-487F-8A0B-38E291D1CE7F}"/>
                    </a:ext>
                  </a:extLst>
                </p14:cNvPr>
                <p14:cNvContentPartPr/>
                <p14:nvPr/>
              </p14:nvContentPartPr>
              <p14:xfrm>
                <a:off x="6491089" y="2158459"/>
                <a:ext cx="115920" cy="19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1BA71B-B7BB-487F-8A0B-38E291D1CE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82449" y="2149459"/>
                  <a:ext cx="133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9C211D-8739-4187-8BCB-0A9EDDE7CE7B}"/>
                    </a:ext>
                  </a:extLst>
                </p14:cNvPr>
                <p14:cNvContentPartPr/>
                <p14:nvPr/>
              </p14:nvContentPartPr>
              <p14:xfrm>
                <a:off x="6628969" y="2257819"/>
                <a:ext cx="163800" cy="9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9C211D-8739-4187-8BCB-0A9EDDE7C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19969" y="2249179"/>
                  <a:ext cx="181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E15A49-732D-48AF-9DAF-EB61331537CE}"/>
                    </a:ext>
                  </a:extLst>
                </p14:cNvPr>
                <p14:cNvContentPartPr/>
                <p14:nvPr/>
              </p14:nvContentPartPr>
              <p14:xfrm>
                <a:off x="6840649" y="2233339"/>
                <a:ext cx="23760" cy="7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E15A49-732D-48AF-9DAF-EB61331537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2009" y="2224339"/>
                  <a:ext cx="41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287863-FD6C-4BA0-8D68-F3AC5244EC44}"/>
                    </a:ext>
                  </a:extLst>
                </p14:cNvPr>
                <p14:cNvContentPartPr/>
                <p14:nvPr/>
              </p14:nvContentPartPr>
              <p14:xfrm>
                <a:off x="6922009" y="2083939"/>
                <a:ext cx="97920" cy="22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287863-FD6C-4BA0-8D68-F3AC5244EC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3009" y="2074939"/>
                  <a:ext cx="115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B41EA5-E15E-4BCD-A804-71FDEADFF17C}"/>
                    </a:ext>
                  </a:extLst>
                </p14:cNvPr>
                <p14:cNvContentPartPr/>
                <p14:nvPr/>
              </p14:nvContentPartPr>
              <p14:xfrm>
                <a:off x="6878449" y="2083939"/>
                <a:ext cx="1080" cy="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B41EA5-E15E-4BCD-A804-71FDEADFF1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9449" y="2074939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22FF5-F428-4E9B-8FFB-4F4C7F4E8B67}"/>
              </a:ext>
            </a:extLst>
          </p:cNvPr>
          <p:cNvGrpSpPr/>
          <p:nvPr/>
        </p:nvGrpSpPr>
        <p:grpSpPr>
          <a:xfrm>
            <a:off x="7197769" y="2085739"/>
            <a:ext cx="654120" cy="265320"/>
            <a:chOff x="7197769" y="2085739"/>
            <a:chExt cx="6541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6CAB64-19FA-44A4-A12C-057D749EDAFB}"/>
                    </a:ext>
                  </a:extLst>
                </p14:cNvPr>
                <p14:cNvContentPartPr/>
                <p14:nvPr/>
              </p14:nvContentPartPr>
              <p14:xfrm>
                <a:off x="7197769" y="2228659"/>
                <a:ext cx="83520" cy="8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6CAB64-19FA-44A4-A12C-057D749EDA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8769" y="2220019"/>
                  <a:ext cx="101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E1D2F1-DDB1-469E-8A01-75C67D4E9AF6}"/>
                    </a:ext>
                  </a:extLst>
                </p14:cNvPr>
                <p14:cNvContentPartPr/>
                <p14:nvPr/>
              </p14:nvContentPartPr>
              <p14:xfrm>
                <a:off x="7355809" y="2094379"/>
                <a:ext cx="118440" cy="256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E1D2F1-DDB1-469E-8A01-75C67D4E9A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46809" y="2085379"/>
                  <a:ext cx="136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16A695-8E13-48EF-966D-70DB0B29F040}"/>
                    </a:ext>
                  </a:extLst>
                </p14:cNvPr>
                <p14:cNvContentPartPr/>
                <p14:nvPr/>
              </p14:nvContentPartPr>
              <p14:xfrm>
                <a:off x="7361209" y="2085739"/>
                <a:ext cx="234360" cy="21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16A695-8E13-48EF-966D-70DB0B29F0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52209" y="2076739"/>
                  <a:ext cx="252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A01ABC-86DB-47DB-B005-A4223ABE189D}"/>
                    </a:ext>
                  </a:extLst>
                </p14:cNvPr>
                <p14:cNvContentPartPr/>
                <p14:nvPr/>
              </p14:nvContentPartPr>
              <p14:xfrm>
                <a:off x="7493689" y="2198419"/>
                <a:ext cx="227880" cy="11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A01ABC-86DB-47DB-B005-A4223ABE18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84689" y="2189779"/>
                  <a:ext cx="245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1EC031-B5F5-4772-8AA2-420396CD74E3}"/>
                    </a:ext>
                  </a:extLst>
                </p14:cNvPr>
                <p14:cNvContentPartPr/>
                <p14:nvPr/>
              </p14:nvContentPartPr>
              <p14:xfrm>
                <a:off x="7720489" y="2214619"/>
                <a:ext cx="13140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1EC031-B5F5-4772-8AA2-420396CD74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11489" y="2205619"/>
                  <a:ext cx="1490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C71827-F50B-44E8-B858-57215E06FF7F}"/>
                  </a:ext>
                </a:extLst>
              </p14:cNvPr>
              <p14:cNvContentPartPr/>
              <p14:nvPr/>
            </p14:nvContentPartPr>
            <p14:xfrm>
              <a:off x="4640329" y="2611699"/>
              <a:ext cx="936360" cy="3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C71827-F50B-44E8-B858-57215E06FF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31689" y="2603059"/>
                <a:ext cx="954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7A45C1-1A2E-478A-9C93-1C043B4F184D}"/>
                  </a:ext>
                </a:extLst>
              </p14:cNvPr>
              <p14:cNvContentPartPr/>
              <p14:nvPr/>
            </p14:nvContentPartPr>
            <p14:xfrm>
              <a:off x="3032209" y="2830939"/>
              <a:ext cx="35280" cy="33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7A45C1-1A2E-478A-9C93-1C043B4F18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23569" y="2822299"/>
                <a:ext cx="52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90C167-B39A-456C-AB2C-F40EB07774EC}"/>
                  </a:ext>
                </a:extLst>
              </p14:cNvPr>
              <p14:cNvContentPartPr/>
              <p14:nvPr/>
            </p14:nvContentPartPr>
            <p14:xfrm>
              <a:off x="4124449" y="3935059"/>
              <a:ext cx="599400" cy="48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90C167-B39A-456C-AB2C-F40EB07774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5809" y="3926059"/>
                <a:ext cx="61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4FF535-6DB5-4E33-843D-27E81B0C3C4A}"/>
                  </a:ext>
                </a:extLst>
              </p14:cNvPr>
              <p14:cNvContentPartPr/>
              <p14:nvPr/>
            </p14:nvContentPartPr>
            <p14:xfrm>
              <a:off x="3854809" y="3049459"/>
              <a:ext cx="238320" cy="646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4FF535-6DB5-4E33-843D-27E81B0C3C4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5809" y="3040819"/>
                <a:ext cx="255960" cy="6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10C653C-14D0-4CA7-944A-2B9FC165F28F}"/>
              </a:ext>
            </a:extLst>
          </p:cNvPr>
          <p:cNvGrpSpPr/>
          <p:nvPr/>
        </p:nvGrpSpPr>
        <p:grpSpPr>
          <a:xfrm>
            <a:off x="4671649" y="3120019"/>
            <a:ext cx="2059920" cy="276120"/>
            <a:chOff x="4671649" y="3120019"/>
            <a:chExt cx="205992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35E43E-FA87-4ACA-B7DF-4EBB8321DA99}"/>
                    </a:ext>
                  </a:extLst>
                </p14:cNvPr>
                <p14:cNvContentPartPr/>
                <p14:nvPr/>
              </p14:nvContentPartPr>
              <p14:xfrm>
                <a:off x="4671649" y="3184099"/>
                <a:ext cx="104760" cy="212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35E43E-FA87-4ACA-B7DF-4EBB8321DA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62649" y="3175459"/>
                  <a:ext cx="12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348BD4-B451-4D28-96D1-627371AABA98}"/>
                    </a:ext>
                  </a:extLst>
                </p14:cNvPr>
                <p14:cNvContentPartPr/>
                <p14:nvPr/>
              </p14:nvContentPartPr>
              <p14:xfrm>
                <a:off x="4811689" y="3303619"/>
                <a:ext cx="5220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348BD4-B451-4D28-96D1-627371AABA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03049" y="3294979"/>
                  <a:ext cx="69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BF446C-E202-4752-82ED-FD54D397A9D0}"/>
                    </a:ext>
                  </a:extLst>
                </p14:cNvPr>
                <p14:cNvContentPartPr/>
                <p14:nvPr/>
              </p14:nvContentPartPr>
              <p14:xfrm>
                <a:off x="4900249" y="3280579"/>
                <a:ext cx="63360" cy="10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BF446C-E202-4752-82ED-FD54D397A9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1249" y="3271579"/>
                  <a:ext cx="81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AEB50A-7B13-4741-AA86-C07AAAD57D34}"/>
                    </a:ext>
                  </a:extLst>
                </p14:cNvPr>
                <p14:cNvContentPartPr/>
                <p14:nvPr/>
              </p14:nvContentPartPr>
              <p14:xfrm>
                <a:off x="5007889" y="3283099"/>
                <a:ext cx="59040" cy="7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AEB50A-7B13-4741-AA86-C07AAAD57D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8889" y="3274459"/>
                  <a:ext cx="76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7E3CB8-9AF1-41B8-A491-5E8A686D43CF}"/>
                    </a:ext>
                  </a:extLst>
                </p14:cNvPr>
                <p14:cNvContentPartPr/>
                <p14:nvPr/>
              </p14:nvContentPartPr>
              <p14:xfrm>
                <a:off x="5046049" y="3263299"/>
                <a:ext cx="77760" cy="10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7E3CB8-9AF1-41B8-A491-5E8A686D43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7409" y="3254659"/>
                  <a:ext cx="9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712B56-1DC7-48B0-A16B-B3892D1E85AC}"/>
                    </a:ext>
                  </a:extLst>
                </p14:cNvPr>
                <p14:cNvContentPartPr/>
                <p14:nvPr/>
              </p14:nvContentPartPr>
              <p14:xfrm>
                <a:off x="5250529" y="3244579"/>
                <a:ext cx="174600" cy="9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712B56-1DC7-48B0-A16B-B3892D1E85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1529" y="3235579"/>
                  <a:ext cx="192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C8CFD0-1F06-464A-A051-51D19730BA29}"/>
                    </a:ext>
                  </a:extLst>
                </p14:cNvPr>
                <p14:cNvContentPartPr/>
                <p14:nvPr/>
              </p14:nvContentPartPr>
              <p14:xfrm>
                <a:off x="5584609" y="3154219"/>
                <a:ext cx="87120" cy="20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C8CFD0-1F06-464A-A051-51D19730BA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5969" y="3145579"/>
                  <a:ext cx="104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97F374-312A-4456-962F-E674A94ED99E}"/>
                    </a:ext>
                  </a:extLst>
                </p14:cNvPr>
                <p14:cNvContentPartPr/>
                <p14:nvPr/>
              </p14:nvContentPartPr>
              <p14:xfrm>
                <a:off x="5695129" y="3187699"/>
                <a:ext cx="134280" cy="172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97F374-312A-4456-962F-E674A94ED9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6129" y="3178699"/>
                  <a:ext cx="151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97816E-565B-41C3-9D28-EFA38A19ED11}"/>
                    </a:ext>
                  </a:extLst>
                </p14:cNvPr>
                <p14:cNvContentPartPr/>
                <p14:nvPr/>
              </p14:nvContentPartPr>
              <p14:xfrm>
                <a:off x="5891689" y="3266539"/>
                <a:ext cx="170640" cy="9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97816E-565B-41C3-9D28-EFA38A19ED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83049" y="3257539"/>
                  <a:ext cx="188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C7742D-284A-4751-B7AD-9A9EBEC8D4DA}"/>
                    </a:ext>
                  </a:extLst>
                </p14:cNvPr>
                <p14:cNvContentPartPr/>
                <p14:nvPr/>
              </p14:nvContentPartPr>
              <p14:xfrm>
                <a:off x="6088609" y="3172219"/>
                <a:ext cx="75240" cy="19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C7742D-284A-4751-B7AD-9A9EBEC8D4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9609" y="3163579"/>
                  <a:ext cx="92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46CCA1-C807-4561-87CD-F30ADAFF1CFF}"/>
                    </a:ext>
                  </a:extLst>
                </p14:cNvPr>
                <p14:cNvContentPartPr/>
                <p14:nvPr/>
              </p14:nvContentPartPr>
              <p14:xfrm>
                <a:off x="6156289" y="3257899"/>
                <a:ext cx="102600" cy="9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46CCA1-C807-4561-87CD-F30ADAFF1C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7289" y="3249259"/>
                  <a:ext cx="120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E9C38E-5B10-4891-A9AE-1A7C57002841}"/>
                    </a:ext>
                  </a:extLst>
                </p14:cNvPr>
                <p14:cNvContentPartPr/>
                <p14:nvPr/>
              </p14:nvContentPartPr>
              <p14:xfrm>
                <a:off x="6339889" y="3269779"/>
                <a:ext cx="114120" cy="7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E9C38E-5B10-4891-A9AE-1A7C570028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30889" y="3260779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44B22C-25F9-4860-A4FA-99E662CDFA1F}"/>
                    </a:ext>
                  </a:extLst>
                </p14:cNvPr>
                <p14:cNvContentPartPr/>
                <p14:nvPr/>
              </p14:nvContentPartPr>
              <p14:xfrm>
                <a:off x="6521329" y="3120019"/>
                <a:ext cx="16920" cy="21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44B22C-25F9-4860-A4FA-99E662CDFA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12689" y="3111379"/>
                  <a:ext cx="3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D05956-7A64-45C3-8369-6E25028E1408}"/>
                    </a:ext>
                  </a:extLst>
                </p14:cNvPr>
                <p14:cNvContentPartPr/>
                <p14:nvPr/>
              </p14:nvContentPartPr>
              <p14:xfrm>
                <a:off x="6469129" y="3245659"/>
                <a:ext cx="163800" cy="7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D05956-7A64-45C3-8369-6E25028E1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60129" y="3236659"/>
                  <a:ext cx="181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A85696-318A-4EE7-BA98-A33EECDD45CE}"/>
                    </a:ext>
                  </a:extLst>
                </p14:cNvPr>
                <p14:cNvContentPartPr/>
                <p14:nvPr/>
              </p14:nvContentPartPr>
              <p14:xfrm>
                <a:off x="6680449" y="3211099"/>
                <a:ext cx="51120" cy="13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A85696-318A-4EE7-BA98-A33EECDD45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71809" y="3202459"/>
                  <a:ext cx="68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CF61C9-F787-4B80-B017-E13D2FF3DF4A}"/>
              </a:ext>
            </a:extLst>
          </p:cNvPr>
          <p:cNvGrpSpPr/>
          <p:nvPr/>
        </p:nvGrpSpPr>
        <p:grpSpPr>
          <a:xfrm>
            <a:off x="4194649" y="3210739"/>
            <a:ext cx="266400" cy="216360"/>
            <a:chOff x="4194649" y="3210739"/>
            <a:chExt cx="2664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B08D1D-2DD2-4010-AF9C-E98B7DFABD21}"/>
                    </a:ext>
                  </a:extLst>
                </p14:cNvPr>
                <p14:cNvContentPartPr/>
                <p14:nvPr/>
              </p14:nvContentPartPr>
              <p14:xfrm>
                <a:off x="4194649" y="3224419"/>
                <a:ext cx="174600" cy="20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B08D1D-2DD2-4010-AF9C-E98B7DFAB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85649" y="3215419"/>
                  <a:ext cx="192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674927-F962-4D73-B0E9-0750337F8699}"/>
                    </a:ext>
                  </a:extLst>
                </p14:cNvPr>
                <p14:cNvContentPartPr/>
                <p14:nvPr/>
              </p14:nvContentPartPr>
              <p14:xfrm>
                <a:off x="4395169" y="3256099"/>
                <a:ext cx="65880" cy="16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674927-F962-4D73-B0E9-0750337F86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86529" y="3247459"/>
                  <a:ext cx="83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4BBADD-6884-4C85-AF45-004201F82D28}"/>
                    </a:ext>
                  </a:extLst>
                </p14:cNvPr>
                <p14:cNvContentPartPr/>
                <p14:nvPr/>
              </p14:nvContentPartPr>
              <p14:xfrm>
                <a:off x="4379689" y="3210739"/>
                <a:ext cx="69480" cy="6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4BBADD-6884-4C85-AF45-004201F82D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1049" y="3201739"/>
                  <a:ext cx="8712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7BE001-88F5-43A5-8349-730635C182C2}"/>
                  </a:ext>
                </a:extLst>
              </p14:cNvPr>
              <p14:cNvContentPartPr/>
              <p14:nvPr/>
            </p14:nvContentPartPr>
            <p14:xfrm>
              <a:off x="3100969" y="3309379"/>
              <a:ext cx="474480" cy="38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7BE001-88F5-43A5-8349-730635C182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92329" y="3300739"/>
                <a:ext cx="492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7C8C584-0D3A-42BF-8B42-646CA9D864C7}"/>
                  </a:ext>
                </a:extLst>
              </p14:cNvPr>
              <p14:cNvContentPartPr/>
              <p14:nvPr/>
            </p14:nvContentPartPr>
            <p14:xfrm>
              <a:off x="2971729" y="3635899"/>
              <a:ext cx="678600" cy="52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7C8C584-0D3A-42BF-8B42-646CA9D864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62729" y="3626899"/>
                <a:ext cx="69624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C1B12E-B8CB-477D-8A92-86FC2784534E}"/>
                  </a:ext>
                </a:extLst>
              </p14:cNvPr>
              <p14:cNvContentPartPr/>
              <p14:nvPr/>
            </p14:nvContentPartPr>
            <p14:xfrm>
              <a:off x="416809" y="2355019"/>
              <a:ext cx="115560" cy="15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C1B12E-B8CB-477D-8A92-86FC27845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169" y="2346379"/>
                <a:ext cx="133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60EE-CD1E-43B2-B26E-7BC7C5D74BFD}"/>
                  </a:ext>
                </a:extLst>
              </p14:cNvPr>
              <p14:cNvContentPartPr/>
              <p14:nvPr/>
            </p14:nvContentPartPr>
            <p14:xfrm>
              <a:off x="3815209" y="2082139"/>
              <a:ext cx="4215960" cy="238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60EE-CD1E-43B2-B26E-7BC7C5D74B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6569" y="2073139"/>
                <a:ext cx="4233600" cy="24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9F219DE-D9C0-49EA-823A-A416122CD13F}"/>
                  </a:ext>
                </a:extLst>
              </p14:cNvPr>
              <p14:cNvContentPartPr/>
              <p14:nvPr/>
            </p14:nvContentPartPr>
            <p14:xfrm>
              <a:off x="3855889" y="3827419"/>
              <a:ext cx="4285800" cy="22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9F219DE-D9C0-49EA-823A-A416122CD1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7249" y="3818779"/>
                <a:ext cx="43034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D667F1-D8DA-41B4-82EC-1F4CD61C804B}"/>
                  </a:ext>
                </a:extLst>
              </p14:cNvPr>
              <p14:cNvContentPartPr/>
              <p14:nvPr/>
            </p14:nvContentPartPr>
            <p14:xfrm>
              <a:off x="2436049" y="971539"/>
              <a:ext cx="1214640" cy="6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D667F1-D8DA-41B4-82EC-1F4CD61C80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7409" y="962899"/>
                <a:ext cx="1232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11F6B1-9378-4A5B-9732-36A43B2C8C01}"/>
                  </a:ext>
                </a:extLst>
              </p14:cNvPr>
              <p14:cNvContentPartPr/>
              <p14:nvPr/>
            </p14:nvContentPartPr>
            <p14:xfrm>
              <a:off x="3574009" y="1732939"/>
              <a:ext cx="553320" cy="7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11F6B1-9378-4A5B-9732-36A43B2C8C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5369" y="1724299"/>
                <a:ext cx="570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D70732-265B-4752-9885-B9D5C94FE230}"/>
                  </a:ext>
                </a:extLst>
              </p14:cNvPr>
              <p14:cNvContentPartPr/>
              <p14:nvPr/>
            </p14:nvContentPartPr>
            <p14:xfrm>
              <a:off x="3819529" y="-218981"/>
              <a:ext cx="492840" cy="466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D70732-265B-4752-9885-B9D5C94FE2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0889" y="-227621"/>
                <a:ext cx="510480" cy="46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2ECAF85-0348-409C-AC73-924511D6DB64}"/>
              </a:ext>
            </a:extLst>
          </p:cNvPr>
          <p:cNvGrpSpPr/>
          <p:nvPr/>
        </p:nvGrpSpPr>
        <p:grpSpPr>
          <a:xfrm>
            <a:off x="3820249" y="26126"/>
            <a:ext cx="4421880" cy="4439573"/>
            <a:chOff x="3820249" y="26126"/>
            <a:chExt cx="4421880" cy="44395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12B00-8CF9-4A46-B828-034BBBE151B3}"/>
                    </a:ext>
                  </a:extLst>
                </p14:cNvPr>
                <p14:cNvContentPartPr/>
                <p14:nvPr/>
              </p14:nvContentPartPr>
              <p14:xfrm>
                <a:off x="3822049" y="288619"/>
                <a:ext cx="2407320" cy="417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12B00-8CF9-4A46-B828-034BBBE15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3049" y="279979"/>
                  <a:ext cx="2424960" cy="41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C64048-F7BF-46A2-966C-78E8C27523FC}"/>
                    </a:ext>
                  </a:extLst>
                </p14:cNvPr>
                <p14:cNvContentPartPr/>
                <p14:nvPr/>
              </p14:nvContentPartPr>
              <p14:xfrm>
                <a:off x="3820249" y="757699"/>
                <a:ext cx="3676680" cy="368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C64048-F7BF-46A2-966C-78E8C27523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1249" y="749059"/>
                  <a:ext cx="3694320" cy="37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2DF2D0-16C1-4E03-ACE9-2E7703B70E4E}"/>
                    </a:ext>
                  </a:extLst>
                </p14:cNvPr>
                <p14:cNvContentPartPr/>
                <p14:nvPr/>
              </p14:nvContentPartPr>
              <p14:xfrm>
                <a:off x="3844369" y="524779"/>
                <a:ext cx="4397760" cy="393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2DF2D0-16C1-4E03-ACE9-2E7703B70E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5369" y="516139"/>
                  <a:ext cx="4415400" cy="39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A1C759-3222-4C35-87ED-F04A2DDA70E1}"/>
                    </a:ext>
                  </a:extLst>
                </p14:cNvPr>
                <p14:cNvContentPartPr/>
                <p14:nvPr/>
              </p14:nvContentPartPr>
              <p14:xfrm>
                <a:off x="7542289" y="3661406"/>
                <a:ext cx="26640" cy="133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A1C759-3222-4C35-87ED-F04A2DDA70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33649" y="3652766"/>
                  <a:ext cx="44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B4FE1E-32EC-49D0-A151-3DBB23730C7C}"/>
                    </a:ext>
                  </a:extLst>
                </p14:cNvPr>
                <p14:cNvContentPartPr/>
                <p14:nvPr/>
              </p14:nvContentPartPr>
              <p14:xfrm>
                <a:off x="7639849" y="3645206"/>
                <a:ext cx="20160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B4FE1E-32EC-49D0-A151-3DBB23730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1209" y="3636566"/>
                  <a:ext cx="21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5AD50A-2331-4AEB-AF8C-6A6D876D0E07}"/>
                    </a:ext>
                  </a:extLst>
                </p14:cNvPr>
                <p14:cNvContentPartPr/>
                <p14:nvPr/>
              </p14:nvContentPartPr>
              <p14:xfrm>
                <a:off x="4374649" y="140966"/>
                <a:ext cx="122400" cy="9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5AD50A-2331-4AEB-AF8C-6A6D876D0E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6009" y="132326"/>
                  <a:ext cx="140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40E74E-3936-455C-8B2A-294BE15DE50F}"/>
                    </a:ext>
                  </a:extLst>
                </p14:cNvPr>
                <p14:cNvContentPartPr/>
                <p14:nvPr/>
              </p14:nvContentPartPr>
              <p14:xfrm>
                <a:off x="4559329" y="26126"/>
                <a:ext cx="43920" cy="10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40E74E-3936-455C-8B2A-294BE15DE5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0689" y="17126"/>
                  <a:ext cx="61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6BDE53-55E0-4339-A27A-D9F573AB380A}"/>
                    </a:ext>
                  </a:extLst>
                </p14:cNvPr>
                <p14:cNvContentPartPr/>
                <p14:nvPr/>
              </p14:nvContentPartPr>
              <p14:xfrm>
                <a:off x="4608289" y="41966"/>
                <a:ext cx="56880" cy="5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6BDE53-55E0-4339-A27A-D9F573AB38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9649" y="33326"/>
                  <a:ext cx="74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4855FC-FBA8-40E9-A764-6CD6AD8829FC}"/>
                    </a:ext>
                  </a:extLst>
                </p14:cNvPr>
                <p14:cNvContentPartPr/>
                <p14:nvPr/>
              </p14:nvContentPartPr>
              <p14:xfrm>
                <a:off x="4663009" y="34046"/>
                <a:ext cx="55080" cy="8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4855FC-FBA8-40E9-A764-6CD6AD8829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4009" y="25406"/>
                  <a:ext cx="72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34F177-4986-43C8-BA61-450ED6247969}"/>
                    </a:ext>
                  </a:extLst>
                </p14:cNvPr>
                <p14:cNvContentPartPr/>
                <p14:nvPr/>
              </p14:nvContentPartPr>
              <p14:xfrm>
                <a:off x="5889169" y="112166"/>
                <a:ext cx="102240" cy="20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34F177-4986-43C8-BA61-450ED6247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0529" y="103166"/>
                  <a:ext cx="119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EC21B-26DA-4386-B431-87452A73D7BB}"/>
                    </a:ext>
                  </a:extLst>
                </p14:cNvPr>
                <p14:cNvContentPartPr/>
                <p14:nvPr/>
              </p14:nvContentPartPr>
              <p14:xfrm>
                <a:off x="6006169" y="32246"/>
                <a:ext cx="96480" cy="9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EC21B-26DA-4386-B431-87452A73D7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97169" y="23606"/>
                  <a:ext cx="114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78E4C2-AF11-4B2C-93EE-F7A8B3AB0416}"/>
                    </a:ext>
                  </a:extLst>
                </p14:cNvPr>
                <p14:cNvContentPartPr/>
                <p14:nvPr/>
              </p14:nvContentPartPr>
              <p14:xfrm>
                <a:off x="8099209" y="292886"/>
                <a:ext cx="118800" cy="5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78E4C2-AF11-4B2C-93EE-F7A8B3AB0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90209" y="283886"/>
                  <a:ext cx="136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BAAD10-90E9-44BB-9E5F-C376F568F1A5}"/>
                    </a:ext>
                  </a:extLst>
                </p14:cNvPr>
                <p14:cNvContentPartPr/>
                <p14:nvPr/>
              </p14:nvContentPartPr>
              <p14:xfrm>
                <a:off x="7447249" y="1599686"/>
                <a:ext cx="129960" cy="14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BAAD10-90E9-44BB-9E5F-C376F568F1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38249" y="1590686"/>
                  <a:ext cx="147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6A1615-4C49-44B3-9B78-CC0A2E9AC565}"/>
                    </a:ext>
                  </a:extLst>
                </p14:cNvPr>
                <p14:cNvContentPartPr/>
                <p14:nvPr/>
              </p14:nvContentPartPr>
              <p14:xfrm>
                <a:off x="7647049" y="1423286"/>
                <a:ext cx="73800" cy="87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6A1615-4C49-44B3-9B78-CC0A2E9AC5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38049" y="1414646"/>
                  <a:ext cx="9144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1E2AA3-60E9-47B8-B3F1-CD3048CBE284}"/>
                  </a:ext>
                </a:extLst>
              </p14:cNvPr>
              <p14:cNvContentPartPr/>
              <p14:nvPr/>
            </p14:nvContentPartPr>
            <p14:xfrm>
              <a:off x="1773649" y="2576366"/>
              <a:ext cx="570600" cy="17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1E2AA3-60E9-47B8-B3F1-CD3048CBE2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64649" y="2567366"/>
                <a:ext cx="588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FE6CB2F-D2BB-4CB8-9652-6ADD1F7D55C8}"/>
                  </a:ext>
                </a:extLst>
              </p14:cNvPr>
              <p14:cNvContentPartPr/>
              <p14:nvPr/>
            </p14:nvContentPartPr>
            <p14:xfrm>
              <a:off x="3296089" y="138806"/>
              <a:ext cx="126720" cy="270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FE6CB2F-D2BB-4CB8-9652-6ADD1F7D55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7449" y="129806"/>
                <a:ext cx="14436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0BF49-2E56-4399-90FA-238E60D66232}"/>
              </a:ext>
            </a:extLst>
          </p:cNvPr>
          <p:cNvGrpSpPr/>
          <p:nvPr/>
        </p:nvGrpSpPr>
        <p:grpSpPr>
          <a:xfrm>
            <a:off x="422929" y="3920966"/>
            <a:ext cx="582120" cy="360720"/>
            <a:chOff x="422929" y="3920966"/>
            <a:chExt cx="5821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DFE8BA-4EE1-45A0-BB4F-A3EF94B3895D}"/>
                    </a:ext>
                  </a:extLst>
                </p14:cNvPr>
                <p14:cNvContentPartPr/>
                <p14:nvPr/>
              </p14:nvContentPartPr>
              <p14:xfrm>
                <a:off x="422929" y="3989779"/>
                <a:ext cx="21600" cy="18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DFE8BA-4EE1-45A0-BB4F-A3EF94B389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929" y="3981139"/>
                  <a:ext cx="39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355998-D9A1-42F9-8E73-3A15DC257A5D}"/>
                    </a:ext>
                  </a:extLst>
                </p14:cNvPr>
                <p14:cNvContentPartPr/>
                <p14:nvPr/>
              </p14:nvContentPartPr>
              <p14:xfrm>
                <a:off x="521209" y="3966739"/>
                <a:ext cx="72000" cy="18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355998-D9A1-42F9-8E73-3A15DC257A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2569" y="3957739"/>
                  <a:ext cx="89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CF6386-B404-4175-8574-8D7EF4C9630D}"/>
                    </a:ext>
                  </a:extLst>
                </p14:cNvPr>
                <p14:cNvContentPartPr/>
                <p14:nvPr/>
              </p14:nvContentPartPr>
              <p14:xfrm>
                <a:off x="682129" y="3920966"/>
                <a:ext cx="322920" cy="36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CF6386-B404-4175-8574-8D7EF4C963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489" y="3911966"/>
                  <a:ext cx="340560" cy="37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F85284-91DB-49A4-AD4F-2C3B9FEC1091}"/>
                  </a:ext>
                </a:extLst>
              </p14:cNvPr>
              <p14:cNvContentPartPr/>
              <p14:nvPr/>
            </p14:nvContentPartPr>
            <p14:xfrm>
              <a:off x="238969" y="1563379"/>
              <a:ext cx="225720" cy="232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F85284-91DB-49A4-AD4F-2C3B9FEC10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29" y="1554739"/>
                <a:ext cx="243360" cy="23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9B9F0-56B5-45C0-ABD4-C5EF2B421F4D}"/>
                  </a:ext>
                </a:extLst>
              </p14:cNvPr>
              <p14:cNvContentPartPr/>
              <p14:nvPr/>
            </p14:nvContentPartPr>
            <p14:xfrm>
              <a:off x="377929" y="1408939"/>
              <a:ext cx="609120" cy="4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9B9F0-56B5-45C0-ABD4-C5EF2B421F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929" y="1400299"/>
                <a:ext cx="6267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4B1DAD1-00A2-4923-910A-8E5B20B54D9C}"/>
              </a:ext>
            </a:extLst>
          </p:cNvPr>
          <p:cNvGrpSpPr/>
          <p:nvPr/>
        </p:nvGrpSpPr>
        <p:grpSpPr>
          <a:xfrm>
            <a:off x="3146329" y="3004819"/>
            <a:ext cx="236880" cy="220680"/>
            <a:chOff x="3146329" y="3004819"/>
            <a:chExt cx="2368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CA3FD3-1788-4858-BD98-891AF0862A61}"/>
                    </a:ext>
                  </a:extLst>
                </p14:cNvPr>
                <p14:cNvContentPartPr/>
                <p14:nvPr/>
              </p14:nvContentPartPr>
              <p14:xfrm>
                <a:off x="3146329" y="3115339"/>
                <a:ext cx="82440" cy="11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CA3FD3-1788-4858-BD98-891AF0862A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7329" y="3106339"/>
                  <a:ext cx="100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978A30-94A9-4B85-B1C1-4964F126BAF2}"/>
                    </a:ext>
                  </a:extLst>
                </p14:cNvPr>
                <p14:cNvContentPartPr/>
                <p14:nvPr/>
              </p14:nvContentPartPr>
              <p14:xfrm>
                <a:off x="3244249" y="3004819"/>
                <a:ext cx="33840" cy="9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978A30-94A9-4B85-B1C1-4964F126BA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5609" y="2995819"/>
                  <a:ext cx="51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8DD783-5B13-47B6-9E1F-CD532637041E}"/>
                    </a:ext>
                  </a:extLst>
                </p14:cNvPr>
                <p14:cNvContentPartPr/>
                <p14:nvPr/>
              </p14:nvContentPartPr>
              <p14:xfrm>
                <a:off x="3293209" y="3006619"/>
                <a:ext cx="90000" cy="5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8DD783-5B13-47B6-9E1F-CD53263704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4569" y="2997979"/>
                  <a:ext cx="1076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F744C1-DC77-477C-9DA3-31B3C5F1D33F}"/>
              </a:ext>
            </a:extLst>
          </p:cNvPr>
          <p:cNvGrpSpPr/>
          <p:nvPr/>
        </p:nvGrpSpPr>
        <p:grpSpPr>
          <a:xfrm>
            <a:off x="4721689" y="322819"/>
            <a:ext cx="425880" cy="344520"/>
            <a:chOff x="4721689" y="322819"/>
            <a:chExt cx="4258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0F891F-7FA6-4BFA-80BC-7B6F0BDA23E5}"/>
                    </a:ext>
                  </a:extLst>
                </p14:cNvPr>
                <p14:cNvContentPartPr/>
                <p14:nvPr/>
              </p14:nvContentPartPr>
              <p14:xfrm>
                <a:off x="4730689" y="322819"/>
                <a:ext cx="16560" cy="26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0F891F-7FA6-4BFA-80BC-7B6F0BDA2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1689" y="314179"/>
                  <a:ext cx="34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FA7D04-8DEE-42E4-8C84-0446E7EC8881}"/>
                    </a:ext>
                  </a:extLst>
                </p14:cNvPr>
                <p14:cNvContentPartPr/>
                <p14:nvPr/>
              </p14:nvContentPartPr>
              <p14:xfrm>
                <a:off x="4721689" y="327139"/>
                <a:ext cx="181800" cy="27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FA7D04-8DEE-42E4-8C84-0446E7EC88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3049" y="318139"/>
                  <a:ext cx="19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8AB26F-E73F-454E-8615-0105EF6FA44D}"/>
                    </a:ext>
                  </a:extLst>
                </p14:cNvPr>
                <p14:cNvContentPartPr/>
                <p14:nvPr/>
              </p14:nvContentPartPr>
              <p14:xfrm>
                <a:off x="4936249" y="351619"/>
                <a:ext cx="48960" cy="22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8AB26F-E73F-454E-8615-0105EF6FA4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27609" y="342979"/>
                  <a:ext cx="66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521ED3-4DA5-4B9C-8CE7-408B1C2A2849}"/>
                    </a:ext>
                  </a:extLst>
                </p14:cNvPr>
                <p14:cNvContentPartPr/>
                <p14:nvPr/>
              </p14:nvContentPartPr>
              <p14:xfrm>
                <a:off x="4922569" y="442699"/>
                <a:ext cx="225000" cy="22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521ED3-4DA5-4B9C-8CE7-408B1C2A28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3569" y="434059"/>
                  <a:ext cx="24264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1770F4-D7EF-44F6-AE22-96AC545877F8}"/>
                  </a:ext>
                </a:extLst>
              </p14:cNvPr>
              <p14:cNvContentPartPr/>
              <p14:nvPr/>
            </p14:nvContentPartPr>
            <p14:xfrm>
              <a:off x="5381209" y="280699"/>
              <a:ext cx="223200" cy="31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1770F4-D7EF-44F6-AE22-96AC545877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72209" y="271699"/>
                <a:ext cx="24084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4A76523-2A2E-4B56-962B-4CF0A30DFFB6}"/>
              </a:ext>
            </a:extLst>
          </p:cNvPr>
          <p:cNvGrpSpPr/>
          <p:nvPr/>
        </p:nvGrpSpPr>
        <p:grpSpPr>
          <a:xfrm>
            <a:off x="6059809" y="361339"/>
            <a:ext cx="738720" cy="281520"/>
            <a:chOff x="6059809" y="361339"/>
            <a:chExt cx="7387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098C81-4EB3-4330-B8E7-365703D8097A}"/>
                    </a:ext>
                  </a:extLst>
                </p14:cNvPr>
                <p14:cNvContentPartPr/>
                <p14:nvPr/>
              </p14:nvContentPartPr>
              <p14:xfrm>
                <a:off x="6059809" y="361339"/>
                <a:ext cx="133200" cy="206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098C81-4EB3-4330-B8E7-365703D809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0809" y="352699"/>
                  <a:ext cx="150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C72F6A-58F4-4788-AAE0-2D06C00DC191}"/>
                    </a:ext>
                  </a:extLst>
                </p14:cNvPr>
                <p14:cNvContentPartPr/>
                <p14:nvPr/>
              </p14:nvContentPartPr>
              <p14:xfrm>
                <a:off x="6259969" y="403819"/>
                <a:ext cx="107280" cy="23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C72F6A-58F4-4788-AAE0-2D06C00DC1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0969" y="395179"/>
                  <a:ext cx="124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DBD909-A261-48B7-9578-165A4E037F2A}"/>
                    </a:ext>
                  </a:extLst>
                </p14:cNvPr>
                <p14:cNvContentPartPr/>
                <p14:nvPr/>
              </p14:nvContentPartPr>
              <p14:xfrm>
                <a:off x="6368329" y="407419"/>
                <a:ext cx="131760" cy="178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DBD909-A261-48B7-9578-165A4E037F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9329" y="398419"/>
                  <a:ext cx="14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F24CC3-98BB-4EAD-BE43-A17A5ACDEBB8}"/>
                    </a:ext>
                  </a:extLst>
                </p14:cNvPr>
                <p14:cNvContentPartPr/>
                <p14:nvPr/>
              </p14:nvContentPartPr>
              <p14:xfrm>
                <a:off x="6557689" y="425419"/>
                <a:ext cx="72720" cy="8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F24CC3-98BB-4EAD-BE43-A17A5ACDEB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48689" y="416779"/>
                  <a:ext cx="90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BA4C31-AFB8-457D-ACCD-1F5AC6430CAC}"/>
                    </a:ext>
                  </a:extLst>
                </p14:cNvPr>
                <p14:cNvContentPartPr/>
                <p14:nvPr/>
              </p14:nvContentPartPr>
              <p14:xfrm>
                <a:off x="6666409" y="401299"/>
                <a:ext cx="132120" cy="10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BA4C31-AFB8-457D-ACCD-1F5AC6430C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57409" y="392299"/>
                  <a:ext cx="1497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D4C31E-A1AD-4CC8-9EC1-D6DFDC53474D}"/>
              </a:ext>
            </a:extLst>
          </p:cNvPr>
          <p:cNvGrpSpPr/>
          <p:nvPr/>
        </p:nvGrpSpPr>
        <p:grpSpPr>
          <a:xfrm>
            <a:off x="6990409" y="236779"/>
            <a:ext cx="501480" cy="241920"/>
            <a:chOff x="6990409" y="236779"/>
            <a:chExt cx="5014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D14D4D-6D50-48BF-9B31-CDB8DDE0169F}"/>
                    </a:ext>
                  </a:extLst>
                </p14:cNvPr>
                <p14:cNvContentPartPr/>
                <p14:nvPr/>
              </p14:nvContentPartPr>
              <p14:xfrm>
                <a:off x="6990409" y="236779"/>
                <a:ext cx="115920" cy="24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D14D4D-6D50-48BF-9B31-CDB8DDE016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81409" y="227779"/>
                  <a:ext cx="133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B0D504-8578-4FB7-8EE9-58C87251B3D7}"/>
                    </a:ext>
                  </a:extLst>
                </p14:cNvPr>
                <p14:cNvContentPartPr/>
                <p14:nvPr/>
              </p14:nvContentPartPr>
              <p14:xfrm>
                <a:off x="7157809" y="376459"/>
                <a:ext cx="52560" cy="6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B0D504-8578-4FB7-8EE9-58C87251B3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48809" y="367819"/>
                  <a:ext cx="70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D6BF09-C2A8-4C5C-90CF-03A1D79E197D}"/>
                    </a:ext>
                  </a:extLst>
                </p14:cNvPr>
                <p14:cNvContentPartPr/>
                <p14:nvPr/>
              </p14:nvContentPartPr>
              <p14:xfrm>
                <a:off x="7232689" y="282859"/>
                <a:ext cx="259200" cy="17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D6BF09-C2A8-4C5C-90CF-03A1D79E19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24049" y="274219"/>
                  <a:ext cx="2768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C67B71-9615-4ECA-8130-A280F659050E}"/>
              </a:ext>
            </a:extLst>
          </p:cNvPr>
          <p:cNvGrpSpPr/>
          <p:nvPr/>
        </p:nvGrpSpPr>
        <p:grpSpPr>
          <a:xfrm>
            <a:off x="6159529" y="714139"/>
            <a:ext cx="1319760" cy="394560"/>
            <a:chOff x="6159529" y="714139"/>
            <a:chExt cx="131976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5115E0-B47E-4B7C-8980-886C3852B2AA}"/>
                    </a:ext>
                  </a:extLst>
                </p14:cNvPr>
                <p14:cNvContentPartPr/>
                <p14:nvPr/>
              </p14:nvContentPartPr>
              <p14:xfrm>
                <a:off x="6159529" y="808099"/>
                <a:ext cx="27720" cy="30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5115E0-B47E-4B7C-8980-886C3852B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50529" y="799459"/>
                  <a:ext cx="45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F7D4A9-D641-4727-95DD-1A565070EBB5}"/>
                    </a:ext>
                  </a:extLst>
                </p14:cNvPr>
                <p14:cNvContentPartPr/>
                <p14:nvPr/>
              </p14:nvContentPartPr>
              <p14:xfrm>
                <a:off x="6246649" y="903139"/>
                <a:ext cx="98640" cy="140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F7D4A9-D641-4727-95DD-1A565070EB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37649" y="894499"/>
                  <a:ext cx="116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469658-FF09-4380-906B-87C639292612}"/>
                    </a:ext>
                  </a:extLst>
                </p14:cNvPr>
                <p14:cNvContentPartPr/>
                <p14:nvPr/>
              </p14:nvContentPartPr>
              <p14:xfrm>
                <a:off x="6373369" y="894139"/>
                <a:ext cx="423000" cy="13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469658-FF09-4380-906B-87C6392926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4369" y="885499"/>
                  <a:ext cx="440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58B82D-62AF-4AE2-B942-82F0798BFDF3}"/>
                    </a:ext>
                  </a:extLst>
                </p14:cNvPr>
                <p14:cNvContentPartPr/>
                <p14:nvPr/>
              </p14:nvContentPartPr>
              <p14:xfrm>
                <a:off x="6966289" y="714139"/>
                <a:ext cx="105480" cy="25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58B82D-62AF-4AE2-B942-82F0798BFD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7649" y="705139"/>
                  <a:ext cx="123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F045F2-74F1-4221-93B5-21CC6CBF65C8}"/>
                    </a:ext>
                  </a:extLst>
                </p14:cNvPr>
                <p14:cNvContentPartPr/>
                <p14:nvPr/>
              </p14:nvContentPartPr>
              <p14:xfrm>
                <a:off x="7095529" y="864259"/>
                <a:ext cx="106920" cy="9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F045F2-74F1-4221-93B5-21CC6CBF65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6529" y="855259"/>
                  <a:ext cx="124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F5CC93-08C0-46F1-B894-0B9C2AF18EC9}"/>
                    </a:ext>
                  </a:extLst>
                </p14:cNvPr>
                <p14:cNvContentPartPr/>
                <p14:nvPr/>
              </p14:nvContentPartPr>
              <p14:xfrm>
                <a:off x="7203889" y="723499"/>
                <a:ext cx="275400" cy="24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F5CC93-08C0-46F1-B894-0B9C2AF18E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95249" y="714499"/>
                  <a:ext cx="2930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811F0B-EDC8-4250-BA85-0168B403B4A0}"/>
              </a:ext>
            </a:extLst>
          </p:cNvPr>
          <p:cNvGrpSpPr/>
          <p:nvPr/>
        </p:nvGrpSpPr>
        <p:grpSpPr>
          <a:xfrm>
            <a:off x="6208129" y="1358899"/>
            <a:ext cx="827640" cy="335520"/>
            <a:chOff x="6208129" y="1358899"/>
            <a:chExt cx="82764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F1BFFF-A7E1-4899-AA26-586E6CD5F541}"/>
                    </a:ext>
                  </a:extLst>
                </p14:cNvPr>
                <p14:cNvContentPartPr/>
                <p14:nvPr/>
              </p14:nvContentPartPr>
              <p14:xfrm>
                <a:off x="6272569" y="1386979"/>
                <a:ext cx="39960" cy="26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F1BFFF-A7E1-4899-AA26-586E6CD5F5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3929" y="1377979"/>
                  <a:ext cx="57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809535-2F26-4709-BEF8-E10C55337739}"/>
                    </a:ext>
                  </a:extLst>
                </p14:cNvPr>
                <p14:cNvContentPartPr/>
                <p14:nvPr/>
              </p14:nvContentPartPr>
              <p14:xfrm>
                <a:off x="6208129" y="1503619"/>
                <a:ext cx="27072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809535-2F26-4709-BEF8-E10C553377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99129" y="1494619"/>
                  <a:ext cx="288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DAFFCD-5C96-4BA6-BF67-C11D8B0BF9CF}"/>
                    </a:ext>
                  </a:extLst>
                </p14:cNvPr>
                <p14:cNvContentPartPr/>
                <p14:nvPr/>
              </p14:nvContentPartPr>
              <p14:xfrm>
                <a:off x="6492169" y="1385539"/>
                <a:ext cx="7560" cy="24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DAFFCD-5C96-4BA6-BF67-C11D8B0BF9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3169" y="1376539"/>
                  <a:ext cx="2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19D7B4-50E2-42BA-B38E-AF9D03FB8F9D}"/>
                    </a:ext>
                  </a:extLst>
                </p14:cNvPr>
                <p14:cNvContentPartPr/>
                <p14:nvPr/>
              </p14:nvContentPartPr>
              <p14:xfrm>
                <a:off x="6556969" y="1509739"/>
                <a:ext cx="117360" cy="18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19D7B4-50E2-42BA-B38E-AF9D03FB8F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47969" y="1501099"/>
                  <a:ext cx="135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AA2B09-2D0A-4B41-AB50-FBAD932F19FA}"/>
                    </a:ext>
                  </a:extLst>
                </p14:cNvPr>
                <p14:cNvContentPartPr/>
                <p14:nvPr/>
              </p14:nvContentPartPr>
              <p14:xfrm>
                <a:off x="6726889" y="1358899"/>
                <a:ext cx="308880" cy="24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AA2B09-2D0A-4B41-AB50-FBAD932F19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8249" y="1349899"/>
                  <a:ext cx="3265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386662-89AB-400D-A32A-FC792539CC75}"/>
              </a:ext>
            </a:extLst>
          </p:cNvPr>
          <p:cNvGrpSpPr/>
          <p:nvPr/>
        </p:nvGrpSpPr>
        <p:grpSpPr>
          <a:xfrm>
            <a:off x="7252489" y="1349179"/>
            <a:ext cx="416880" cy="222120"/>
            <a:chOff x="7252489" y="1349179"/>
            <a:chExt cx="416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50933F-6183-4732-BF6C-E1AC36C3F9EC}"/>
                    </a:ext>
                  </a:extLst>
                </p14:cNvPr>
                <p14:cNvContentPartPr/>
                <p14:nvPr/>
              </p14:nvContentPartPr>
              <p14:xfrm>
                <a:off x="7252489" y="1349179"/>
                <a:ext cx="95760" cy="22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50933F-6183-4732-BF6C-E1AC36C3F9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43849" y="1340539"/>
                  <a:ext cx="113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E58C30-4DD8-4595-8CC0-A2C82C702240}"/>
                    </a:ext>
                  </a:extLst>
                </p14:cNvPr>
                <p14:cNvContentPartPr/>
                <p14:nvPr/>
              </p14:nvContentPartPr>
              <p14:xfrm>
                <a:off x="7363369" y="1450339"/>
                <a:ext cx="101160" cy="10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E58C30-4DD8-4595-8CC0-A2C82C7022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54729" y="1441339"/>
                  <a:ext cx="118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972539-0BBD-40A6-BFE9-C91BE23AF3A0}"/>
                    </a:ext>
                  </a:extLst>
                </p14:cNvPr>
                <p14:cNvContentPartPr/>
                <p14:nvPr/>
              </p14:nvContentPartPr>
              <p14:xfrm>
                <a:off x="7530409" y="1457539"/>
                <a:ext cx="138960" cy="9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972539-0BBD-40A6-BFE9-C91BE23AF3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1409" y="1448539"/>
                  <a:ext cx="1566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70FC77-C7DC-4977-AAA4-3BA816BB82D4}"/>
              </a:ext>
            </a:extLst>
          </p:cNvPr>
          <p:cNvGrpSpPr/>
          <p:nvPr/>
        </p:nvGrpSpPr>
        <p:grpSpPr>
          <a:xfrm>
            <a:off x="4605049" y="749779"/>
            <a:ext cx="1199880" cy="1257120"/>
            <a:chOff x="4605049" y="749779"/>
            <a:chExt cx="1199880" cy="12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89C2E9-FC51-4633-8C72-BA97622B393B}"/>
                    </a:ext>
                  </a:extLst>
                </p14:cNvPr>
                <p14:cNvContentPartPr/>
                <p14:nvPr/>
              </p14:nvContentPartPr>
              <p14:xfrm>
                <a:off x="4813489" y="936619"/>
                <a:ext cx="24120" cy="25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89C2E9-FC51-4633-8C72-BA97622B39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4849" y="927619"/>
                  <a:ext cx="41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73932F-BFA9-4865-AF60-941EFA685944}"/>
                    </a:ext>
                  </a:extLst>
                </p14:cNvPr>
                <p14:cNvContentPartPr/>
                <p14:nvPr/>
              </p14:nvContentPartPr>
              <p14:xfrm>
                <a:off x="4810969" y="912859"/>
                <a:ext cx="180360" cy="306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73932F-BFA9-4865-AF60-941EFA6859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1969" y="904219"/>
                  <a:ext cx="198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683242-4D22-460E-B777-A87902D5B685}"/>
                    </a:ext>
                  </a:extLst>
                </p14:cNvPr>
                <p14:cNvContentPartPr/>
                <p14:nvPr/>
              </p14:nvContentPartPr>
              <p14:xfrm>
                <a:off x="5053249" y="1016899"/>
                <a:ext cx="22320" cy="12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683242-4D22-460E-B777-A87902D5B6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44609" y="1007899"/>
                  <a:ext cx="39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968850-1401-4C37-ADC0-9B97C99EDB97}"/>
                    </a:ext>
                  </a:extLst>
                </p14:cNvPr>
                <p14:cNvContentPartPr/>
                <p14:nvPr/>
              </p14:nvContentPartPr>
              <p14:xfrm>
                <a:off x="5076649" y="929419"/>
                <a:ext cx="360" cy="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968850-1401-4C37-ADC0-9B97C99EDB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7649" y="920779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DEC293-14E5-4E67-8033-E1746BE25819}"/>
                    </a:ext>
                  </a:extLst>
                </p14:cNvPr>
                <p14:cNvContentPartPr/>
                <p14:nvPr/>
              </p14:nvContentPartPr>
              <p14:xfrm>
                <a:off x="5098609" y="1020139"/>
                <a:ext cx="137520" cy="22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DEC293-14E5-4E67-8033-E1746BE258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89969" y="1011139"/>
                  <a:ext cx="155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AC3436-38DB-428B-8477-A52F48B59CFD}"/>
                    </a:ext>
                  </a:extLst>
                </p14:cNvPr>
                <p14:cNvContentPartPr/>
                <p14:nvPr/>
              </p14:nvContentPartPr>
              <p14:xfrm>
                <a:off x="5319649" y="749779"/>
                <a:ext cx="417960" cy="35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AC3436-38DB-428B-8477-A52F48B59C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1009" y="741139"/>
                  <a:ext cx="435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9FE9D4-8D5C-4A77-B9C7-8005E9ED9541}"/>
                    </a:ext>
                  </a:extLst>
                </p14:cNvPr>
                <p14:cNvContentPartPr/>
                <p14:nvPr/>
              </p14:nvContentPartPr>
              <p14:xfrm>
                <a:off x="4792609" y="1487059"/>
                <a:ext cx="30600" cy="27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9FE9D4-8D5C-4A77-B9C7-8005E9ED95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83609" y="1478059"/>
                  <a:ext cx="4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E32E82-7BF2-4F9E-82E8-F08AA12499E0}"/>
                    </a:ext>
                  </a:extLst>
                </p14:cNvPr>
                <p14:cNvContentPartPr/>
                <p14:nvPr/>
              </p14:nvContentPartPr>
              <p14:xfrm>
                <a:off x="4844089" y="1494979"/>
                <a:ext cx="135720" cy="251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E32E82-7BF2-4F9E-82E8-F08AA12499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5089" y="1486339"/>
                  <a:ext cx="153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D59E34-F7C7-4914-A487-D7673BA7EBB3}"/>
                    </a:ext>
                  </a:extLst>
                </p14:cNvPr>
                <p14:cNvContentPartPr/>
                <p14:nvPr/>
              </p14:nvContentPartPr>
              <p14:xfrm>
                <a:off x="5014729" y="1587139"/>
                <a:ext cx="51840" cy="14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D59E34-F7C7-4914-A487-D7673BA7EB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06089" y="1578139"/>
                  <a:ext cx="69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6D2020-DE54-4FED-B9F4-0A68945B1765}"/>
                    </a:ext>
                  </a:extLst>
                </p14:cNvPr>
                <p14:cNvContentPartPr/>
                <p14:nvPr/>
              </p14:nvContentPartPr>
              <p14:xfrm>
                <a:off x="5068369" y="1494619"/>
                <a:ext cx="158760" cy="26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6D2020-DE54-4FED-B9F4-0A68945B17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59369" y="1485619"/>
                  <a:ext cx="176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4F6634-176D-4C0D-AE90-B5736EB641D9}"/>
                    </a:ext>
                  </a:extLst>
                </p14:cNvPr>
                <p14:cNvContentPartPr/>
                <p14:nvPr/>
              </p14:nvContentPartPr>
              <p14:xfrm>
                <a:off x="5548609" y="1416499"/>
                <a:ext cx="256320" cy="28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4F6634-176D-4C0D-AE90-B5736EB641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9969" y="1407859"/>
                  <a:ext cx="273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BC4F1-E97C-4F34-9C78-7F969747A129}"/>
                    </a:ext>
                  </a:extLst>
                </p14:cNvPr>
                <p14:cNvContentPartPr/>
                <p14:nvPr/>
              </p14:nvContentPartPr>
              <p14:xfrm>
                <a:off x="5574529" y="1534219"/>
                <a:ext cx="168480" cy="2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BC4F1-E97C-4F34-9C78-7F969747A1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5529" y="1525579"/>
                  <a:ext cx="186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899DAF-9806-4766-A907-3F393F16EB42}"/>
                    </a:ext>
                  </a:extLst>
                </p14:cNvPr>
                <p14:cNvContentPartPr/>
                <p14:nvPr/>
              </p14:nvContentPartPr>
              <p14:xfrm>
                <a:off x="4624489" y="840859"/>
                <a:ext cx="97560" cy="54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899DAF-9806-4766-A907-3F393F16EB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15489" y="832219"/>
                  <a:ext cx="115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7ACC3B-496A-4B21-A72D-78B073B25487}"/>
                    </a:ext>
                  </a:extLst>
                </p14:cNvPr>
                <p14:cNvContentPartPr/>
                <p14:nvPr/>
              </p14:nvContentPartPr>
              <p14:xfrm>
                <a:off x="4605049" y="906019"/>
                <a:ext cx="130320" cy="1100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7ACC3B-496A-4B21-A72D-78B073B254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96049" y="897019"/>
                  <a:ext cx="147960" cy="11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73657E3-EDA5-42AD-A7A5-FAE5DCACF6EC}"/>
                  </a:ext>
                </a:extLst>
              </p14:cNvPr>
              <p14:cNvContentPartPr/>
              <p14:nvPr/>
            </p14:nvContentPartPr>
            <p14:xfrm>
              <a:off x="3304729" y="4825339"/>
              <a:ext cx="474480" cy="51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73657E3-EDA5-42AD-A7A5-FAE5DCACF6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95729" y="4816699"/>
                <a:ext cx="492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9BEE1CA-4127-4270-935E-FF2AB1DC3F08}"/>
                  </a:ext>
                </a:extLst>
              </p14:cNvPr>
              <p14:cNvContentPartPr/>
              <p14:nvPr/>
            </p14:nvContentPartPr>
            <p14:xfrm>
              <a:off x="5828689" y="2542579"/>
              <a:ext cx="113040" cy="342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9BEE1CA-4127-4270-935E-FF2AB1DC3F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19689" y="2533579"/>
                <a:ext cx="130680" cy="36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8418FC0-4562-4290-89F1-290679BAF43D}"/>
              </a:ext>
            </a:extLst>
          </p:cNvPr>
          <p:cNvGrpSpPr/>
          <p:nvPr/>
        </p:nvGrpSpPr>
        <p:grpSpPr>
          <a:xfrm>
            <a:off x="7166449" y="4302619"/>
            <a:ext cx="851040" cy="507600"/>
            <a:chOff x="7166449" y="4302619"/>
            <a:chExt cx="8510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94F18F2-F805-4595-9942-0962AD59AAB8}"/>
                    </a:ext>
                  </a:extLst>
                </p14:cNvPr>
                <p14:cNvContentPartPr/>
                <p14:nvPr/>
              </p14:nvContentPartPr>
              <p14:xfrm>
                <a:off x="7166449" y="4422139"/>
                <a:ext cx="234720" cy="335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94F18F2-F805-4595-9942-0962AD59AA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57809" y="4413139"/>
                  <a:ext cx="252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987C50-E307-4B1B-AEFA-85CB4AACE714}"/>
                    </a:ext>
                  </a:extLst>
                </p14:cNvPr>
                <p14:cNvContentPartPr/>
                <p14:nvPr/>
              </p14:nvContentPartPr>
              <p14:xfrm>
                <a:off x="7424209" y="4342579"/>
                <a:ext cx="138600" cy="467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987C50-E307-4B1B-AEFA-85CB4AACE7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15569" y="4333939"/>
                  <a:ext cx="156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78242E-A4BA-48A6-ADAE-CBB181D406C0}"/>
                    </a:ext>
                  </a:extLst>
                </p14:cNvPr>
                <p14:cNvContentPartPr/>
                <p14:nvPr/>
              </p14:nvContentPartPr>
              <p14:xfrm>
                <a:off x="7595929" y="4494499"/>
                <a:ext cx="151560" cy="192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78242E-A4BA-48A6-ADAE-CBB181D406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86929" y="4485499"/>
                  <a:ext cx="16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4FF769-7310-46C9-9558-C21D6EAB217C}"/>
                    </a:ext>
                  </a:extLst>
                </p14:cNvPr>
                <p14:cNvContentPartPr/>
                <p14:nvPr/>
              </p14:nvContentPartPr>
              <p14:xfrm>
                <a:off x="7789609" y="4433659"/>
                <a:ext cx="91800" cy="57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4FF769-7310-46C9-9558-C21D6EAB21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80969" y="4425019"/>
                  <a:ext cx="10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E18ABF-2A9A-420F-A31B-6CD50E4344DA}"/>
                    </a:ext>
                  </a:extLst>
                </p14:cNvPr>
                <p14:cNvContentPartPr/>
                <p14:nvPr/>
              </p14:nvContentPartPr>
              <p14:xfrm>
                <a:off x="7928569" y="4302619"/>
                <a:ext cx="88920" cy="441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E18ABF-2A9A-420F-A31B-6CD50E4344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19929" y="4293979"/>
                  <a:ext cx="10656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DAB958F-C57B-440A-A13E-2DCCE5EA2FAF}"/>
              </a:ext>
            </a:extLst>
          </p:cNvPr>
          <p:cNvGrpSpPr/>
          <p:nvPr/>
        </p:nvGrpSpPr>
        <p:grpSpPr>
          <a:xfrm>
            <a:off x="3878929" y="2032819"/>
            <a:ext cx="3493080" cy="2026800"/>
            <a:chOff x="3878929" y="2032819"/>
            <a:chExt cx="3493080" cy="20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4D4AA3-8DE5-45DD-8C95-C20C2788A5D7}"/>
                    </a:ext>
                  </a:extLst>
                </p14:cNvPr>
                <p14:cNvContentPartPr/>
                <p14:nvPr/>
              </p14:nvContentPartPr>
              <p14:xfrm>
                <a:off x="4429369" y="2976379"/>
                <a:ext cx="213840" cy="46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4D4AA3-8DE5-45DD-8C95-C20C2788A5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20729" y="2967739"/>
                  <a:ext cx="231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D575FF-DFDC-457F-85BC-B99A764B7621}"/>
                    </a:ext>
                  </a:extLst>
                </p14:cNvPr>
                <p14:cNvContentPartPr/>
                <p14:nvPr/>
              </p14:nvContentPartPr>
              <p14:xfrm>
                <a:off x="4391929" y="3158899"/>
                <a:ext cx="320760" cy="79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D575FF-DFDC-457F-85BC-B99A764B76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83289" y="3149899"/>
                  <a:ext cx="338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9D77E1-FACA-4351-BA2E-711EACF0993C}"/>
                    </a:ext>
                  </a:extLst>
                </p14:cNvPr>
                <p14:cNvContentPartPr/>
                <p14:nvPr/>
              </p14:nvContentPartPr>
              <p14:xfrm>
                <a:off x="4773529" y="2964499"/>
                <a:ext cx="297360" cy="42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9D77E1-FACA-4351-BA2E-711EACF099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64889" y="2955499"/>
                  <a:ext cx="315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D9DD03-6DC9-4E4E-A684-BE5BE5FBD0AB}"/>
                    </a:ext>
                  </a:extLst>
                </p14:cNvPr>
                <p14:cNvContentPartPr/>
                <p14:nvPr/>
              </p14:nvContentPartPr>
              <p14:xfrm>
                <a:off x="5114089" y="3057019"/>
                <a:ext cx="73080" cy="31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D9DD03-6DC9-4E4E-A684-BE5BE5FBD0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05089" y="3048019"/>
                  <a:ext cx="90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19153F3-EE4A-4D17-B71C-4C097DFC68E7}"/>
                    </a:ext>
                  </a:extLst>
                </p14:cNvPr>
                <p14:cNvContentPartPr/>
                <p14:nvPr/>
              </p14:nvContentPartPr>
              <p14:xfrm>
                <a:off x="5468689" y="2929219"/>
                <a:ext cx="257040" cy="160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19153F3-EE4A-4D17-B71C-4C097DFC68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60049" y="2920219"/>
                  <a:ext cx="274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9EEF13-2B1D-43C5-A110-181E60863741}"/>
                    </a:ext>
                  </a:extLst>
                </p14:cNvPr>
                <p14:cNvContentPartPr/>
                <p14:nvPr/>
              </p14:nvContentPartPr>
              <p14:xfrm>
                <a:off x="5462929" y="3177979"/>
                <a:ext cx="225720" cy="5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9EEF13-2B1D-43C5-A110-181E608637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53929" y="3169339"/>
                  <a:ext cx="243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5F3791-468C-4F22-A1F3-D6E8B17910E5}"/>
                    </a:ext>
                  </a:extLst>
                </p14:cNvPr>
                <p14:cNvContentPartPr/>
                <p14:nvPr/>
              </p14:nvContentPartPr>
              <p14:xfrm>
                <a:off x="5984209" y="3032899"/>
                <a:ext cx="185400" cy="29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5F3791-468C-4F22-A1F3-D6E8B17910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75209" y="3024259"/>
                  <a:ext cx="203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709C61B-7736-4B9B-BC8E-0307007A817D}"/>
                    </a:ext>
                  </a:extLst>
                </p14:cNvPr>
                <p14:cNvContentPartPr/>
                <p14:nvPr/>
              </p14:nvContentPartPr>
              <p14:xfrm>
                <a:off x="6272929" y="2902939"/>
                <a:ext cx="149400" cy="318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709C61B-7736-4B9B-BC8E-0307007A81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4289" y="2894299"/>
                  <a:ext cx="167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6231D4-D6E7-4A47-8BC3-D76D86AF69E5}"/>
                    </a:ext>
                  </a:extLst>
                </p14:cNvPr>
                <p14:cNvContentPartPr/>
                <p14:nvPr/>
              </p14:nvContentPartPr>
              <p14:xfrm>
                <a:off x="6456169" y="3024619"/>
                <a:ext cx="156960" cy="127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6231D4-D6E7-4A47-8BC3-D76D86AF69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47529" y="3015979"/>
                  <a:ext cx="174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A899C1-B491-461F-A10A-B1183FBC7ED5}"/>
                    </a:ext>
                  </a:extLst>
                </p14:cNvPr>
                <p14:cNvContentPartPr/>
                <p14:nvPr/>
              </p14:nvContentPartPr>
              <p14:xfrm>
                <a:off x="6655249" y="2893939"/>
                <a:ext cx="92880" cy="335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A899C1-B491-461F-A10A-B1183FBC7E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249" y="2884939"/>
                  <a:ext cx="110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A4E5CA-8141-49DF-99C6-A6926CB9FE3D}"/>
                    </a:ext>
                  </a:extLst>
                </p14:cNvPr>
                <p14:cNvContentPartPr/>
                <p14:nvPr/>
              </p14:nvContentPartPr>
              <p14:xfrm>
                <a:off x="5783329" y="3051619"/>
                <a:ext cx="90720" cy="115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A4E5CA-8141-49DF-99C6-A6926CB9FE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74329" y="3042979"/>
                  <a:ext cx="108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8A82E6-97E2-4817-AC23-639E98963C7B}"/>
                    </a:ext>
                  </a:extLst>
                </p14:cNvPr>
                <p14:cNvContentPartPr/>
                <p14:nvPr/>
              </p14:nvContentPartPr>
              <p14:xfrm>
                <a:off x="5874769" y="3018499"/>
                <a:ext cx="128160" cy="13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8A82E6-97E2-4817-AC23-639E98963C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65769" y="3009499"/>
                  <a:ext cx="14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7E531C-DB2D-484A-8F93-D82D3D92103F}"/>
                    </a:ext>
                  </a:extLst>
                </p14:cNvPr>
                <p14:cNvContentPartPr/>
                <p14:nvPr/>
              </p14:nvContentPartPr>
              <p14:xfrm>
                <a:off x="6267169" y="2281579"/>
                <a:ext cx="168480" cy="343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7E531C-DB2D-484A-8F93-D82D3D9210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58169" y="2272579"/>
                  <a:ext cx="186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2ABFBE-5B0B-4DE2-8F80-AE56ACB4DFEA}"/>
                    </a:ext>
                  </a:extLst>
                </p14:cNvPr>
                <p14:cNvContentPartPr/>
                <p14:nvPr/>
              </p14:nvContentPartPr>
              <p14:xfrm>
                <a:off x="5349169" y="3589819"/>
                <a:ext cx="230760" cy="259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2ABFBE-5B0B-4DE2-8F80-AE56ACB4DF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40169" y="3580819"/>
                  <a:ext cx="248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212C4F-C8A8-4257-92FA-F7FB019171E4}"/>
                    </a:ext>
                  </a:extLst>
                </p14:cNvPr>
                <p14:cNvContentPartPr/>
                <p14:nvPr/>
              </p14:nvContentPartPr>
              <p14:xfrm>
                <a:off x="5573809" y="3733819"/>
                <a:ext cx="72720" cy="89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212C4F-C8A8-4257-92FA-F7FB019171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65169" y="3725179"/>
                  <a:ext cx="90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ED64AF-E848-4081-81F3-B150BC63E59F}"/>
                    </a:ext>
                  </a:extLst>
                </p14:cNvPr>
                <p14:cNvContentPartPr/>
                <p14:nvPr/>
              </p14:nvContentPartPr>
              <p14:xfrm>
                <a:off x="3878929" y="3813379"/>
                <a:ext cx="3493080" cy="246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ED64AF-E848-4081-81F3-B150BC63E5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0289" y="3804379"/>
                  <a:ext cx="3510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B75F789-5507-4C67-8213-F617F62DFAB4}"/>
                    </a:ext>
                  </a:extLst>
                </p14:cNvPr>
                <p14:cNvContentPartPr/>
                <p14:nvPr/>
              </p14:nvContentPartPr>
              <p14:xfrm>
                <a:off x="5316049" y="2032819"/>
                <a:ext cx="1734840" cy="1540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B75F789-5507-4C67-8213-F617F62DFA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07049" y="2023819"/>
                  <a:ext cx="1752480" cy="155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2EF562-C1E6-4FCE-9C2C-424C72A9AF68}"/>
              </a:ext>
            </a:extLst>
          </p:cNvPr>
          <p:cNvGrpSpPr/>
          <p:nvPr/>
        </p:nvGrpSpPr>
        <p:grpSpPr>
          <a:xfrm>
            <a:off x="6238369" y="3379219"/>
            <a:ext cx="145440" cy="319680"/>
            <a:chOff x="6238369" y="3379219"/>
            <a:chExt cx="14544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A15AE5F-44F2-450A-B95A-8B18D7ECE535}"/>
                    </a:ext>
                  </a:extLst>
                </p14:cNvPr>
                <p14:cNvContentPartPr/>
                <p14:nvPr/>
              </p14:nvContentPartPr>
              <p14:xfrm>
                <a:off x="6308569" y="3391459"/>
                <a:ext cx="34920" cy="307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A15AE5F-44F2-450A-B95A-8B18D7ECE5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9569" y="3382459"/>
                  <a:ext cx="52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8CDDC02-4E34-418F-9B6B-26B8D70A1AA6}"/>
                    </a:ext>
                  </a:extLst>
                </p14:cNvPr>
                <p14:cNvContentPartPr/>
                <p14:nvPr/>
              </p14:nvContentPartPr>
              <p14:xfrm>
                <a:off x="6238369" y="3379219"/>
                <a:ext cx="145440" cy="10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8CDDC02-4E34-418F-9B6B-26B8D70A1A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29729" y="3370219"/>
                  <a:ext cx="1630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50EDC0F-E56C-45F4-A976-D3DBF4C2AE83}"/>
              </a:ext>
            </a:extLst>
          </p:cNvPr>
          <p:cNvGrpSpPr/>
          <p:nvPr/>
        </p:nvGrpSpPr>
        <p:grpSpPr>
          <a:xfrm>
            <a:off x="2132929" y="3986899"/>
            <a:ext cx="4513320" cy="1158840"/>
            <a:chOff x="2132929" y="3986899"/>
            <a:chExt cx="4513320" cy="11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C2475D-BE0B-4D2D-B7B0-66626D8E7457}"/>
                    </a:ext>
                  </a:extLst>
                </p14:cNvPr>
                <p14:cNvContentPartPr/>
                <p14:nvPr/>
              </p14:nvContentPartPr>
              <p14:xfrm>
                <a:off x="2202409" y="4467499"/>
                <a:ext cx="192600" cy="429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C2475D-BE0B-4D2D-B7B0-66626D8E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93409" y="4458859"/>
                  <a:ext cx="210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768584-C651-4A46-9137-F992ACB813D2}"/>
                    </a:ext>
                  </a:extLst>
                </p14:cNvPr>
                <p14:cNvContentPartPr/>
                <p14:nvPr/>
              </p14:nvContentPartPr>
              <p14:xfrm>
                <a:off x="2132929" y="4692859"/>
                <a:ext cx="195120" cy="25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768584-C651-4A46-9137-F992ACB813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24289" y="4683859"/>
                  <a:ext cx="212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507ECF-F34E-4BBB-8102-52EDDF8F489E}"/>
                    </a:ext>
                  </a:extLst>
                </p14:cNvPr>
                <p14:cNvContentPartPr/>
                <p14:nvPr/>
              </p14:nvContentPartPr>
              <p14:xfrm>
                <a:off x="2485009" y="4413499"/>
                <a:ext cx="258840" cy="492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507ECF-F34E-4BBB-8102-52EDDF8F48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76009" y="4404859"/>
                  <a:ext cx="2764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ECDC69-CA9B-44BE-B733-4FA7295A2D51}"/>
                    </a:ext>
                  </a:extLst>
                </p14:cNvPr>
                <p14:cNvContentPartPr/>
                <p14:nvPr/>
              </p14:nvContentPartPr>
              <p14:xfrm>
                <a:off x="2794969" y="4496299"/>
                <a:ext cx="66240" cy="35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ECDC69-CA9B-44BE-B733-4FA7295A2D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86329" y="4487659"/>
                  <a:ext cx="838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EF6430-68A5-4231-A8C1-B900535402D5}"/>
                    </a:ext>
                  </a:extLst>
                </p14:cNvPr>
                <p14:cNvContentPartPr/>
                <p14:nvPr/>
              </p14:nvContentPartPr>
              <p14:xfrm>
                <a:off x="3020329" y="4683139"/>
                <a:ext cx="141120" cy="63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EF6430-68A5-4231-A8C1-B900535402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11329" y="4674139"/>
                  <a:ext cx="158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B201E2-23A4-4D76-B2C7-C8C419EA97E2}"/>
                    </a:ext>
                  </a:extLst>
                </p14:cNvPr>
                <p14:cNvContentPartPr/>
                <p14:nvPr/>
              </p14:nvContentPartPr>
              <p14:xfrm>
                <a:off x="3358009" y="4535539"/>
                <a:ext cx="211320" cy="249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B201E2-23A4-4D76-B2C7-C8C419EA97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49009" y="4526899"/>
                  <a:ext cx="228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E4714E0-7B7F-4F28-9218-32F85B4149BF}"/>
                    </a:ext>
                  </a:extLst>
                </p14:cNvPr>
                <p14:cNvContentPartPr/>
                <p14:nvPr/>
              </p14:nvContentPartPr>
              <p14:xfrm>
                <a:off x="3600289" y="4634179"/>
                <a:ext cx="194760" cy="150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E4714E0-7B7F-4F28-9218-32F85B4149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91649" y="4625539"/>
                  <a:ext cx="21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B27B61C-5956-4A9A-A450-564CA3BA6003}"/>
                    </a:ext>
                  </a:extLst>
                </p14:cNvPr>
                <p14:cNvContentPartPr/>
                <p14:nvPr/>
              </p14:nvContentPartPr>
              <p14:xfrm>
                <a:off x="4253689" y="4387939"/>
                <a:ext cx="272880" cy="365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B27B61C-5956-4A9A-A450-564CA3BA60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44689" y="4378939"/>
                  <a:ext cx="290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D2F938-9279-4216-8D53-FCD01A1728E1}"/>
                    </a:ext>
                  </a:extLst>
                </p14:cNvPr>
                <p14:cNvContentPartPr/>
                <p14:nvPr/>
              </p14:nvContentPartPr>
              <p14:xfrm>
                <a:off x="4559329" y="4330339"/>
                <a:ext cx="154440" cy="43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D2F938-9279-4216-8D53-FCD01A1728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50689" y="4321699"/>
                  <a:ext cx="1720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A01AA8B-2078-4440-8570-81C5606B16C3}"/>
                    </a:ext>
                  </a:extLst>
                </p14:cNvPr>
                <p14:cNvContentPartPr/>
                <p14:nvPr/>
              </p14:nvContentPartPr>
              <p14:xfrm>
                <a:off x="4706209" y="4510699"/>
                <a:ext cx="149400" cy="14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A01AA8B-2078-4440-8570-81C5606B16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97569" y="4501699"/>
                  <a:ext cx="167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551882-215E-43CD-B9D2-262D5CDD5371}"/>
                    </a:ext>
                  </a:extLst>
                </p14:cNvPr>
                <p14:cNvContentPartPr/>
                <p14:nvPr/>
              </p14:nvContentPartPr>
              <p14:xfrm>
                <a:off x="4854529" y="4323139"/>
                <a:ext cx="165240" cy="49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551882-215E-43CD-B9D2-262D5CDD53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45529" y="4314499"/>
                  <a:ext cx="1828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7E8A42-6752-4AAF-B9ED-9B85BD1E5942}"/>
                    </a:ext>
                  </a:extLst>
                </p14:cNvPr>
                <p14:cNvContentPartPr/>
                <p14:nvPr/>
              </p14:nvContentPartPr>
              <p14:xfrm>
                <a:off x="3877129" y="4522579"/>
                <a:ext cx="191880" cy="114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7E8A42-6752-4AAF-B9ED-9B85BD1E59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68489" y="4513579"/>
                  <a:ext cx="209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B95AF5-952C-4706-AB07-C2A2471712E9}"/>
                    </a:ext>
                  </a:extLst>
                </p14:cNvPr>
                <p14:cNvContentPartPr/>
                <p14:nvPr/>
              </p14:nvContentPartPr>
              <p14:xfrm>
                <a:off x="3978289" y="4754419"/>
                <a:ext cx="1478880" cy="299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B95AF5-952C-4706-AB07-C2A2471712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69649" y="4745419"/>
                  <a:ext cx="1496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D76EF1-A6D7-4B7A-9D40-61B072514F9B}"/>
                    </a:ext>
                  </a:extLst>
                </p14:cNvPr>
                <p14:cNvContentPartPr/>
                <p14:nvPr/>
              </p14:nvContentPartPr>
              <p14:xfrm>
                <a:off x="6020209" y="4587379"/>
                <a:ext cx="172800" cy="216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D76EF1-A6D7-4B7A-9D40-61B072514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11209" y="4578739"/>
                  <a:ext cx="19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97B87E6-5C42-42E1-BF04-2036217A5B7C}"/>
                    </a:ext>
                  </a:extLst>
                </p14:cNvPr>
                <p14:cNvContentPartPr/>
                <p14:nvPr/>
              </p14:nvContentPartPr>
              <p14:xfrm>
                <a:off x="6265729" y="4488019"/>
                <a:ext cx="97920" cy="106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97B87E6-5C42-42E1-BF04-2036217A5B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57089" y="4479379"/>
                  <a:ext cx="115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695FBB-E628-4FC3-8EC2-95AB7FFF8624}"/>
                    </a:ext>
                  </a:extLst>
                </p14:cNvPr>
                <p14:cNvContentPartPr/>
                <p14:nvPr/>
              </p14:nvContentPartPr>
              <p14:xfrm>
                <a:off x="5711329" y="4565059"/>
                <a:ext cx="132840" cy="202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695FBB-E628-4FC3-8EC2-95AB7FFF862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2329" y="4556059"/>
                  <a:ext cx="150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230D4B-3818-475F-A188-DA4608593AEA}"/>
                    </a:ext>
                  </a:extLst>
                </p14:cNvPr>
                <p14:cNvContentPartPr/>
                <p14:nvPr/>
              </p14:nvContentPartPr>
              <p14:xfrm>
                <a:off x="5898529" y="4337539"/>
                <a:ext cx="163800" cy="581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230D4B-3818-475F-A188-DA4608593A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89889" y="4328539"/>
                  <a:ext cx="1814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8E9F35-86E4-40BC-B696-A287A5CBA2E2}"/>
                    </a:ext>
                  </a:extLst>
                </p14:cNvPr>
                <p14:cNvContentPartPr/>
                <p14:nvPr/>
              </p14:nvContentPartPr>
              <p14:xfrm>
                <a:off x="6501169" y="4241059"/>
                <a:ext cx="145080" cy="57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8E9F35-86E4-40BC-B696-A287A5CBA2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92169" y="4232419"/>
                  <a:ext cx="1627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2D2346-9C75-4A33-AA9F-D62D36542479}"/>
                    </a:ext>
                  </a:extLst>
                </p14:cNvPr>
                <p14:cNvContentPartPr/>
                <p14:nvPr/>
              </p14:nvContentPartPr>
              <p14:xfrm>
                <a:off x="4769929" y="3986899"/>
                <a:ext cx="120240" cy="18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2D2346-9C75-4A33-AA9F-D62D365424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61289" y="3977899"/>
                  <a:ext cx="137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2D79DB2-3E9E-46BF-B584-874D9458FE5B}"/>
                    </a:ext>
                  </a:extLst>
                </p14:cNvPr>
                <p14:cNvContentPartPr/>
                <p14:nvPr/>
              </p14:nvContentPartPr>
              <p14:xfrm>
                <a:off x="6250969" y="4898419"/>
                <a:ext cx="51120" cy="247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2D79DB2-3E9E-46BF-B584-874D9458FE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41969" y="4889419"/>
                  <a:ext cx="68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105ADF-FE07-434B-B8A3-53F89E4F3F6E}"/>
                    </a:ext>
                  </a:extLst>
                </p14:cNvPr>
                <p14:cNvContentPartPr/>
                <p14:nvPr/>
              </p14:nvContentPartPr>
              <p14:xfrm>
                <a:off x="6148369" y="4864939"/>
                <a:ext cx="167400" cy="194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105ADF-FE07-434B-B8A3-53F89E4F3F6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9729" y="4855939"/>
                  <a:ext cx="18504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DCE52C8-F7D4-42E0-A51C-6920D4AFE858}"/>
                  </a:ext>
                </a:extLst>
              </p14:cNvPr>
              <p14:cNvContentPartPr/>
              <p14:nvPr/>
            </p14:nvContentPartPr>
            <p14:xfrm>
              <a:off x="7716169" y="824659"/>
              <a:ext cx="59400" cy="20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DCE52C8-F7D4-42E0-A51C-6920D4AFE85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07529" y="815659"/>
                <a:ext cx="770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40FCFF8-F2A6-485B-A2C4-8B871F7D379A}"/>
              </a:ext>
            </a:extLst>
          </p:cNvPr>
          <p:cNvGrpSpPr/>
          <p:nvPr/>
        </p:nvGrpSpPr>
        <p:grpSpPr>
          <a:xfrm>
            <a:off x="7717249" y="1353499"/>
            <a:ext cx="269640" cy="249480"/>
            <a:chOff x="7717249" y="1353499"/>
            <a:chExt cx="26964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C238DAC-744A-4BAA-A767-F73F93517D46}"/>
                    </a:ext>
                  </a:extLst>
                </p14:cNvPr>
                <p14:cNvContentPartPr/>
                <p14:nvPr/>
              </p14:nvContentPartPr>
              <p14:xfrm>
                <a:off x="7717249" y="1353499"/>
                <a:ext cx="117360" cy="249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C238DAC-744A-4BAA-A767-F73F93517D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08249" y="1344859"/>
                  <a:ext cx="135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FEBBD0-3528-4689-BC30-CA3AD0761DF0}"/>
                    </a:ext>
                  </a:extLst>
                </p14:cNvPr>
                <p14:cNvContentPartPr/>
                <p14:nvPr/>
              </p14:nvContentPartPr>
              <p14:xfrm>
                <a:off x="7947289" y="1446019"/>
                <a:ext cx="39600" cy="40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FEBBD0-3528-4689-BC30-CA3AD0761D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38289" y="1437019"/>
                  <a:ext cx="572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F8EA0D3-59CD-48E4-BED1-B80F17A54AA1}"/>
                  </a:ext>
                </a:extLst>
              </p14:cNvPr>
              <p14:cNvContentPartPr/>
              <p14:nvPr/>
            </p14:nvContentPartPr>
            <p14:xfrm>
              <a:off x="3961729" y="1556899"/>
              <a:ext cx="483480" cy="203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F8EA0D3-59CD-48E4-BED1-B80F17A54AA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52729" y="1548259"/>
                <a:ext cx="5011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872EF39-634C-43CA-9E01-41573C8EC470}"/>
              </a:ext>
            </a:extLst>
          </p:cNvPr>
          <p:cNvGrpSpPr/>
          <p:nvPr/>
        </p:nvGrpSpPr>
        <p:grpSpPr>
          <a:xfrm>
            <a:off x="7136929" y="2801059"/>
            <a:ext cx="499320" cy="277920"/>
            <a:chOff x="7136929" y="2801059"/>
            <a:chExt cx="49932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EC6C39F-C06A-4968-A66C-F362F87092C7}"/>
                    </a:ext>
                  </a:extLst>
                </p14:cNvPr>
                <p14:cNvContentPartPr/>
                <p14:nvPr/>
              </p14:nvContentPartPr>
              <p14:xfrm>
                <a:off x="7189489" y="2924539"/>
                <a:ext cx="446760" cy="84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EC6C39F-C06A-4968-A66C-F362F87092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80489" y="2915899"/>
                  <a:ext cx="464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84715E1-6E7D-4D7E-B24E-3C9C44281BCE}"/>
                    </a:ext>
                  </a:extLst>
                </p14:cNvPr>
                <p14:cNvContentPartPr/>
                <p14:nvPr/>
              </p14:nvContentPartPr>
              <p14:xfrm>
                <a:off x="7136929" y="2801059"/>
                <a:ext cx="224640" cy="277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84715E1-6E7D-4D7E-B24E-3C9C44281B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27929" y="2792419"/>
                  <a:ext cx="24228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34101D2-EE0C-48C5-801B-F77DD6AEB3B2}"/>
                  </a:ext>
                </a:extLst>
              </p14:cNvPr>
              <p14:cNvContentPartPr/>
              <p14:nvPr/>
            </p14:nvContentPartPr>
            <p14:xfrm>
              <a:off x="759169" y="3273379"/>
              <a:ext cx="659880" cy="21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34101D2-EE0C-48C5-801B-F77DD6AEB3B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50169" y="3264739"/>
                <a:ext cx="67752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0700444-4DEA-4043-8E4F-32F661552462}"/>
              </a:ext>
            </a:extLst>
          </p:cNvPr>
          <p:cNvGrpSpPr/>
          <p:nvPr/>
        </p:nvGrpSpPr>
        <p:grpSpPr>
          <a:xfrm>
            <a:off x="1381969" y="3424939"/>
            <a:ext cx="953280" cy="187560"/>
            <a:chOff x="1381969" y="3424939"/>
            <a:chExt cx="9532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B931C87-FCBA-4B5C-AB64-17AC69135D16}"/>
                    </a:ext>
                  </a:extLst>
                </p14:cNvPr>
                <p14:cNvContentPartPr/>
                <p14:nvPr/>
              </p14:nvContentPartPr>
              <p14:xfrm>
                <a:off x="1381969" y="3541939"/>
                <a:ext cx="118080" cy="23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B931C87-FCBA-4B5C-AB64-17AC69135D1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72969" y="3533299"/>
                  <a:ext cx="135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C33EF30-385A-4E5F-9887-BAAFF1CA1C4C}"/>
                    </a:ext>
                  </a:extLst>
                </p14:cNvPr>
                <p14:cNvContentPartPr/>
                <p14:nvPr/>
              </p14:nvContentPartPr>
              <p14:xfrm>
                <a:off x="1636849" y="3428899"/>
                <a:ext cx="105120" cy="183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C33EF30-385A-4E5F-9887-BAAFF1CA1C4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28209" y="3420259"/>
                  <a:ext cx="122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70E7C7E-FE36-476C-9DAD-58BC1E59D3A4}"/>
                    </a:ext>
                  </a:extLst>
                </p14:cNvPr>
                <p14:cNvContentPartPr/>
                <p14:nvPr/>
              </p14:nvContentPartPr>
              <p14:xfrm>
                <a:off x="1590409" y="3541939"/>
                <a:ext cx="125280" cy="6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70E7C7E-FE36-476C-9DAD-58BC1E59D3A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81769" y="3533299"/>
                  <a:ext cx="142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F59B4C4-2C3A-4BA4-A269-17A1151F71F5}"/>
                    </a:ext>
                  </a:extLst>
                </p14:cNvPr>
                <p14:cNvContentPartPr/>
                <p14:nvPr/>
              </p14:nvContentPartPr>
              <p14:xfrm>
                <a:off x="1736209" y="3522859"/>
                <a:ext cx="56520" cy="69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F59B4C4-2C3A-4BA4-A269-17A1151F71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27209" y="3513859"/>
                  <a:ext cx="74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42AFA5E-EFD5-42F9-A4A3-4657469B9049}"/>
                    </a:ext>
                  </a:extLst>
                </p14:cNvPr>
                <p14:cNvContentPartPr/>
                <p14:nvPr/>
              </p14:nvContentPartPr>
              <p14:xfrm>
                <a:off x="1829809" y="3424939"/>
                <a:ext cx="134280" cy="162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42AFA5E-EFD5-42F9-A4A3-4657469B90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20809" y="3415939"/>
                  <a:ext cx="151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6F8306-B3AC-45DB-A259-6A2F1A7D8F7E}"/>
                    </a:ext>
                  </a:extLst>
                </p14:cNvPr>
                <p14:cNvContentPartPr/>
                <p14:nvPr/>
              </p14:nvContentPartPr>
              <p14:xfrm>
                <a:off x="1918729" y="3532939"/>
                <a:ext cx="83880" cy="15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6F8306-B3AC-45DB-A259-6A2F1A7D8F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09729" y="3524299"/>
                  <a:ext cx="101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4EA7208-8EE4-47C1-99A4-E8560C4C92D6}"/>
                    </a:ext>
                  </a:extLst>
                </p14:cNvPr>
                <p14:cNvContentPartPr/>
                <p14:nvPr/>
              </p14:nvContentPartPr>
              <p14:xfrm>
                <a:off x="2013409" y="3501619"/>
                <a:ext cx="161640" cy="93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4EA7208-8EE4-47C1-99A4-E8560C4C92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04769" y="3492619"/>
                  <a:ext cx="17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7980F7F-4FA4-4F53-AC5D-245F4EDE64FD}"/>
                    </a:ext>
                  </a:extLst>
                </p14:cNvPr>
                <p14:cNvContentPartPr/>
                <p14:nvPr/>
              </p14:nvContentPartPr>
              <p14:xfrm>
                <a:off x="2180809" y="3428539"/>
                <a:ext cx="10440" cy="18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7980F7F-4FA4-4F53-AC5D-245F4EDE64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71809" y="3419899"/>
                  <a:ext cx="28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FFFBA03-9768-4886-98A0-A313A83273D6}"/>
                    </a:ext>
                  </a:extLst>
                </p14:cNvPr>
                <p14:cNvContentPartPr/>
                <p14:nvPr/>
              </p14:nvContentPartPr>
              <p14:xfrm>
                <a:off x="2207809" y="3428539"/>
                <a:ext cx="127440" cy="167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FFFBA03-9768-4886-98A0-A313A83273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98809" y="3419899"/>
                  <a:ext cx="145080" cy="18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C10F8C-92BC-4C46-BED3-4953DC495467}"/>
                  </a:ext>
                </a:extLst>
              </p14:cNvPr>
              <p14:cNvContentPartPr/>
              <p14:nvPr/>
            </p14:nvContentPartPr>
            <p14:xfrm>
              <a:off x="3810169" y="1699459"/>
              <a:ext cx="1581120" cy="7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C10F8C-92BC-4C46-BED3-4953DC4954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1169" y="1690459"/>
                <a:ext cx="1598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F6EFF8-4C25-4A9D-87A3-C332D7881C40}"/>
                  </a:ext>
                </a:extLst>
              </p14:cNvPr>
              <p14:cNvContentPartPr/>
              <p14:nvPr/>
            </p14:nvContentPartPr>
            <p14:xfrm>
              <a:off x="489889" y="2689459"/>
              <a:ext cx="12240" cy="18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F6EFF8-4C25-4A9D-87A3-C332D7881C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249" y="2680459"/>
                <a:ext cx="2988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E2B6C-31B0-4176-88DD-5764EA4D0BF7}"/>
              </a:ext>
            </a:extLst>
          </p:cNvPr>
          <p:cNvGrpSpPr/>
          <p:nvPr/>
        </p:nvGrpSpPr>
        <p:grpSpPr>
          <a:xfrm>
            <a:off x="489169" y="3588739"/>
            <a:ext cx="181080" cy="256680"/>
            <a:chOff x="489169" y="3588739"/>
            <a:chExt cx="18108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290AB6-CB01-4AA1-A349-00E421A3F639}"/>
                    </a:ext>
                  </a:extLst>
                </p14:cNvPr>
                <p14:cNvContentPartPr/>
                <p14:nvPr/>
              </p14:nvContentPartPr>
              <p14:xfrm>
                <a:off x="489169" y="3588739"/>
                <a:ext cx="22680" cy="21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290AB6-CB01-4AA1-A349-00E421A3F6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169" y="3580099"/>
                  <a:ext cx="40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260908-C800-4A95-BBA8-3CAB11FCE0BB}"/>
                    </a:ext>
                  </a:extLst>
                </p14:cNvPr>
                <p14:cNvContentPartPr/>
                <p14:nvPr/>
              </p14:nvContentPartPr>
              <p14:xfrm>
                <a:off x="571609" y="3609259"/>
                <a:ext cx="98640" cy="23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260908-C800-4A95-BBA8-3CAB11FCE0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2609" y="3600619"/>
                  <a:ext cx="11628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25CAE0-3408-4B6A-92EE-3807787AB884}"/>
                  </a:ext>
                </a:extLst>
              </p14:cNvPr>
              <p14:cNvContentPartPr/>
              <p14:nvPr/>
            </p14:nvContentPartPr>
            <p14:xfrm>
              <a:off x="567289" y="4076179"/>
              <a:ext cx="12600" cy="16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25CAE0-3408-4B6A-92EE-3807787AB8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649" y="4067539"/>
                <a:ext cx="30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6456A4-5E0E-4B3F-A191-33594FD976CC}"/>
                  </a:ext>
                </a:extLst>
              </p14:cNvPr>
              <p14:cNvContentPartPr/>
              <p14:nvPr/>
            </p14:nvContentPartPr>
            <p14:xfrm>
              <a:off x="5649769" y="1367179"/>
              <a:ext cx="734040" cy="37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6456A4-5E0E-4B3F-A191-33594FD976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0769" y="1358539"/>
                <a:ext cx="751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32C8891-8A87-4298-A8A1-142DD40A2E84}"/>
                  </a:ext>
                </a:extLst>
              </p14:cNvPr>
              <p14:cNvContentPartPr/>
              <p14:nvPr/>
            </p14:nvContentPartPr>
            <p14:xfrm>
              <a:off x="5902849" y="1332979"/>
              <a:ext cx="363240" cy="7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32C8891-8A87-4298-A8A1-142DD40A2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4209" y="1324339"/>
                <a:ext cx="380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5A72CDC-F63E-4BDD-BADB-691C20599E78}"/>
                  </a:ext>
                </a:extLst>
              </p14:cNvPr>
              <p14:cNvContentPartPr/>
              <p14:nvPr/>
            </p14:nvContentPartPr>
            <p14:xfrm>
              <a:off x="686449" y="3492619"/>
              <a:ext cx="320760" cy="379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5A72CDC-F63E-4BDD-BADB-691C20599E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809" y="3483619"/>
                <a:ext cx="33840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0496C57-ACAB-474E-8138-2E5DC95ED864}"/>
              </a:ext>
            </a:extLst>
          </p:cNvPr>
          <p:cNvGrpSpPr/>
          <p:nvPr/>
        </p:nvGrpSpPr>
        <p:grpSpPr>
          <a:xfrm>
            <a:off x="2313649" y="30859"/>
            <a:ext cx="5000400" cy="4628880"/>
            <a:chOff x="2313649" y="30859"/>
            <a:chExt cx="5000400" cy="46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7E2945-AB85-4C37-847A-CA2862094B45}"/>
                    </a:ext>
                  </a:extLst>
                </p14:cNvPr>
                <p14:cNvContentPartPr/>
                <p14:nvPr/>
              </p14:nvContentPartPr>
              <p14:xfrm>
                <a:off x="3364129" y="30859"/>
                <a:ext cx="87120" cy="22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7E2945-AB85-4C37-847A-CA2862094B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5489" y="22219"/>
                  <a:ext cx="10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8E6840-C9C7-44F9-93DA-9E7AD8EE6D13}"/>
                    </a:ext>
                  </a:extLst>
                </p14:cNvPr>
                <p14:cNvContentPartPr/>
                <p14:nvPr/>
              </p14:nvContentPartPr>
              <p14:xfrm>
                <a:off x="3125449" y="303019"/>
                <a:ext cx="706320" cy="78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8E6840-C9C7-44F9-93DA-9E7AD8EE6D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6809" y="294019"/>
                  <a:ext cx="7239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583D0B-A3F4-40C5-82CA-B3DBDC0B418B}"/>
                    </a:ext>
                  </a:extLst>
                </p14:cNvPr>
                <p14:cNvContentPartPr/>
                <p14:nvPr/>
              </p14:nvContentPartPr>
              <p14:xfrm>
                <a:off x="3510289" y="673099"/>
                <a:ext cx="99360" cy="17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583D0B-A3F4-40C5-82CA-B3DBDC0B41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1289" y="664459"/>
                  <a:ext cx="117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AAC638-505B-4951-BC9B-DAD8EF2B57D6}"/>
                    </a:ext>
                  </a:extLst>
                </p14:cNvPr>
                <p14:cNvContentPartPr/>
                <p14:nvPr/>
              </p14:nvContentPartPr>
              <p14:xfrm>
                <a:off x="3444049" y="521179"/>
                <a:ext cx="72360" cy="13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AAC638-505B-4951-BC9B-DAD8EF2B57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5409" y="512179"/>
                  <a:ext cx="90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9B0727-E815-4547-981D-F361B9AB3133}"/>
                    </a:ext>
                  </a:extLst>
                </p14:cNvPr>
                <p14:cNvContentPartPr/>
                <p14:nvPr/>
              </p14:nvContentPartPr>
              <p14:xfrm>
                <a:off x="3124729" y="1169179"/>
                <a:ext cx="138240" cy="22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9B0727-E815-4547-981D-F361B9AB31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6089" y="1160179"/>
                  <a:ext cx="155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A09B43-8E07-459A-A6C7-5485B8BC71BB}"/>
                    </a:ext>
                  </a:extLst>
                </p14:cNvPr>
                <p14:cNvContentPartPr/>
                <p14:nvPr/>
              </p14:nvContentPartPr>
              <p14:xfrm>
                <a:off x="3291409" y="1292659"/>
                <a:ext cx="160200" cy="11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A09B43-8E07-459A-A6C7-5485B8BC71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2409" y="1283659"/>
                  <a:ext cx="17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ECCD9A-1F90-43F5-AE65-E2860DFF8408}"/>
                    </a:ext>
                  </a:extLst>
                </p14:cNvPr>
                <p14:cNvContentPartPr/>
                <p14:nvPr/>
              </p14:nvContentPartPr>
              <p14:xfrm>
                <a:off x="3477529" y="1144339"/>
                <a:ext cx="86040" cy="16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ECCD9A-1F90-43F5-AE65-E2860DFF84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8529" y="1135339"/>
                  <a:ext cx="103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C87F6D-C74A-48C7-B18C-DF7747FCF7E6}"/>
                    </a:ext>
                  </a:extLst>
                </p14:cNvPr>
                <p14:cNvContentPartPr/>
                <p14:nvPr/>
              </p14:nvContentPartPr>
              <p14:xfrm>
                <a:off x="3795769" y="1166299"/>
                <a:ext cx="43200" cy="18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C87F6D-C74A-48C7-B18C-DF7747FCF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7129" y="1157299"/>
                  <a:ext cx="6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2C20E2-3E9B-46BB-B8C6-62E2EEBC7D44}"/>
                    </a:ext>
                  </a:extLst>
                </p14:cNvPr>
                <p14:cNvContentPartPr/>
                <p14:nvPr/>
              </p14:nvContentPartPr>
              <p14:xfrm>
                <a:off x="3742849" y="1242979"/>
                <a:ext cx="141840" cy="3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2C20E2-3E9B-46BB-B8C6-62E2EEBC7D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4209" y="1234339"/>
                  <a:ext cx="159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C53DCF-6FFF-4F1A-9CA6-BD27DF542620}"/>
                    </a:ext>
                  </a:extLst>
                </p14:cNvPr>
                <p14:cNvContentPartPr/>
                <p14:nvPr/>
              </p14:nvContentPartPr>
              <p14:xfrm>
                <a:off x="3930769" y="1156939"/>
                <a:ext cx="104040" cy="16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C53DCF-6FFF-4F1A-9CA6-BD27DF5426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2129" y="1148299"/>
                  <a:ext cx="121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503224-5DE7-4144-84D1-7B7613DDDFF4}"/>
                    </a:ext>
                  </a:extLst>
                </p14:cNvPr>
                <p14:cNvContentPartPr/>
                <p14:nvPr/>
              </p14:nvContentPartPr>
              <p14:xfrm>
                <a:off x="4067569" y="1247299"/>
                <a:ext cx="117360" cy="10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503224-5DE7-4144-84D1-7B7613DDDF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58569" y="1238299"/>
                  <a:ext cx="135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E6F56D-1834-4566-B1B0-75A55746F1CC}"/>
                    </a:ext>
                  </a:extLst>
                </p14:cNvPr>
                <p14:cNvContentPartPr/>
                <p14:nvPr/>
              </p14:nvContentPartPr>
              <p14:xfrm>
                <a:off x="4203649" y="1115179"/>
                <a:ext cx="83880" cy="16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E6F56D-1834-4566-B1B0-75A55746F1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4649" y="1106539"/>
                  <a:ext cx="101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F72175-2DB8-4313-B887-8BFF88894941}"/>
                    </a:ext>
                  </a:extLst>
                </p14:cNvPr>
                <p14:cNvContentPartPr/>
                <p14:nvPr/>
              </p14:nvContentPartPr>
              <p14:xfrm>
                <a:off x="4533769" y="1158019"/>
                <a:ext cx="23040" cy="21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F72175-2DB8-4313-B887-8BFF888949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5129" y="1149019"/>
                  <a:ext cx="4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2CFC92-7580-4759-8610-01F8A3510B30}"/>
                    </a:ext>
                  </a:extLst>
                </p14:cNvPr>
                <p14:cNvContentPartPr/>
                <p14:nvPr/>
              </p14:nvContentPartPr>
              <p14:xfrm>
                <a:off x="4475449" y="1253419"/>
                <a:ext cx="137160" cy="4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2CFC92-7580-4759-8610-01F8A3510B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6809" y="1244779"/>
                  <a:ext cx="154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E9BEE1-ADA1-466D-94EF-8A0CE2545D1B}"/>
                    </a:ext>
                  </a:extLst>
                </p14:cNvPr>
                <p14:cNvContentPartPr/>
                <p14:nvPr/>
              </p14:nvContentPartPr>
              <p14:xfrm>
                <a:off x="4619449" y="1155499"/>
                <a:ext cx="84600" cy="16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E9BEE1-ADA1-466D-94EF-8A0CE2545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0809" y="1146499"/>
                  <a:ext cx="102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7C576E-CB28-4F8C-9C32-DD8BE7410A4B}"/>
                    </a:ext>
                  </a:extLst>
                </p14:cNvPr>
                <p14:cNvContentPartPr/>
                <p14:nvPr/>
              </p14:nvContentPartPr>
              <p14:xfrm>
                <a:off x="4723489" y="1260979"/>
                <a:ext cx="115200" cy="97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7C576E-CB28-4F8C-9C32-DD8BE7410A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4489" y="1252339"/>
                  <a:ext cx="132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40BD1-4EC1-4FF5-8276-E71896A948BC}"/>
                    </a:ext>
                  </a:extLst>
                </p14:cNvPr>
                <p14:cNvContentPartPr/>
                <p14:nvPr/>
              </p14:nvContentPartPr>
              <p14:xfrm>
                <a:off x="4869649" y="1116979"/>
                <a:ext cx="113040" cy="23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40BD1-4EC1-4FF5-8276-E71896A948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1009" y="1108339"/>
                  <a:ext cx="130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A04FF4-DE0C-436F-BB1C-67346EECFF1F}"/>
                    </a:ext>
                  </a:extLst>
                </p14:cNvPr>
                <p14:cNvContentPartPr/>
                <p14:nvPr/>
              </p14:nvContentPartPr>
              <p14:xfrm>
                <a:off x="5190049" y="1168099"/>
                <a:ext cx="198360" cy="1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A04FF4-DE0C-436F-BB1C-67346EECFF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81409" y="1159099"/>
                  <a:ext cx="21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888364-6C15-41BA-BBEE-4E12D8C40D92}"/>
                    </a:ext>
                  </a:extLst>
                </p14:cNvPr>
                <p14:cNvContentPartPr/>
                <p14:nvPr/>
              </p14:nvContentPartPr>
              <p14:xfrm>
                <a:off x="5188609" y="1260979"/>
                <a:ext cx="115200" cy="3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888364-6C15-41BA-BBEE-4E12D8C40D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9969" y="1252339"/>
                  <a:ext cx="132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8394CB-1F53-434E-8FDA-2310D6B036F0}"/>
                    </a:ext>
                  </a:extLst>
                </p14:cNvPr>
                <p14:cNvContentPartPr/>
                <p14:nvPr/>
              </p14:nvContentPartPr>
              <p14:xfrm>
                <a:off x="5692969" y="1029499"/>
                <a:ext cx="164160" cy="27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8394CB-1F53-434E-8FDA-2310D6B036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3969" y="1020859"/>
                  <a:ext cx="181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5826C1-1770-4F6A-86A0-6939F19C9972}"/>
                    </a:ext>
                  </a:extLst>
                </p14:cNvPr>
                <p14:cNvContentPartPr/>
                <p14:nvPr/>
              </p14:nvContentPartPr>
              <p14:xfrm>
                <a:off x="5939569" y="1165579"/>
                <a:ext cx="152640" cy="12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5826C1-1770-4F6A-86A0-6939F19C99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30569" y="1156579"/>
                  <a:ext cx="170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164AD8-50B1-4D35-9A63-8CED99E18844}"/>
                    </a:ext>
                  </a:extLst>
                </p14:cNvPr>
                <p14:cNvContentPartPr/>
                <p14:nvPr/>
              </p14:nvContentPartPr>
              <p14:xfrm>
                <a:off x="6136129" y="1009699"/>
                <a:ext cx="126360" cy="17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164AD8-50B1-4D35-9A63-8CED99E188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7489" y="1000699"/>
                  <a:ext cx="144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803069-B745-44E3-B209-D838768F5B3E}"/>
                    </a:ext>
                  </a:extLst>
                </p14:cNvPr>
                <p14:cNvContentPartPr/>
                <p14:nvPr/>
              </p14:nvContentPartPr>
              <p14:xfrm>
                <a:off x="5481649" y="634219"/>
                <a:ext cx="1068840" cy="865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803069-B745-44E3-B209-D838768F5B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72649" y="625579"/>
                  <a:ext cx="10864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C20E8A-8135-4592-A7F8-09D33DC41A13}"/>
                    </a:ext>
                  </a:extLst>
                </p14:cNvPr>
                <p14:cNvContentPartPr/>
                <p14:nvPr/>
              </p14:nvContentPartPr>
              <p14:xfrm>
                <a:off x="4952809" y="493099"/>
                <a:ext cx="279000" cy="16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C20E8A-8135-4592-A7F8-09D33DC41A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44169" y="484459"/>
                  <a:ext cx="29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942B75-29C6-49C2-8103-D4B0931439F4}"/>
                    </a:ext>
                  </a:extLst>
                </p14:cNvPr>
                <p14:cNvContentPartPr/>
                <p14:nvPr/>
              </p14:nvContentPartPr>
              <p14:xfrm>
                <a:off x="4897009" y="794059"/>
                <a:ext cx="289080" cy="1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942B75-29C6-49C2-8103-D4B0931439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8369" y="785419"/>
                  <a:ext cx="30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5C8D1-6C47-4C05-8930-4022DF7A9701}"/>
                    </a:ext>
                  </a:extLst>
                </p14:cNvPr>
                <p14:cNvContentPartPr/>
                <p14:nvPr/>
              </p14:nvContentPartPr>
              <p14:xfrm>
                <a:off x="6067009" y="243979"/>
                <a:ext cx="249840" cy="66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5C8D1-6C47-4C05-8930-4022DF7A97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58009" y="235339"/>
                  <a:ext cx="2674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79AC85-02E6-47E2-9FD4-8D5B7D395E2A}"/>
                    </a:ext>
                  </a:extLst>
                </p14:cNvPr>
                <p14:cNvContentPartPr/>
                <p14:nvPr/>
              </p14:nvContentPartPr>
              <p14:xfrm>
                <a:off x="5906089" y="1651939"/>
                <a:ext cx="252000" cy="246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79AC85-02E6-47E2-9FD4-8D5B7D395E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97089" y="1643299"/>
                  <a:ext cx="269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7CFFA1-D184-4E11-8D2A-0217834BC02A}"/>
                    </a:ext>
                  </a:extLst>
                </p14:cNvPr>
                <p14:cNvContentPartPr/>
                <p14:nvPr/>
              </p14:nvContentPartPr>
              <p14:xfrm>
                <a:off x="6285889" y="1693339"/>
                <a:ext cx="105120" cy="4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7CFFA1-D184-4E11-8D2A-0217834BC0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76889" y="1684699"/>
                  <a:ext cx="122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0284A6-0FC4-41F2-8DA8-8AF81124261B}"/>
                    </a:ext>
                  </a:extLst>
                </p14:cNvPr>
                <p14:cNvContentPartPr/>
                <p14:nvPr/>
              </p14:nvContentPartPr>
              <p14:xfrm>
                <a:off x="6262849" y="1800619"/>
                <a:ext cx="134280" cy="12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0284A6-0FC4-41F2-8DA8-8AF8112426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53849" y="1791619"/>
                  <a:ext cx="151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2FFF9B-0183-437E-BF91-6D79E84890BA}"/>
                    </a:ext>
                  </a:extLst>
                </p14:cNvPr>
                <p14:cNvContentPartPr/>
                <p14:nvPr/>
              </p14:nvContentPartPr>
              <p14:xfrm>
                <a:off x="6553369" y="1579219"/>
                <a:ext cx="182160" cy="32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2FFF9B-0183-437E-BF91-6D79E84890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44729" y="1570219"/>
                  <a:ext cx="199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27718A-5197-4B55-BE6B-92CD077015C8}"/>
                    </a:ext>
                  </a:extLst>
                </p14:cNvPr>
                <p14:cNvContentPartPr/>
                <p14:nvPr/>
              </p14:nvContentPartPr>
              <p14:xfrm>
                <a:off x="5941729" y="2090419"/>
                <a:ext cx="192240" cy="28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27718A-5197-4B55-BE6B-92CD077015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32729" y="2081419"/>
                  <a:ext cx="209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83B570-C2CC-4EC4-986A-FFFAF4C12CD0}"/>
                    </a:ext>
                  </a:extLst>
                </p14:cNvPr>
                <p14:cNvContentPartPr/>
                <p14:nvPr/>
              </p14:nvContentPartPr>
              <p14:xfrm>
                <a:off x="6137929" y="2241619"/>
                <a:ext cx="83520" cy="7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83B570-C2CC-4EC4-986A-FFFAF4C12C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9289" y="2232619"/>
                  <a:ext cx="101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65B696-D7BF-436B-885B-67DB3DB8E01A}"/>
                    </a:ext>
                  </a:extLst>
                </p14:cNvPr>
                <p14:cNvContentPartPr/>
                <p14:nvPr/>
              </p14:nvContentPartPr>
              <p14:xfrm>
                <a:off x="6321889" y="2203819"/>
                <a:ext cx="74880" cy="6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65B696-D7BF-436B-885B-67DB3DB8E0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3249" y="2194819"/>
                  <a:ext cx="92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614375-0C75-4048-9EB7-81FE1D2D5220}"/>
                    </a:ext>
                  </a:extLst>
                </p14:cNvPr>
                <p14:cNvContentPartPr/>
                <p14:nvPr/>
              </p14:nvContentPartPr>
              <p14:xfrm>
                <a:off x="6535009" y="2096179"/>
                <a:ext cx="115920" cy="16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614375-0C75-4048-9EB7-81FE1D2D52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26009" y="2087539"/>
                  <a:ext cx="133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CFC9C8-B862-4AC1-8177-196B2AE10FB3}"/>
                    </a:ext>
                  </a:extLst>
                </p14:cNvPr>
                <p14:cNvContentPartPr/>
                <p14:nvPr/>
              </p14:nvContentPartPr>
              <p14:xfrm>
                <a:off x="6136129" y="2247019"/>
                <a:ext cx="88560" cy="95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CFC9C8-B862-4AC1-8177-196B2AE10F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27489" y="2238379"/>
                  <a:ext cx="10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604E5A-CC50-4A16-8F49-11EB5F2A99BB}"/>
                    </a:ext>
                  </a:extLst>
                </p14:cNvPr>
                <p14:cNvContentPartPr/>
                <p14:nvPr/>
              </p14:nvContentPartPr>
              <p14:xfrm>
                <a:off x="3580129" y="2172139"/>
                <a:ext cx="3115080" cy="245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604E5A-CC50-4A16-8F49-11EB5F2A9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71129" y="2163499"/>
                  <a:ext cx="3132720" cy="24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F0F458-FAA1-42B4-A332-6D64E9C02C61}"/>
                    </a:ext>
                  </a:extLst>
                </p14:cNvPr>
                <p14:cNvContentPartPr/>
                <p14:nvPr/>
              </p14:nvContentPartPr>
              <p14:xfrm>
                <a:off x="3537289" y="3619699"/>
                <a:ext cx="3589920" cy="985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F0F458-FAA1-42B4-A332-6D64E9C02C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28649" y="3611059"/>
                  <a:ext cx="360756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BD8F55-0968-4E59-A00E-2919AA94105A}"/>
                    </a:ext>
                  </a:extLst>
                </p14:cNvPr>
                <p14:cNvContentPartPr/>
                <p14:nvPr/>
              </p14:nvContentPartPr>
              <p14:xfrm>
                <a:off x="3501649" y="2097979"/>
                <a:ext cx="2072160" cy="256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BD8F55-0968-4E59-A00E-2919AA9410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92649" y="2089339"/>
                  <a:ext cx="2089800" cy="25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E54AFE-D27E-49D1-95EC-AC11B0B735A4}"/>
                    </a:ext>
                  </a:extLst>
                </p14:cNvPr>
                <p14:cNvContentPartPr/>
                <p14:nvPr/>
              </p14:nvContentPartPr>
              <p14:xfrm>
                <a:off x="3426769" y="2441779"/>
                <a:ext cx="3512520" cy="211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E54AFE-D27E-49D1-95EC-AC11B0B735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8129" y="2432779"/>
                  <a:ext cx="3530160" cy="21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902714-ED47-4C36-B172-B781AA3EFC42}"/>
                    </a:ext>
                  </a:extLst>
                </p14:cNvPr>
                <p14:cNvContentPartPr/>
                <p14:nvPr/>
              </p14:nvContentPartPr>
              <p14:xfrm>
                <a:off x="3507769" y="1716019"/>
                <a:ext cx="1543680" cy="290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902714-ED47-4C36-B172-B781AA3EFC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9129" y="1707019"/>
                  <a:ext cx="1561320" cy="29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0D3DE8-3EA3-4E0C-80EF-B7CB2C0F7C01}"/>
                    </a:ext>
                  </a:extLst>
                </p14:cNvPr>
                <p14:cNvContentPartPr/>
                <p14:nvPr/>
              </p14:nvContentPartPr>
              <p14:xfrm>
                <a:off x="4428289" y="2152339"/>
                <a:ext cx="140760" cy="12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0D3DE8-3EA3-4E0C-80EF-B7CB2C0F7C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19289" y="2143699"/>
                  <a:ext cx="15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95CC98-60C6-41B9-A253-96169D421CAE}"/>
                    </a:ext>
                  </a:extLst>
                </p14:cNvPr>
                <p14:cNvContentPartPr/>
                <p14:nvPr/>
              </p14:nvContentPartPr>
              <p14:xfrm>
                <a:off x="4547089" y="1970539"/>
                <a:ext cx="114840" cy="17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95CC98-60C6-41B9-A253-96169D421C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38449" y="1961539"/>
                  <a:ext cx="13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3E4550-045E-41CB-89CE-5F3C25CBCA84}"/>
                    </a:ext>
                  </a:extLst>
                </p14:cNvPr>
                <p14:cNvContentPartPr/>
                <p14:nvPr/>
              </p14:nvContentPartPr>
              <p14:xfrm>
                <a:off x="5300569" y="2051179"/>
                <a:ext cx="97920" cy="11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3E4550-045E-41CB-89CE-5F3C25CBCA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1929" y="2042539"/>
                  <a:ext cx="11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C8F3A0-B875-4116-AF25-35BE621BA719}"/>
                    </a:ext>
                  </a:extLst>
                </p14:cNvPr>
                <p14:cNvContentPartPr/>
                <p14:nvPr/>
              </p14:nvContentPartPr>
              <p14:xfrm>
                <a:off x="5431249" y="1923739"/>
                <a:ext cx="109800" cy="9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C8F3A0-B875-4116-AF25-35BE621BA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22609" y="1915099"/>
                  <a:ext cx="127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4418A87-3B5A-476E-88AE-4F9574E5E3FE}"/>
                    </a:ext>
                  </a:extLst>
                </p14:cNvPr>
                <p14:cNvContentPartPr/>
                <p14:nvPr/>
              </p14:nvContentPartPr>
              <p14:xfrm>
                <a:off x="7023529" y="2269339"/>
                <a:ext cx="18072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4418A87-3B5A-476E-88AE-4F9574E5E3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4529" y="2260699"/>
                  <a:ext cx="198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C05523-84FF-4F6D-B33C-52504CCE04A5}"/>
                    </a:ext>
                  </a:extLst>
                </p14:cNvPr>
                <p14:cNvContentPartPr/>
                <p14:nvPr/>
              </p14:nvContentPartPr>
              <p14:xfrm>
                <a:off x="6869449" y="3334939"/>
                <a:ext cx="20880" cy="27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C05523-84FF-4F6D-B33C-52504CCE04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0449" y="3326299"/>
                  <a:ext cx="38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B1667A-FA3A-448E-B083-1A5F4A51B0C3}"/>
                    </a:ext>
                  </a:extLst>
                </p14:cNvPr>
                <p14:cNvContentPartPr/>
                <p14:nvPr/>
              </p14:nvContentPartPr>
              <p14:xfrm>
                <a:off x="6936049" y="3464539"/>
                <a:ext cx="78120" cy="83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B1667A-FA3A-448E-B083-1A5F4A51B0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27409" y="3455539"/>
                  <a:ext cx="95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87F564-D02B-4317-84D4-185644857290}"/>
                    </a:ext>
                  </a:extLst>
                </p14:cNvPr>
                <p14:cNvContentPartPr/>
                <p14:nvPr/>
              </p14:nvContentPartPr>
              <p14:xfrm>
                <a:off x="7062769" y="3450859"/>
                <a:ext cx="93600" cy="19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87F564-D02B-4317-84D4-1856448572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53769" y="3442219"/>
                  <a:ext cx="111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2790DE-CF75-44FF-B607-8ADD17E76CB6}"/>
                    </a:ext>
                  </a:extLst>
                </p14:cNvPr>
                <p14:cNvContentPartPr/>
                <p14:nvPr/>
              </p14:nvContentPartPr>
              <p14:xfrm>
                <a:off x="7179409" y="3517819"/>
                <a:ext cx="134640" cy="7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2790DE-CF75-44FF-B607-8ADD17E76C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70409" y="3509179"/>
                  <a:ext cx="152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1ECDFC-878C-4E21-8F5D-F561191302A1}"/>
                    </a:ext>
                  </a:extLst>
                </p14:cNvPr>
                <p14:cNvContentPartPr/>
                <p14:nvPr/>
              </p14:nvContentPartPr>
              <p14:xfrm>
                <a:off x="2804329" y="2391739"/>
                <a:ext cx="26640" cy="2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1ECDFC-878C-4E21-8F5D-F561191302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95689" y="2383099"/>
                  <a:ext cx="4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666F94-0E40-4803-B8FF-1BE3D58B31A3}"/>
                    </a:ext>
                  </a:extLst>
                </p14:cNvPr>
                <p14:cNvContentPartPr/>
                <p14:nvPr/>
              </p14:nvContentPartPr>
              <p14:xfrm>
                <a:off x="2418409" y="2816179"/>
                <a:ext cx="20160" cy="36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666F94-0E40-4803-B8FF-1BE3D58B31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09769" y="2807539"/>
                  <a:ext cx="37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F2AB57-E739-4097-95E2-A6FD394481DA}"/>
                    </a:ext>
                  </a:extLst>
                </p14:cNvPr>
                <p14:cNvContentPartPr/>
                <p14:nvPr/>
              </p14:nvContentPartPr>
              <p14:xfrm>
                <a:off x="2313649" y="3247099"/>
                <a:ext cx="15480" cy="4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F2AB57-E739-4097-95E2-A6FD394481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04649" y="3238459"/>
                  <a:ext cx="33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DAC942-D2D7-4F4F-8AC3-261DEE022746}"/>
                    </a:ext>
                  </a:extLst>
                </p14:cNvPr>
                <p14:cNvContentPartPr/>
                <p14:nvPr/>
              </p14:nvContentPartPr>
              <p14:xfrm>
                <a:off x="2434249" y="3666499"/>
                <a:ext cx="245880" cy="2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DAC942-D2D7-4F4F-8AC3-261DEE0227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5609" y="3657499"/>
                  <a:ext cx="26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513E03-CBC5-492F-92E6-E7EF9571D3A3}"/>
                    </a:ext>
                  </a:extLst>
                </p14:cNvPr>
                <p14:cNvContentPartPr/>
                <p14:nvPr/>
              </p14:nvContentPartPr>
              <p14:xfrm>
                <a:off x="2373409" y="3592339"/>
                <a:ext cx="203400" cy="18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513E03-CBC5-492F-92E6-E7EF9571D3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4409" y="3583339"/>
                  <a:ext cx="22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B6DFFB-E1FD-433A-A1D6-FB29F154ECD1}"/>
                    </a:ext>
                  </a:extLst>
                </p14:cNvPr>
                <p14:cNvContentPartPr/>
                <p14:nvPr/>
              </p14:nvContentPartPr>
              <p14:xfrm>
                <a:off x="5729329" y="1874779"/>
                <a:ext cx="1213920" cy="125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B6DFFB-E1FD-433A-A1D6-FB29F154EC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20329" y="1866139"/>
                  <a:ext cx="123156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A416F43-D799-474A-A934-EBB83F793E82}"/>
                  </a:ext>
                </a:extLst>
              </p14:cNvPr>
              <p14:cNvContentPartPr/>
              <p14:nvPr/>
            </p14:nvContentPartPr>
            <p14:xfrm>
              <a:off x="5043529" y="-10181"/>
              <a:ext cx="165240" cy="269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A416F43-D799-474A-A934-EBB83F793E8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34889" y="-18821"/>
                <a:ext cx="182880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5B8270-793B-4B08-A996-FD3A3900624C}"/>
                  </a:ext>
                </a:extLst>
              </p14:cNvPr>
              <p14:cNvContentPartPr/>
              <p14:nvPr/>
            </p14:nvContentPartPr>
            <p14:xfrm>
              <a:off x="559729" y="2705659"/>
              <a:ext cx="24480" cy="24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5B8270-793B-4B08-A996-FD3A390062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729" y="2696659"/>
                <a:ext cx="4212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E12E340-084E-4A1C-B748-1756BBC6C549}"/>
              </a:ext>
            </a:extLst>
          </p:cNvPr>
          <p:cNvGrpSpPr/>
          <p:nvPr/>
        </p:nvGrpSpPr>
        <p:grpSpPr>
          <a:xfrm>
            <a:off x="413209" y="3203539"/>
            <a:ext cx="227520" cy="183240"/>
            <a:chOff x="413209" y="3203539"/>
            <a:chExt cx="2275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CA6551-8A10-48D2-97DE-4A38D5D3367F}"/>
                    </a:ext>
                  </a:extLst>
                </p14:cNvPr>
                <p14:cNvContentPartPr/>
                <p14:nvPr/>
              </p14:nvContentPartPr>
              <p14:xfrm>
                <a:off x="413209" y="3203539"/>
                <a:ext cx="23760" cy="18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CA6551-8A10-48D2-97DE-4A38D5D33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569" y="3194539"/>
                  <a:ext cx="41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AC5677-BC8A-4779-8141-E5A540C78053}"/>
                    </a:ext>
                  </a:extLst>
                </p14:cNvPr>
                <p14:cNvContentPartPr/>
                <p14:nvPr/>
              </p14:nvContentPartPr>
              <p14:xfrm>
                <a:off x="489529" y="3216499"/>
                <a:ext cx="151200" cy="13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AC5677-BC8A-4779-8141-E5A540C780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889" y="3207499"/>
                  <a:ext cx="1688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7060A6-99DA-4084-9DFE-B8E3031CE399}"/>
                  </a:ext>
                </a:extLst>
              </p14:cNvPr>
              <p14:cNvContentPartPr/>
              <p14:nvPr/>
            </p14:nvContentPartPr>
            <p14:xfrm>
              <a:off x="553609" y="3950899"/>
              <a:ext cx="114840" cy="243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7060A6-99DA-4084-9DFE-B8E3031CE3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609" y="3941899"/>
                <a:ext cx="132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317EE4-1F10-4FE5-863F-56D56B18743C}"/>
                  </a:ext>
                </a:extLst>
              </p14:cNvPr>
              <p14:cNvContentPartPr/>
              <p14:nvPr/>
            </p14:nvContentPartPr>
            <p14:xfrm>
              <a:off x="4850569" y="147139"/>
              <a:ext cx="42480" cy="21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317EE4-1F10-4FE5-863F-56D56B187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1569" y="138139"/>
                <a:ext cx="601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DFBC7EB-53C3-4E99-8A80-C1675228FD2C}"/>
              </a:ext>
            </a:extLst>
          </p:cNvPr>
          <p:cNvGrpSpPr/>
          <p:nvPr/>
        </p:nvGrpSpPr>
        <p:grpSpPr>
          <a:xfrm>
            <a:off x="5067649" y="38059"/>
            <a:ext cx="2728800" cy="1368360"/>
            <a:chOff x="5067649" y="38059"/>
            <a:chExt cx="2728800" cy="13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971C0D-B5FB-4DA6-9A1D-CFB2A47B0E92}"/>
                    </a:ext>
                  </a:extLst>
                </p14:cNvPr>
                <p14:cNvContentPartPr/>
                <p14:nvPr/>
              </p14:nvContentPartPr>
              <p14:xfrm>
                <a:off x="5151889" y="124099"/>
                <a:ext cx="3960" cy="23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971C0D-B5FB-4DA6-9A1D-CFB2A47B0E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43249" y="115459"/>
                  <a:ext cx="21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C09696-97AD-4CE7-A0AC-265B17E3A89C}"/>
                    </a:ext>
                  </a:extLst>
                </p14:cNvPr>
                <p14:cNvContentPartPr/>
                <p14:nvPr/>
              </p14:nvContentPartPr>
              <p14:xfrm>
                <a:off x="5067649" y="229219"/>
                <a:ext cx="196920" cy="2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C09696-97AD-4CE7-A0AC-265B17E3A8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8649" y="220219"/>
                  <a:ext cx="21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645002-8514-415C-A9B9-DB386F1CBF55}"/>
                    </a:ext>
                  </a:extLst>
                </p14:cNvPr>
                <p14:cNvContentPartPr/>
                <p14:nvPr/>
              </p14:nvContentPartPr>
              <p14:xfrm>
                <a:off x="5303449" y="173059"/>
                <a:ext cx="195840" cy="18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645002-8514-415C-A9B9-DB386F1CBF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809" y="164059"/>
                  <a:ext cx="213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513FDA-8DCE-4E17-AD0F-CB2606717165}"/>
                    </a:ext>
                  </a:extLst>
                </p14:cNvPr>
                <p14:cNvContentPartPr/>
                <p14:nvPr/>
              </p14:nvContentPartPr>
              <p14:xfrm>
                <a:off x="5194729" y="38059"/>
                <a:ext cx="137880" cy="41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513FDA-8DCE-4E17-AD0F-CB26067171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5729" y="29419"/>
                  <a:ext cx="1555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531049-2676-4976-B880-EAAE645E14B3}"/>
                    </a:ext>
                  </a:extLst>
                </p14:cNvPr>
                <p14:cNvContentPartPr/>
                <p14:nvPr/>
              </p14:nvContentPartPr>
              <p14:xfrm>
                <a:off x="5622049" y="149659"/>
                <a:ext cx="21600" cy="26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531049-2676-4976-B880-EAAE645E14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3409" y="141019"/>
                  <a:ext cx="39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972253-7DC3-4C68-9CEB-C74FE7B0E518}"/>
                    </a:ext>
                  </a:extLst>
                </p14:cNvPr>
                <p14:cNvContentPartPr/>
                <p14:nvPr/>
              </p14:nvContentPartPr>
              <p14:xfrm>
                <a:off x="5573449" y="138139"/>
                <a:ext cx="264960" cy="16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972253-7DC3-4C68-9CEB-C74FE7B0E5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4449" y="129499"/>
                  <a:ext cx="282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D75364-A310-4B27-A427-9CE305D395E6}"/>
                    </a:ext>
                  </a:extLst>
                </p14:cNvPr>
                <p14:cNvContentPartPr/>
                <p14:nvPr/>
              </p14:nvContentPartPr>
              <p14:xfrm>
                <a:off x="5886649" y="87739"/>
                <a:ext cx="66240" cy="34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D75364-A310-4B27-A427-9CE305D395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7649" y="78739"/>
                  <a:ext cx="83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719B87-A8FF-4B3D-A467-32E8707B9C40}"/>
                    </a:ext>
                  </a:extLst>
                </p14:cNvPr>
                <p14:cNvContentPartPr/>
                <p14:nvPr/>
              </p14:nvContentPartPr>
              <p14:xfrm>
                <a:off x="6212089" y="136699"/>
                <a:ext cx="40680" cy="24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719B87-A8FF-4B3D-A467-32E8707B9C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3089" y="128059"/>
                  <a:ext cx="58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9BF59F-75FA-4DCE-B30A-8EFB935D19C8}"/>
                    </a:ext>
                  </a:extLst>
                </p14:cNvPr>
                <p14:cNvContentPartPr/>
                <p14:nvPr/>
              </p14:nvContentPartPr>
              <p14:xfrm>
                <a:off x="6176449" y="239659"/>
                <a:ext cx="162720" cy="3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9BF59F-75FA-4DCE-B30A-8EFB935D1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67809" y="231019"/>
                  <a:ext cx="180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D6272-EC74-4BE9-ADBD-F4E0CB7FFF88}"/>
                    </a:ext>
                  </a:extLst>
                </p14:cNvPr>
                <p14:cNvContentPartPr/>
                <p14:nvPr/>
              </p14:nvContentPartPr>
              <p14:xfrm>
                <a:off x="6343849" y="217339"/>
                <a:ext cx="225720" cy="14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D6272-EC74-4BE9-ADBD-F4E0CB7FFF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34849" y="208339"/>
                  <a:ext cx="243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E4E61A-8ED2-4D6D-A26E-A312FFD3B27C}"/>
                    </a:ext>
                  </a:extLst>
                </p14:cNvPr>
                <p14:cNvContentPartPr/>
                <p14:nvPr/>
              </p14:nvContentPartPr>
              <p14:xfrm>
                <a:off x="6870169" y="101059"/>
                <a:ext cx="13320" cy="31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E4E61A-8ED2-4D6D-A26E-A312FFD3B2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1529" y="92059"/>
                  <a:ext cx="30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C86944-D4AF-4BCF-9A42-CB631344D625}"/>
                    </a:ext>
                  </a:extLst>
                </p14:cNvPr>
                <p14:cNvContentPartPr/>
                <p14:nvPr/>
              </p14:nvContentPartPr>
              <p14:xfrm>
                <a:off x="6788809" y="298339"/>
                <a:ext cx="110880" cy="1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C86944-D4AF-4BCF-9A42-CB631344D6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80169" y="289699"/>
                  <a:ext cx="128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DB8FF5-9955-4358-B2A7-FE2261A44DDC}"/>
                    </a:ext>
                  </a:extLst>
                </p14:cNvPr>
                <p14:cNvContentPartPr/>
                <p14:nvPr/>
              </p14:nvContentPartPr>
              <p14:xfrm>
                <a:off x="7015969" y="200419"/>
                <a:ext cx="248760" cy="14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DB8FF5-9955-4358-B2A7-FE2261A44D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7329" y="191419"/>
                  <a:ext cx="266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0D2993-6DC8-4497-9A07-7A34AD21B696}"/>
                    </a:ext>
                  </a:extLst>
                </p14:cNvPr>
                <p14:cNvContentPartPr/>
                <p14:nvPr/>
              </p14:nvContentPartPr>
              <p14:xfrm>
                <a:off x="5378689" y="684259"/>
                <a:ext cx="119160" cy="24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0D2993-6DC8-4497-9A07-7A34AD21B6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69689" y="675619"/>
                  <a:ext cx="136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F7A69F-1695-4795-93D1-A0AC86E25863}"/>
                    </a:ext>
                  </a:extLst>
                </p14:cNvPr>
                <p14:cNvContentPartPr/>
                <p14:nvPr/>
              </p14:nvContentPartPr>
              <p14:xfrm>
                <a:off x="5545369" y="753379"/>
                <a:ext cx="248400" cy="214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F7A69F-1695-4795-93D1-A0AC86E258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6369" y="744379"/>
                  <a:ext cx="266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CC092C-7C43-403E-95C9-60D50DD34FD1}"/>
                    </a:ext>
                  </a:extLst>
                </p14:cNvPr>
                <p14:cNvContentPartPr/>
                <p14:nvPr/>
              </p14:nvContentPartPr>
              <p14:xfrm>
                <a:off x="6059089" y="709459"/>
                <a:ext cx="11880" cy="30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CC092C-7C43-403E-95C9-60D50DD34F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0089" y="700819"/>
                  <a:ext cx="29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192571-889A-4290-A1E7-E45F858EF564}"/>
                    </a:ext>
                  </a:extLst>
                </p14:cNvPr>
                <p14:cNvContentPartPr/>
                <p14:nvPr/>
              </p14:nvContentPartPr>
              <p14:xfrm>
                <a:off x="5997529" y="826459"/>
                <a:ext cx="114480" cy="7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192571-889A-4290-A1E7-E45F858EF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8889" y="817459"/>
                  <a:ext cx="132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BE6445-D557-4164-85C6-2E6EA9009BD8}"/>
                    </a:ext>
                  </a:extLst>
                </p14:cNvPr>
                <p14:cNvContentPartPr/>
                <p14:nvPr/>
              </p14:nvContentPartPr>
              <p14:xfrm>
                <a:off x="6186889" y="719899"/>
                <a:ext cx="211320" cy="14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BE6445-D557-4164-85C6-2E6EA9009B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77889" y="711259"/>
                  <a:ext cx="228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CCA706-157A-4108-9FF0-48D4A5BFBE6B}"/>
                    </a:ext>
                  </a:extLst>
                </p14:cNvPr>
                <p14:cNvContentPartPr/>
                <p14:nvPr/>
              </p14:nvContentPartPr>
              <p14:xfrm>
                <a:off x="5207329" y="478699"/>
                <a:ext cx="715320" cy="71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CCA706-157A-4108-9FF0-48D4A5BFBE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8689" y="469699"/>
                  <a:ext cx="7329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FDD493-1E2E-461C-BD78-29EF936A5AF0}"/>
                    </a:ext>
                  </a:extLst>
                </p14:cNvPr>
                <p14:cNvContentPartPr/>
                <p14:nvPr/>
              </p14:nvContentPartPr>
              <p14:xfrm>
                <a:off x="5830849" y="1226779"/>
                <a:ext cx="90720" cy="17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FDD493-1E2E-461C-BD78-29EF936A5A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1849" y="1218139"/>
                  <a:ext cx="108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D957DA-2CDA-46A9-B8CD-F3EE92BDE8C8}"/>
                    </a:ext>
                  </a:extLst>
                </p14:cNvPr>
                <p14:cNvContentPartPr/>
                <p14:nvPr/>
              </p14:nvContentPartPr>
              <p14:xfrm>
                <a:off x="5982769" y="1282579"/>
                <a:ext cx="18504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D957DA-2CDA-46A9-B8CD-F3EE92BDE8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4129" y="1273579"/>
                  <a:ext cx="202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02A21D-6877-496C-8085-8DFDEFC6ACEF}"/>
                    </a:ext>
                  </a:extLst>
                </p14:cNvPr>
                <p14:cNvContentPartPr/>
                <p14:nvPr/>
              </p14:nvContentPartPr>
              <p14:xfrm>
                <a:off x="6364369" y="1168819"/>
                <a:ext cx="52200" cy="20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02A21D-6877-496C-8085-8DFDEFC6A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55729" y="1160179"/>
                  <a:ext cx="69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FAD131-AF3A-4965-9E75-E2936C5A1EFD}"/>
                    </a:ext>
                  </a:extLst>
                </p14:cNvPr>
                <p14:cNvContentPartPr/>
                <p14:nvPr/>
              </p14:nvContentPartPr>
              <p14:xfrm>
                <a:off x="6319729" y="1252699"/>
                <a:ext cx="148320" cy="4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FAD131-AF3A-4965-9E75-E2936C5A1E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1089" y="1244059"/>
                  <a:ext cx="165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D798C5-51F1-489F-BDF8-C2BF59E5E0DC}"/>
                    </a:ext>
                  </a:extLst>
                </p14:cNvPr>
                <p14:cNvContentPartPr/>
                <p14:nvPr/>
              </p14:nvContentPartPr>
              <p14:xfrm>
                <a:off x="6535729" y="1175659"/>
                <a:ext cx="95760" cy="15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D798C5-51F1-489F-BDF8-C2BF59E5E0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6729" y="1167019"/>
                  <a:ext cx="113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EAE23A-82EF-4200-AF4F-FC06FE577A4C}"/>
                    </a:ext>
                  </a:extLst>
                </p14:cNvPr>
                <p14:cNvContentPartPr/>
                <p14:nvPr/>
              </p14:nvContentPartPr>
              <p14:xfrm>
                <a:off x="6660289" y="1258099"/>
                <a:ext cx="156600" cy="11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EAE23A-82EF-4200-AF4F-FC06FE577A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51649" y="1249099"/>
                  <a:ext cx="174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4588EE-27EC-4C4F-8A09-10981DD35B5F}"/>
                    </a:ext>
                  </a:extLst>
                </p14:cNvPr>
                <p14:cNvContentPartPr/>
                <p14:nvPr/>
              </p14:nvContentPartPr>
              <p14:xfrm>
                <a:off x="7032169" y="1142539"/>
                <a:ext cx="140400" cy="99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4588EE-27EC-4C4F-8A09-10981DD35B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3529" y="1133539"/>
                  <a:ext cx="158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C54A6D-CA76-4F3D-A599-FE4E97A9B29E}"/>
                    </a:ext>
                  </a:extLst>
                </p14:cNvPr>
                <p14:cNvContentPartPr/>
                <p14:nvPr/>
              </p14:nvContentPartPr>
              <p14:xfrm>
                <a:off x="7398649" y="1062619"/>
                <a:ext cx="129600" cy="247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C54A6D-CA76-4F3D-A599-FE4E97A9B2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90009" y="1053979"/>
                  <a:ext cx="147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5C3D2F-C850-4F08-8562-D78BE3BD7EAD}"/>
                    </a:ext>
                  </a:extLst>
                </p14:cNvPr>
                <p14:cNvContentPartPr/>
                <p14:nvPr/>
              </p14:nvContentPartPr>
              <p14:xfrm>
                <a:off x="7614289" y="1194379"/>
                <a:ext cx="182160" cy="14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5C3D2F-C850-4F08-8562-D78BE3BD7E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5289" y="1185379"/>
                  <a:ext cx="1998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6A32AE-0C41-4FC7-B791-CF0BAFBD6131}"/>
                  </a:ext>
                </a:extLst>
              </p14:cNvPr>
              <p14:cNvContentPartPr/>
              <p14:nvPr/>
            </p14:nvContentPartPr>
            <p14:xfrm>
              <a:off x="6138289" y="2103739"/>
              <a:ext cx="242640" cy="162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6A32AE-0C41-4FC7-B791-CF0BAFBD61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29289" y="2094739"/>
                <a:ext cx="260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D93F51-B2A5-4D58-93B5-55DABB427F48}"/>
                  </a:ext>
                </a:extLst>
              </p14:cNvPr>
              <p14:cNvContentPartPr/>
              <p14:nvPr/>
            </p14:nvContentPartPr>
            <p14:xfrm>
              <a:off x="6143329" y="2391019"/>
              <a:ext cx="191880" cy="17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D93F51-B2A5-4D58-93B5-55DABB427F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4329" y="2382019"/>
                <a:ext cx="2095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7C199B2-853F-4DC2-BAA6-082A0D2D3121}"/>
              </a:ext>
            </a:extLst>
          </p:cNvPr>
          <p:cNvGrpSpPr/>
          <p:nvPr/>
        </p:nvGrpSpPr>
        <p:grpSpPr>
          <a:xfrm>
            <a:off x="6648049" y="2046859"/>
            <a:ext cx="540000" cy="416520"/>
            <a:chOff x="6648049" y="2046859"/>
            <a:chExt cx="5400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A37716-CDD0-4641-B144-EE0ED57797FD}"/>
                    </a:ext>
                  </a:extLst>
                </p14:cNvPr>
                <p14:cNvContentPartPr/>
                <p14:nvPr/>
              </p14:nvContentPartPr>
              <p14:xfrm>
                <a:off x="6693049" y="2046859"/>
                <a:ext cx="127800" cy="30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A37716-CDD0-4641-B144-EE0ED57797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84049" y="2038219"/>
                  <a:ext cx="145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6D77B6-9A33-48AA-9C34-22FCCBCDBB6C}"/>
                    </a:ext>
                  </a:extLst>
                </p14:cNvPr>
                <p14:cNvContentPartPr/>
                <p14:nvPr/>
              </p14:nvContentPartPr>
              <p14:xfrm>
                <a:off x="6893569" y="2193739"/>
                <a:ext cx="249840" cy="14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6D77B6-9A33-48AA-9C34-22FCCBCDBB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84569" y="2184739"/>
                  <a:ext cx="267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BEE3347-CA74-46D9-9353-3E617819B917}"/>
                    </a:ext>
                  </a:extLst>
                </p14:cNvPr>
                <p14:cNvContentPartPr/>
                <p14:nvPr/>
              </p14:nvContentPartPr>
              <p14:xfrm>
                <a:off x="6648049" y="2407219"/>
                <a:ext cx="540000" cy="5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BEE3347-CA74-46D9-9353-3E617819B9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39049" y="2398579"/>
                  <a:ext cx="557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98B676A-FAF2-4E22-A76E-ABB877FC0DB0}"/>
                  </a:ext>
                </a:extLst>
              </p14:cNvPr>
              <p14:cNvContentPartPr/>
              <p14:nvPr/>
            </p14:nvContentPartPr>
            <p14:xfrm>
              <a:off x="7085809" y="1641499"/>
              <a:ext cx="153720" cy="42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98B676A-FAF2-4E22-A76E-ABB877FC0D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77169" y="1632499"/>
                <a:ext cx="1713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4A6A62-F2B1-4554-909B-086784B2BE65}"/>
                  </a:ext>
                </a:extLst>
              </p14:cNvPr>
              <p14:cNvContentPartPr/>
              <p14:nvPr/>
            </p14:nvContentPartPr>
            <p14:xfrm>
              <a:off x="708049" y="2070259"/>
              <a:ext cx="427680" cy="539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4A6A62-F2B1-4554-909B-086784B2BE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9049" y="2061619"/>
                <a:ext cx="44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4A38091-4637-4330-8137-D7462CD990F3}"/>
                  </a:ext>
                </a:extLst>
              </p14:cNvPr>
              <p14:cNvContentPartPr/>
              <p14:nvPr/>
            </p14:nvContentPartPr>
            <p14:xfrm>
              <a:off x="2289169" y="3147019"/>
              <a:ext cx="266040" cy="191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4A38091-4637-4330-8137-D7462CD990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80529" y="3138379"/>
                <a:ext cx="283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CB4E84F-304A-4D39-A69B-4ABA4B4D2DDC}"/>
                  </a:ext>
                </a:extLst>
              </p14:cNvPr>
              <p14:cNvContentPartPr/>
              <p14:nvPr/>
            </p14:nvContentPartPr>
            <p14:xfrm>
              <a:off x="2396089" y="2653459"/>
              <a:ext cx="289080" cy="294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CB4E84F-304A-4D39-A69B-4ABA4B4D2D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87089" y="2644459"/>
                <a:ext cx="306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574999-BC37-49F3-9DFC-761DE210A9F9}"/>
                  </a:ext>
                </a:extLst>
              </p14:cNvPr>
              <p14:cNvContentPartPr/>
              <p14:nvPr/>
            </p14:nvContentPartPr>
            <p14:xfrm>
              <a:off x="2407969" y="3535819"/>
              <a:ext cx="281160" cy="241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574999-BC37-49F3-9DFC-761DE210A9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99329" y="3526819"/>
                <a:ext cx="2988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42DABC8-E003-471A-A60A-3E2C53C7907D}"/>
                  </a:ext>
                </a:extLst>
              </p14:cNvPr>
              <p14:cNvContentPartPr/>
              <p14:nvPr/>
            </p14:nvContentPartPr>
            <p14:xfrm>
              <a:off x="677449" y="3879259"/>
              <a:ext cx="364680" cy="454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42DABC8-E003-471A-A60A-3E2C53C790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8449" y="3870259"/>
                <a:ext cx="38232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8020A07-2DC0-41C2-83F7-BE93CD7C6A25}"/>
              </a:ext>
            </a:extLst>
          </p:cNvPr>
          <p:cNvGrpSpPr/>
          <p:nvPr/>
        </p:nvGrpSpPr>
        <p:grpSpPr>
          <a:xfrm>
            <a:off x="2734489" y="2575699"/>
            <a:ext cx="723600" cy="1357560"/>
            <a:chOff x="2734489" y="2575699"/>
            <a:chExt cx="723600" cy="13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7A869B-6D81-432A-9F53-1C302F1CEA3D}"/>
                    </a:ext>
                  </a:extLst>
                </p14:cNvPr>
                <p14:cNvContentPartPr/>
                <p14:nvPr/>
              </p14:nvContentPartPr>
              <p14:xfrm>
                <a:off x="2734489" y="2575699"/>
                <a:ext cx="381600" cy="113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7A869B-6D81-432A-9F53-1C302F1CEA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5489" y="2567059"/>
                  <a:ext cx="39924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6CA74F-E7C1-45ED-8E30-BF340A82F9C5}"/>
                    </a:ext>
                  </a:extLst>
                </p14:cNvPr>
                <p14:cNvContentPartPr/>
                <p14:nvPr/>
              </p14:nvContentPartPr>
              <p14:xfrm>
                <a:off x="3032209" y="3113539"/>
                <a:ext cx="425880" cy="81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6CA74F-E7C1-45ED-8E30-BF340A82F9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23569" y="3104539"/>
                  <a:ext cx="443520" cy="83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C9B576-577A-49B9-BAE0-69E62585CA00}"/>
                  </a:ext>
                </a:extLst>
              </p14:cNvPr>
              <p14:cNvContentPartPr/>
              <p14:nvPr/>
            </p14:nvContentPartPr>
            <p14:xfrm>
              <a:off x="560089" y="2311819"/>
              <a:ext cx="16200" cy="21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C9B576-577A-49B9-BAE0-69E62585CA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449" y="2303179"/>
                <a:ext cx="33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3E192F-6C3E-4BEF-9282-05FF67674F34}"/>
                  </a:ext>
                </a:extLst>
              </p14:cNvPr>
              <p14:cNvContentPartPr/>
              <p14:nvPr/>
            </p14:nvContentPartPr>
            <p14:xfrm>
              <a:off x="503209" y="3583339"/>
              <a:ext cx="141120" cy="199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3E192F-6C3E-4BEF-9282-05FF67674F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209" y="3574699"/>
                <a:ext cx="1587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3E640D-448C-42F2-86EF-8AC368D6EC2E}"/>
                  </a:ext>
                </a:extLst>
              </p14:cNvPr>
              <p14:cNvContentPartPr/>
              <p14:nvPr/>
            </p14:nvContentPartPr>
            <p14:xfrm>
              <a:off x="590689" y="307699"/>
              <a:ext cx="271440" cy="10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3E640D-448C-42F2-86EF-8AC368D6EC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689" y="298699"/>
                <a:ext cx="2890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2239D1-F4D2-4FED-A8B5-F7B963F3D568}"/>
              </a:ext>
            </a:extLst>
          </p:cNvPr>
          <p:cNvGrpSpPr/>
          <p:nvPr/>
        </p:nvGrpSpPr>
        <p:grpSpPr>
          <a:xfrm>
            <a:off x="928369" y="451699"/>
            <a:ext cx="183960" cy="420480"/>
            <a:chOff x="928369" y="451699"/>
            <a:chExt cx="18396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383A00-2696-4B27-AA63-0E9CE8E6DB74}"/>
                    </a:ext>
                  </a:extLst>
                </p14:cNvPr>
                <p14:cNvContentPartPr/>
                <p14:nvPr/>
              </p14:nvContentPartPr>
              <p14:xfrm>
                <a:off x="983089" y="451699"/>
                <a:ext cx="129240" cy="3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383A00-2696-4B27-AA63-0E9CE8E6DB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449" y="443059"/>
                  <a:ext cx="146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80DB84-259A-4200-B7C0-AB325DE40E18}"/>
                    </a:ext>
                  </a:extLst>
                </p14:cNvPr>
                <p14:cNvContentPartPr/>
                <p14:nvPr/>
              </p14:nvContentPartPr>
              <p14:xfrm>
                <a:off x="928369" y="527299"/>
                <a:ext cx="171000" cy="34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80DB84-259A-4200-B7C0-AB325DE40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369" y="518659"/>
                  <a:ext cx="188640" cy="36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B322F3-5843-4EE2-9381-681AC29D526A}"/>
                  </a:ext>
                </a:extLst>
              </p14:cNvPr>
              <p14:cNvContentPartPr/>
              <p14:nvPr/>
            </p14:nvContentPartPr>
            <p14:xfrm>
              <a:off x="546409" y="601819"/>
              <a:ext cx="215280" cy="177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B322F3-5843-4EE2-9381-681AC29D5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409" y="593179"/>
                <a:ext cx="232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1E6E124-F33B-4F5C-8C9B-263479B1A560}"/>
                  </a:ext>
                </a:extLst>
              </p14:cNvPr>
              <p14:cNvContentPartPr/>
              <p14:nvPr/>
            </p14:nvContentPartPr>
            <p14:xfrm>
              <a:off x="733609" y="2204539"/>
              <a:ext cx="422640" cy="407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1E6E124-F33B-4F5C-8C9B-263479B1A5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4969" y="2195539"/>
                <a:ext cx="440280" cy="42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8F5D9C-68F6-4C1E-99F1-4797CC89EFE6}"/>
              </a:ext>
            </a:extLst>
          </p:cNvPr>
          <p:cNvGrpSpPr/>
          <p:nvPr/>
        </p:nvGrpSpPr>
        <p:grpSpPr>
          <a:xfrm>
            <a:off x="5233969" y="1509019"/>
            <a:ext cx="3332880" cy="1511280"/>
            <a:chOff x="5233969" y="1509019"/>
            <a:chExt cx="3332880" cy="15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8E3BF3-2762-438B-86AD-DAA1E050E130}"/>
                    </a:ext>
                  </a:extLst>
                </p14:cNvPr>
                <p14:cNvContentPartPr/>
                <p14:nvPr/>
              </p14:nvContentPartPr>
              <p14:xfrm>
                <a:off x="5870809" y="1795219"/>
                <a:ext cx="177480" cy="20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8E3BF3-2762-438B-86AD-DAA1E050E1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1809" y="1786219"/>
                  <a:ext cx="195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8487BD-0A34-4FA2-B063-0761F180C471}"/>
                    </a:ext>
                  </a:extLst>
                </p14:cNvPr>
                <p14:cNvContentPartPr/>
                <p14:nvPr/>
              </p14:nvContentPartPr>
              <p14:xfrm>
                <a:off x="6098689" y="1824019"/>
                <a:ext cx="93600" cy="18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8487BD-0A34-4FA2-B063-0761F180C4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0049" y="1815379"/>
                  <a:ext cx="111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A35AA9-0529-4F5A-BAA2-545C0421EB95}"/>
                    </a:ext>
                  </a:extLst>
                </p14:cNvPr>
                <p14:cNvContentPartPr/>
                <p14:nvPr/>
              </p14:nvContentPartPr>
              <p14:xfrm>
                <a:off x="6269329" y="1790179"/>
                <a:ext cx="149760" cy="15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A35AA9-0529-4F5A-BAA2-545C0421EB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60689" y="1781539"/>
                  <a:ext cx="167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7CE103-25A8-4068-98C3-8BB0CC256A2F}"/>
                    </a:ext>
                  </a:extLst>
                </p14:cNvPr>
                <p14:cNvContentPartPr/>
                <p14:nvPr/>
              </p14:nvContentPartPr>
              <p14:xfrm>
                <a:off x="6437089" y="1801699"/>
                <a:ext cx="164880" cy="137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7CE103-25A8-4068-98C3-8BB0CC256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8449" y="1793059"/>
                  <a:ext cx="182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7942FFA-1ED0-4977-84DC-DCC104CD05A4}"/>
                    </a:ext>
                  </a:extLst>
                </p14:cNvPr>
                <p14:cNvContentPartPr/>
                <p14:nvPr/>
              </p14:nvContentPartPr>
              <p14:xfrm>
                <a:off x="6806089" y="1627819"/>
                <a:ext cx="61560" cy="288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7942FFA-1ED0-4977-84DC-DCC104CD05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7449" y="1619179"/>
                  <a:ext cx="79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3825B7-18D0-428C-82A8-BFF03FEECBC4}"/>
                    </a:ext>
                  </a:extLst>
                </p14:cNvPr>
                <p14:cNvContentPartPr/>
                <p14:nvPr/>
              </p14:nvContentPartPr>
              <p14:xfrm>
                <a:off x="6711049" y="1838779"/>
                <a:ext cx="259920" cy="39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3825B7-18D0-428C-82A8-BFF03FEEC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2049" y="1830139"/>
                  <a:ext cx="277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4BAE75-8F10-48AE-B4C5-390DAF6AFFDF}"/>
                    </a:ext>
                  </a:extLst>
                </p14:cNvPr>
                <p14:cNvContentPartPr/>
                <p14:nvPr/>
              </p14:nvContentPartPr>
              <p14:xfrm>
                <a:off x="7101649" y="1671379"/>
                <a:ext cx="105840" cy="16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4BAE75-8F10-48AE-B4C5-390DAF6AFF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92649" y="1662379"/>
                  <a:ext cx="123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05FA24-1C72-4FD1-8923-E6BB47920ABB}"/>
                    </a:ext>
                  </a:extLst>
                </p14:cNvPr>
                <p14:cNvContentPartPr/>
                <p14:nvPr/>
              </p14:nvContentPartPr>
              <p14:xfrm>
                <a:off x="7264369" y="1796659"/>
                <a:ext cx="138600" cy="101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05FA24-1C72-4FD1-8923-E6BB47920A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55729" y="1787659"/>
                  <a:ext cx="156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68088D-8E91-4913-86F5-05E4559D5D1E}"/>
                    </a:ext>
                  </a:extLst>
                </p14:cNvPr>
                <p14:cNvContentPartPr/>
                <p14:nvPr/>
              </p14:nvContentPartPr>
              <p14:xfrm>
                <a:off x="7624369" y="1509019"/>
                <a:ext cx="69480" cy="376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68088D-8E91-4913-86F5-05E4559D5D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5729" y="1500019"/>
                  <a:ext cx="87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0AC6C6-EDB5-434E-BEA0-27865F7D41CD}"/>
                    </a:ext>
                  </a:extLst>
                </p14:cNvPr>
                <p14:cNvContentPartPr/>
                <p14:nvPr/>
              </p14:nvContentPartPr>
              <p14:xfrm>
                <a:off x="7508089" y="1655539"/>
                <a:ext cx="417960" cy="21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0AC6C6-EDB5-434E-BEA0-27865F7D41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9089" y="1646899"/>
                  <a:ext cx="435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0210AF-9A45-4765-9FD5-30EE8B333CCE}"/>
                    </a:ext>
                  </a:extLst>
                </p14:cNvPr>
                <p14:cNvContentPartPr/>
                <p14:nvPr/>
              </p14:nvContentPartPr>
              <p14:xfrm>
                <a:off x="7867369" y="1539619"/>
                <a:ext cx="147600" cy="28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0210AF-9A45-4765-9FD5-30EE8B333C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58369" y="1530979"/>
                  <a:ext cx="165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15931BB-0D0D-41F4-B2F6-B7D3EE00DDC8}"/>
                    </a:ext>
                  </a:extLst>
                </p14:cNvPr>
                <p14:cNvContentPartPr/>
                <p14:nvPr/>
              </p14:nvContentPartPr>
              <p14:xfrm>
                <a:off x="8043409" y="1707379"/>
                <a:ext cx="213120" cy="174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15931BB-0D0D-41F4-B2F6-B7D3EE00DD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4409" y="1698379"/>
                  <a:ext cx="230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84B2A7-F766-4DC5-8DD2-ED2EE4C9E06A}"/>
                    </a:ext>
                  </a:extLst>
                </p14:cNvPr>
                <p14:cNvContentPartPr/>
                <p14:nvPr/>
              </p14:nvContentPartPr>
              <p14:xfrm>
                <a:off x="8298649" y="1567699"/>
                <a:ext cx="2160" cy="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84B2A7-F766-4DC5-8DD2-ED2EE4C9E0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90009" y="1558699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903262-2252-4086-9243-F15837548820}"/>
                    </a:ext>
                  </a:extLst>
                </p14:cNvPr>
                <p14:cNvContentPartPr/>
                <p14:nvPr/>
              </p14:nvContentPartPr>
              <p14:xfrm>
                <a:off x="8297929" y="1552579"/>
                <a:ext cx="110880" cy="124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903262-2252-4086-9243-F158375488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88929" y="1543939"/>
                  <a:ext cx="128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2F701F-F9DA-49F5-9A83-7E9AD7513EA6}"/>
                    </a:ext>
                  </a:extLst>
                </p14:cNvPr>
                <p14:cNvContentPartPr/>
                <p14:nvPr/>
              </p14:nvContentPartPr>
              <p14:xfrm>
                <a:off x="5615569" y="2529619"/>
                <a:ext cx="219960" cy="223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2F701F-F9DA-49F5-9A83-7E9AD7513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6569" y="2520619"/>
                  <a:ext cx="237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E8F6C3-10C9-42B5-B46B-FD0DC99E3280}"/>
                    </a:ext>
                  </a:extLst>
                </p14:cNvPr>
                <p14:cNvContentPartPr/>
                <p14:nvPr/>
              </p14:nvContentPartPr>
              <p14:xfrm>
                <a:off x="5974849" y="2547979"/>
                <a:ext cx="31320" cy="266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E8F6C3-10C9-42B5-B46B-FD0DC99E32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5849" y="2538979"/>
                  <a:ext cx="48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EAFBA0-1BCD-44FB-B716-CE303156CB7B}"/>
                    </a:ext>
                  </a:extLst>
                </p14:cNvPr>
                <p14:cNvContentPartPr/>
                <p14:nvPr/>
              </p14:nvContentPartPr>
              <p14:xfrm>
                <a:off x="5893849" y="2708179"/>
                <a:ext cx="161640" cy="15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EAFBA0-1BCD-44FB-B716-CE303156CB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4849" y="2699539"/>
                  <a:ext cx="179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3A2DD2B-552C-4348-94BA-EA839006CBFA}"/>
                    </a:ext>
                  </a:extLst>
                </p14:cNvPr>
                <p14:cNvContentPartPr/>
                <p14:nvPr/>
              </p14:nvContentPartPr>
              <p14:xfrm>
                <a:off x="6804289" y="2427019"/>
                <a:ext cx="36000" cy="25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3A2DD2B-552C-4348-94BA-EA839006CB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5289" y="2418379"/>
                  <a:ext cx="53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566E21-7B6F-4890-9EC6-C786F8A4111D}"/>
                    </a:ext>
                  </a:extLst>
                </p14:cNvPr>
                <p14:cNvContentPartPr/>
                <p14:nvPr/>
              </p14:nvContentPartPr>
              <p14:xfrm>
                <a:off x="6745249" y="2580379"/>
                <a:ext cx="164520" cy="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566E21-7B6F-4890-9EC6-C786F8A411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36609" y="2571379"/>
                  <a:ext cx="182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8A5796-72FE-49BA-AFCC-4A0FB6185856}"/>
                    </a:ext>
                  </a:extLst>
                </p14:cNvPr>
                <p14:cNvContentPartPr/>
                <p14:nvPr/>
              </p14:nvContentPartPr>
              <p14:xfrm>
                <a:off x="7059889" y="2391379"/>
                <a:ext cx="122040" cy="244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8A5796-72FE-49BA-AFCC-4A0FB61858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1249" y="2382739"/>
                  <a:ext cx="139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20654B-5AE0-4882-B5B6-CEC6B22AFA9E}"/>
                    </a:ext>
                  </a:extLst>
                </p14:cNvPr>
                <p14:cNvContentPartPr/>
                <p14:nvPr/>
              </p14:nvContentPartPr>
              <p14:xfrm>
                <a:off x="7212529" y="2516299"/>
                <a:ext cx="153000" cy="138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20654B-5AE0-4882-B5B6-CEC6B22AFA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3889" y="2507299"/>
                  <a:ext cx="170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150E59-7617-4308-BF8D-FA846E40E714}"/>
                    </a:ext>
                  </a:extLst>
                </p14:cNvPr>
                <p14:cNvContentPartPr/>
                <p14:nvPr/>
              </p14:nvContentPartPr>
              <p14:xfrm>
                <a:off x="7427089" y="2385979"/>
                <a:ext cx="145440" cy="10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150E59-7617-4308-BF8D-FA846E40E7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8089" y="2376979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84CD58-A8B7-4F80-A125-1C1424BB7748}"/>
                    </a:ext>
                  </a:extLst>
                </p14:cNvPr>
                <p14:cNvContentPartPr/>
                <p14:nvPr/>
              </p14:nvContentPartPr>
              <p14:xfrm>
                <a:off x="6244489" y="2418019"/>
                <a:ext cx="167760" cy="348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84CD58-A8B7-4F80-A125-1C1424BB77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5489" y="2409379"/>
                  <a:ext cx="185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A92F42-B273-4BFC-A9E9-76AA3287DE20}"/>
                    </a:ext>
                  </a:extLst>
                </p14:cNvPr>
                <p14:cNvContentPartPr/>
                <p14:nvPr/>
              </p14:nvContentPartPr>
              <p14:xfrm>
                <a:off x="6385969" y="2645179"/>
                <a:ext cx="186120" cy="121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A92F42-B273-4BFC-A9E9-76AA3287DE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77329" y="2636179"/>
                  <a:ext cx="203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B23E3A-007D-4504-B034-EBD206CF1833}"/>
                    </a:ext>
                  </a:extLst>
                </p14:cNvPr>
                <p14:cNvContentPartPr/>
                <p14:nvPr/>
              </p14:nvContentPartPr>
              <p14:xfrm>
                <a:off x="6226849" y="2427019"/>
                <a:ext cx="197640" cy="16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B23E3A-007D-4504-B034-EBD206CF18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17849" y="2418379"/>
                  <a:ext cx="215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053F61-7559-44D0-9CAB-DEFE983B23A7}"/>
                    </a:ext>
                  </a:extLst>
                </p14:cNvPr>
                <p14:cNvContentPartPr/>
                <p14:nvPr/>
              </p14:nvContentPartPr>
              <p14:xfrm>
                <a:off x="5233969" y="2654179"/>
                <a:ext cx="3332880" cy="28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053F61-7559-44D0-9CAB-DEFE983B23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4969" y="2645179"/>
                  <a:ext cx="3350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70CF22-ADCB-43C0-95D5-6D518AF05A99}"/>
                    </a:ext>
                  </a:extLst>
                </p14:cNvPr>
                <p14:cNvContentPartPr/>
                <p14:nvPr/>
              </p14:nvContentPartPr>
              <p14:xfrm>
                <a:off x="6945409" y="2015179"/>
                <a:ext cx="777240" cy="1005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70CF22-ADCB-43C0-95D5-6D518AF05A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6409" y="2006539"/>
                  <a:ext cx="794880" cy="10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5F3A36-8AA2-461B-85DF-61224CA20E4D}"/>
              </a:ext>
            </a:extLst>
          </p:cNvPr>
          <p:cNvGrpSpPr/>
          <p:nvPr/>
        </p:nvGrpSpPr>
        <p:grpSpPr>
          <a:xfrm>
            <a:off x="469369" y="2766139"/>
            <a:ext cx="627120" cy="684000"/>
            <a:chOff x="469369" y="2766139"/>
            <a:chExt cx="62712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2FC8C7-23D6-4D06-8884-95B7FF0B0381}"/>
                    </a:ext>
                  </a:extLst>
                </p14:cNvPr>
                <p14:cNvContentPartPr/>
                <p14:nvPr/>
              </p14:nvContentPartPr>
              <p14:xfrm>
                <a:off x="525169" y="2780179"/>
                <a:ext cx="102960" cy="11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2FC8C7-23D6-4D06-8884-95B7FF0B03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6169" y="2771179"/>
                  <a:ext cx="120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99193E-918A-4BD8-B423-2673D96D9012}"/>
                    </a:ext>
                  </a:extLst>
                </p14:cNvPr>
                <p14:cNvContentPartPr/>
                <p14:nvPr/>
              </p14:nvContentPartPr>
              <p14:xfrm>
                <a:off x="563329" y="2766139"/>
                <a:ext cx="81720" cy="26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99193E-918A-4BD8-B423-2673D96D90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4689" y="2757139"/>
                  <a:ext cx="99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EF40C1-154F-4949-BA2D-C46D83066468}"/>
                    </a:ext>
                  </a:extLst>
                </p14:cNvPr>
                <p14:cNvContentPartPr/>
                <p14:nvPr/>
              </p14:nvContentPartPr>
              <p14:xfrm>
                <a:off x="469369" y="3197059"/>
                <a:ext cx="158760" cy="17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EF40C1-154F-4949-BA2D-C46D830664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0729" y="3188059"/>
                  <a:ext cx="176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D63DD1-A129-47E9-886C-0C3763EA5194}"/>
                    </a:ext>
                  </a:extLst>
                </p14:cNvPr>
                <p14:cNvContentPartPr/>
                <p14:nvPr/>
              </p14:nvContentPartPr>
              <p14:xfrm>
                <a:off x="744049" y="2999419"/>
                <a:ext cx="352440" cy="450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D63DD1-A129-47E9-886C-0C3763EA51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5049" y="2990779"/>
                  <a:ext cx="370080" cy="46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E1F46D7-49F8-4B3D-86F9-9E0935FB9410}"/>
              </a:ext>
            </a:extLst>
          </p:cNvPr>
          <p:cNvGrpSpPr/>
          <p:nvPr/>
        </p:nvGrpSpPr>
        <p:grpSpPr>
          <a:xfrm>
            <a:off x="1904689" y="2667499"/>
            <a:ext cx="962640" cy="367920"/>
            <a:chOff x="1904689" y="2667499"/>
            <a:chExt cx="96264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8E285F-9F05-42A1-890E-BAC5CB6C6704}"/>
                    </a:ext>
                  </a:extLst>
                </p14:cNvPr>
                <p14:cNvContentPartPr/>
                <p14:nvPr/>
              </p14:nvContentPartPr>
              <p14:xfrm>
                <a:off x="1904689" y="3019219"/>
                <a:ext cx="401400" cy="16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8E285F-9F05-42A1-890E-BAC5CB6C67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96049" y="3010579"/>
                  <a:ext cx="419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F9748-11B4-4854-AF46-241D9FF160DF}"/>
                    </a:ext>
                  </a:extLst>
                </p14:cNvPr>
                <p14:cNvContentPartPr/>
                <p14:nvPr/>
              </p14:nvContentPartPr>
              <p14:xfrm>
                <a:off x="2436049" y="2667499"/>
                <a:ext cx="431280" cy="308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F9748-11B4-4854-AF46-241D9FF160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27409" y="2658859"/>
                  <a:ext cx="44892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1D5604-BDB4-4342-B8D9-17993D12F145}"/>
                  </a:ext>
                </a:extLst>
              </p14:cNvPr>
              <p14:cNvContentPartPr/>
              <p14:nvPr/>
            </p14:nvContentPartPr>
            <p14:xfrm>
              <a:off x="2385649" y="3535819"/>
              <a:ext cx="328680" cy="274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1D5604-BDB4-4342-B8D9-17993D12F1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77009" y="3526819"/>
                <a:ext cx="3463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40E53D-890C-4AEE-9611-F5FBD4CE7E3F}"/>
              </a:ext>
            </a:extLst>
          </p:cNvPr>
          <p:cNvGrpSpPr/>
          <p:nvPr/>
        </p:nvGrpSpPr>
        <p:grpSpPr>
          <a:xfrm>
            <a:off x="449929" y="3940459"/>
            <a:ext cx="552240" cy="346680"/>
            <a:chOff x="449929" y="3940459"/>
            <a:chExt cx="5522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885A06-6AD2-4CEE-A511-6DC4A85B4DD2}"/>
                    </a:ext>
                  </a:extLst>
                </p14:cNvPr>
                <p14:cNvContentPartPr/>
                <p14:nvPr/>
              </p14:nvContentPartPr>
              <p14:xfrm>
                <a:off x="449929" y="4018579"/>
                <a:ext cx="33120" cy="23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885A06-6AD2-4CEE-A511-6DC4A85B4D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289" y="4009939"/>
                  <a:ext cx="50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B42665-6420-48B3-A947-79CF510BE212}"/>
                    </a:ext>
                  </a:extLst>
                </p14:cNvPr>
                <p14:cNvContentPartPr/>
                <p14:nvPr/>
              </p14:nvContentPartPr>
              <p14:xfrm>
                <a:off x="571969" y="4011379"/>
                <a:ext cx="106560" cy="4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B42665-6420-48B3-A947-79CF510BE2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3329" y="4002739"/>
                  <a:ext cx="124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141BBA-43D7-4400-AB59-3226B9EB0DA4}"/>
                    </a:ext>
                  </a:extLst>
                </p14:cNvPr>
                <p14:cNvContentPartPr/>
                <p14:nvPr/>
              </p14:nvContentPartPr>
              <p14:xfrm>
                <a:off x="559009" y="4052779"/>
                <a:ext cx="123120" cy="14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141BBA-43D7-4400-AB59-3226B9EB0D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009" y="4043779"/>
                  <a:ext cx="140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F49DDF-7FE1-463C-B149-9CE9BB1C0CB8}"/>
                    </a:ext>
                  </a:extLst>
                </p14:cNvPr>
                <p14:cNvContentPartPr/>
                <p14:nvPr/>
              </p14:nvContentPartPr>
              <p14:xfrm>
                <a:off x="708409" y="3940459"/>
                <a:ext cx="293760" cy="346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F49DDF-7FE1-463C-B149-9CE9BB1C0C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9409" y="3931819"/>
                  <a:ext cx="31140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2016B9E-260B-48C1-8C93-0F74A94DC1F9}"/>
              </a:ext>
            </a:extLst>
          </p:cNvPr>
          <p:cNvGrpSpPr/>
          <p:nvPr/>
        </p:nvGrpSpPr>
        <p:grpSpPr>
          <a:xfrm>
            <a:off x="3624769" y="47419"/>
            <a:ext cx="5247360" cy="1147680"/>
            <a:chOff x="3624769" y="47419"/>
            <a:chExt cx="5247360" cy="11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041F29-3F49-4562-8269-96171DA8E2D0}"/>
                    </a:ext>
                  </a:extLst>
                </p14:cNvPr>
                <p14:cNvContentPartPr/>
                <p14:nvPr/>
              </p14:nvContentPartPr>
              <p14:xfrm>
                <a:off x="4011049" y="197179"/>
                <a:ext cx="19440" cy="22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041F29-3F49-4562-8269-96171DA8E2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02049" y="188539"/>
                  <a:ext cx="37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14ECFC-F8AE-4CE7-9489-9B1740437CFD}"/>
                    </a:ext>
                  </a:extLst>
                </p14:cNvPr>
                <p14:cNvContentPartPr/>
                <p14:nvPr/>
              </p14:nvContentPartPr>
              <p14:xfrm>
                <a:off x="4233889" y="183139"/>
                <a:ext cx="34920" cy="27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14ECFC-F8AE-4CE7-9489-9B1740437C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25249" y="174139"/>
                  <a:ext cx="52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9AE595-F4FC-43DB-88DF-0031E45BC4C9}"/>
                    </a:ext>
                  </a:extLst>
                </p14:cNvPr>
                <p14:cNvContentPartPr/>
                <p14:nvPr/>
              </p14:nvContentPartPr>
              <p14:xfrm>
                <a:off x="4192129" y="310939"/>
                <a:ext cx="157680" cy="2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9AE595-F4FC-43DB-88DF-0031E45BC4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3489" y="301939"/>
                  <a:ext cx="175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298671-D393-45C7-B33F-041585A272A9}"/>
                    </a:ext>
                  </a:extLst>
                </p14:cNvPr>
                <p14:cNvContentPartPr/>
                <p14:nvPr/>
              </p14:nvContentPartPr>
              <p14:xfrm>
                <a:off x="4556809" y="134899"/>
                <a:ext cx="92160" cy="28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298671-D393-45C7-B33F-041585A272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47809" y="126259"/>
                  <a:ext cx="109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6E21F5-D882-4485-8AEC-D3D36E45D3A8}"/>
                    </a:ext>
                  </a:extLst>
                </p14:cNvPr>
                <p14:cNvContentPartPr/>
                <p14:nvPr/>
              </p14:nvContentPartPr>
              <p14:xfrm>
                <a:off x="4682089" y="250459"/>
                <a:ext cx="145440" cy="15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6E21F5-D882-4485-8AEC-D3D36E45D3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73089" y="241819"/>
                  <a:ext cx="163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4407C2-65B1-4D5E-8FD4-6AA55B5F6E83}"/>
                    </a:ext>
                  </a:extLst>
                </p14:cNvPr>
                <p14:cNvContentPartPr/>
                <p14:nvPr/>
              </p14:nvContentPartPr>
              <p14:xfrm>
                <a:off x="4902049" y="230299"/>
                <a:ext cx="18360" cy="14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4407C2-65B1-4D5E-8FD4-6AA55B5F6E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3049" y="221299"/>
                  <a:ext cx="3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74ACEE-5ACF-413A-83D3-82500F703269}"/>
                    </a:ext>
                  </a:extLst>
                </p14:cNvPr>
                <p14:cNvContentPartPr/>
                <p14:nvPr/>
              </p14:nvContentPartPr>
              <p14:xfrm>
                <a:off x="4879729" y="180619"/>
                <a:ext cx="192960" cy="17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74ACEE-5ACF-413A-83D3-82500F7032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71089" y="171619"/>
                  <a:ext cx="210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D6AFC-42FC-4735-85EE-55E313E038FD}"/>
                    </a:ext>
                  </a:extLst>
                </p14:cNvPr>
                <p14:cNvContentPartPr/>
                <p14:nvPr/>
              </p14:nvContentPartPr>
              <p14:xfrm>
                <a:off x="5150089" y="118699"/>
                <a:ext cx="77760" cy="32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D6AFC-42FC-4735-85EE-55E313E038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41089" y="110059"/>
                  <a:ext cx="95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33B79E-F220-4CCE-81D9-4A49E0279579}"/>
                    </a:ext>
                  </a:extLst>
                </p14:cNvPr>
                <p14:cNvContentPartPr/>
                <p14:nvPr/>
              </p14:nvContentPartPr>
              <p14:xfrm>
                <a:off x="5478409" y="138499"/>
                <a:ext cx="18720" cy="264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33B79E-F220-4CCE-81D9-4A49E02795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69409" y="129859"/>
                  <a:ext cx="3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72C4E5-804D-4506-A566-6BB21302AFEE}"/>
                    </a:ext>
                  </a:extLst>
                </p14:cNvPr>
                <p14:cNvContentPartPr/>
                <p14:nvPr/>
              </p14:nvContentPartPr>
              <p14:xfrm>
                <a:off x="5414329" y="274219"/>
                <a:ext cx="183600" cy="2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72C4E5-804D-4506-A566-6BB21302AF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05689" y="265219"/>
                  <a:ext cx="201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76E3A-EFA5-4D0D-A485-CDDE38444030}"/>
                    </a:ext>
                  </a:extLst>
                </p14:cNvPr>
                <p14:cNvContentPartPr/>
                <p14:nvPr/>
              </p14:nvContentPartPr>
              <p14:xfrm>
                <a:off x="5685409" y="178459"/>
                <a:ext cx="177480" cy="20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76E3A-EFA5-4D0D-A485-CDDE384440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76409" y="169819"/>
                  <a:ext cx="195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A2C756-10A9-4E8A-8EE6-D6FF4B41BA6D}"/>
                    </a:ext>
                  </a:extLst>
                </p14:cNvPr>
                <p14:cNvContentPartPr/>
                <p14:nvPr/>
              </p14:nvContentPartPr>
              <p14:xfrm>
                <a:off x="6230089" y="99619"/>
                <a:ext cx="34200" cy="28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A2C756-10A9-4E8A-8EE6-D6FF4B41BA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21449" y="90979"/>
                  <a:ext cx="51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CA72AD-11B3-47F3-A11E-FB637AEA502E}"/>
                    </a:ext>
                  </a:extLst>
                </p14:cNvPr>
                <p14:cNvContentPartPr/>
                <p14:nvPr/>
              </p14:nvContentPartPr>
              <p14:xfrm>
                <a:off x="6110569" y="249739"/>
                <a:ext cx="22140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CA72AD-11B3-47F3-A11E-FB637AEA50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01929" y="241099"/>
                  <a:ext cx="239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E1872C-7E49-4A9C-8D7D-D67181148761}"/>
                    </a:ext>
                  </a:extLst>
                </p14:cNvPr>
                <p14:cNvContentPartPr/>
                <p14:nvPr/>
              </p14:nvContentPartPr>
              <p14:xfrm>
                <a:off x="6421969" y="249739"/>
                <a:ext cx="142560" cy="12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E1872C-7E49-4A9C-8D7D-D671811487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13329" y="241099"/>
                  <a:ext cx="160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B2436C-911D-4021-A3FD-F35E8F879872}"/>
                    </a:ext>
                  </a:extLst>
                </p14:cNvPr>
                <p14:cNvContentPartPr/>
                <p14:nvPr/>
              </p14:nvContentPartPr>
              <p14:xfrm>
                <a:off x="6705289" y="47419"/>
                <a:ext cx="124200" cy="59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B2436C-911D-4021-A3FD-F35E8F8798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96289" y="38779"/>
                  <a:ext cx="1418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132A1-1959-4C82-AC89-0E93B50E4F70}"/>
                    </a:ext>
                  </a:extLst>
                </p14:cNvPr>
                <p14:cNvContentPartPr/>
                <p14:nvPr/>
              </p14:nvContentPartPr>
              <p14:xfrm>
                <a:off x="6871249" y="170539"/>
                <a:ext cx="15480" cy="24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132A1-1959-4C82-AC89-0E93B50E4F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62609" y="161539"/>
                  <a:ext cx="3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A84C3B-8A1F-47B1-BCDE-189505A7E518}"/>
                    </a:ext>
                  </a:extLst>
                </p14:cNvPr>
                <p14:cNvContentPartPr/>
                <p14:nvPr/>
              </p14:nvContentPartPr>
              <p14:xfrm>
                <a:off x="7102729" y="152899"/>
                <a:ext cx="13320" cy="25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A84C3B-8A1F-47B1-BCDE-189505A7E5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93729" y="143899"/>
                  <a:ext cx="30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2C1D95-77B3-4938-9C53-CF61F41DFCCA}"/>
                    </a:ext>
                  </a:extLst>
                </p14:cNvPr>
                <p14:cNvContentPartPr/>
                <p14:nvPr/>
              </p14:nvContentPartPr>
              <p14:xfrm>
                <a:off x="7027849" y="307339"/>
                <a:ext cx="158040" cy="1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2C1D95-77B3-4938-9C53-CF61F41DFC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9209" y="298699"/>
                  <a:ext cx="17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4D78F8-D316-4997-A274-A988550439E7}"/>
                    </a:ext>
                  </a:extLst>
                </p14:cNvPr>
                <p14:cNvContentPartPr/>
                <p14:nvPr/>
              </p14:nvContentPartPr>
              <p14:xfrm>
                <a:off x="7315849" y="130579"/>
                <a:ext cx="96120" cy="27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4D78F8-D316-4997-A274-A988550439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07209" y="121939"/>
                  <a:ext cx="113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CB23DA-F134-4A32-89C5-CEE173CA7A22}"/>
                    </a:ext>
                  </a:extLst>
                </p14:cNvPr>
                <p14:cNvContentPartPr/>
                <p14:nvPr/>
              </p14:nvContentPartPr>
              <p14:xfrm>
                <a:off x="7443289" y="186379"/>
                <a:ext cx="180720" cy="181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CB23DA-F134-4A32-89C5-CEE173CA7A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34289" y="177739"/>
                  <a:ext cx="198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5C94D2-E131-4568-8BCB-1A635DEEFDAC}"/>
                    </a:ext>
                  </a:extLst>
                </p14:cNvPr>
                <p14:cNvContentPartPr/>
                <p14:nvPr/>
              </p14:nvContentPartPr>
              <p14:xfrm>
                <a:off x="7707529" y="144259"/>
                <a:ext cx="10800" cy="20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5C94D2-E131-4568-8BCB-1A635DEEFD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98889" y="135259"/>
                  <a:ext cx="28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9ECAA8-5F2A-402A-A652-AFC9C8E35263}"/>
                    </a:ext>
                  </a:extLst>
                </p14:cNvPr>
                <p14:cNvContentPartPr/>
                <p14:nvPr/>
              </p14:nvContentPartPr>
              <p14:xfrm>
                <a:off x="7662889" y="129859"/>
                <a:ext cx="205200" cy="19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9ECAA8-5F2A-402A-A652-AFC9C8E35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4249" y="121219"/>
                  <a:ext cx="222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B53B4F-A347-4060-96E1-2ACA0297AA78}"/>
                    </a:ext>
                  </a:extLst>
                </p14:cNvPr>
                <p14:cNvContentPartPr/>
                <p14:nvPr/>
              </p14:nvContentPartPr>
              <p14:xfrm>
                <a:off x="7894009" y="58219"/>
                <a:ext cx="101160" cy="38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B53B4F-A347-4060-96E1-2ACA0297AA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85369" y="49219"/>
                  <a:ext cx="118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E35431-1BDE-42B4-BA17-20DE688BD470}"/>
                    </a:ext>
                  </a:extLst>
                </p14:cNvPr>
                <p14:cNvContentPartPr/>
                <p14:nvPr/>
              </p14:nvContentPartPr>
              <p14:xfrm>
                <a:off x="8159689" y="159379"/>
                <a:ext cx="21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E35431-1BDE-42B4-BA17-20DE688BD4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51049" y="150739"/>
                  <a:ext cx="38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D5E9D3-5FCE-4F7F-ABD5-253D3D7C5CDD}"/>
                    </a:ext>
                  </a:extLst>
                </p14:cNvPr>
                <p14:cNvContentPartPr/>
                <p14:nvPr/>
              </p14:nvContentPartPr>
              <p14:xfrm>
                <a:off x="8095969" y="245419"/>
                <a:ext cx="156240" cy="2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D5E9D3-5FCE-4F7F-ABD5-253D3D7C5C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87329" y="236419"/>
                  <a:ext cx="173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B44827-C215-4002-A25A-6E11E2242B99}"/>
                    </a:ext>
                  </a:extLst>
                </p14:cNvPr>
                <p14:cNvContentPartPr/>
                <p14:nvPr/>
              </p14:nvContentPartPr>
              <p14:xfrm>
                <a:off x="8258329" y="277819"/>
                <a:ext cx="141120" cy="98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B44827-C215-4002-A25A-6E11E2242B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9689" y="268819"/>
                  <a:ext cx="158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01472AF-5064-4399-ACE0-86F840319960}"/>
                    </a:ext>
                  </a:extLst>
                </p14:cNvPr>
                <p14:cNvContentPartPr/>
                <p14:nvPr/>
              </p14:nvContentPartPr>
              <p14:xfrm>
                <a:off x="8465329" y="169459"/>
                <a:ext cx="91800" cy="15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01472AF-5064-4399-ACE0-86F8403199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56329" y="160819"/>
                  <a:ext cx="109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7BFAD4-DD29-47F2-8538-BF83682A5E3A}"/>
                    </a:ext>
                  </a:extLst>
                </p14:cNvPr>
                <p14:cNvContentPartPr/>
                <p14:nvPr/>
              </p14:nvContentPartPr>
              <p14:xfrm>
                <a:off x="8580529" y="246499"/>
                <a:ext cx="116280" cy="85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7BFAD4-DD29-47F2-8538-BF83682A5E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71889" y="237499"/>
                  <a:ext cx="13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941401-A225-4576-9D3D-953D3A92210D}"/>
                    </a:ext>
                  </a:extLst>
                </p14:cNvPr>
                <p14:cNvContentPartPr/>
                <p14:nvPr/>
              </p14:nvContentPartPr>
              <p14:xfrm>
                <a:off x="8717329" y="129859"/>
                <a:ext cx="93960" cy="32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941401-A225-4576-9D3D-953D3A9221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08689" y="120859"/>
                  <a:ext cx="111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4DFCE1-F885-44A1-94E0-66581D68C749}"/>
                    </a:ext>
                  </a:extLst>
                </p14:cNvPr>
                <p14:cNvContentPartPr/>
                <p14:nvPr/>
              </p14:nvContentPartPr>
              <p14:xfrm>
                <a:off x="3624769" y="867859"/>
                <a:ext cx="199080" cy="24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4DFCE1-F885-44A1-94E0-66581D68C7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15769" y="859219"/>
                  <a:ext cx="216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16B473-F83F-4A12-8F23-F318004CE2D1}"/>
                    </a:ext>
                  </a:extLst>
                </p14:cNvPr>
                <p14:cNvContentPartPr/>
                <p14:nvPr/>
              </p14:nvContentPartPr>
              <p14:xfrm>
                <a:off x="4060009" y="859939"/>
                <a:ext cx="7920" cy="24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16B473-F83F-4A12-8F23-F318004CE2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51009" y="850939"/>
                  <a:ext cx="25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F6492F-CA06-4169-8990-1169BC4D5FD7}"/>
                    </a:ext>
                  </a:extLst>
                </p14:cNvPr>
                <p14:cNvContentPartPr/>
                <p14:nvPr/>
              </p14:nvContentPartPr>
              <p14:xfrm>
                <a:off x="3989449" y="996739"/>
                <a:ext cx="130320" cy="2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F6492F-CA06-4169-8990-1169BC4D5F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80449" y="988099"/>
                  <a:ext cx="147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6682E7-785E-4091-87FA-25398D2C819F}"/>
                    </a:ext>
                  </a:extLst>
                </p14:cNvPr>
                <p14:cNvContentPartPr/>
                <p14:nvPr/>
              </p14:nvContentPartPr>
              <p14:xfrm>
                <a:off x="4309849" y="823219"/>
                <a:ext cx="123840" cy="236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6682E7-785E-4091-87FA-25398D2C81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1209" y="814579"/>
                  <a:ext cx="141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53985E-329B-4DFD-A611-41D40BD7B599}"/>
                    </a:ext>
                  </a:extLst>
                </p14:cNvPr>
                <p14:cNvContentPartPr/>
                <p14:nvPr/>
              </p14:nvContentPartPr>
              <p14:xfrm>
                <a:off x="4454209" y="945619"/>
                <a:ext cx="167400" cy="129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53985E-329B-4DFD-A611-41D40BD7B5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45569" y="936619"/>
                  <a:ext cx="185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F143C7-FD88-4859-8626-E2371939A418}"/>
                    </a:ext>
                  </a:extLst>
                </p14:cNvPr>
                <p14:cNvContentPartPr/>
                <p14:nvPr/>
              </p14:nvContentPartPr>
              <p14:xfrm>
                <a:off x="4958929" y="773899"/>
                <a:ext cx="28800" cy="302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F143C7-FD88-4859-8626-E2371939A4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49929" y="765259"/>
                  <a:ext cx="46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130668-8530-4538-BD5C-545D5E10D891}"/>
                    </a:ext>
                  </a:extLst>
                </p14:cNvPr>
                <p14:cNvContentPartPr/>
                <p14:nvPr/>
              </p14:nvContentPartPr>
              <p14:xfrm>
                <a:off x="4860649" y="971899"/>
                <a:ext cx="209160" cy="2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130668-8530-4538-BD5C-545D5E10D8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52009" y="962899"/>
                  <a:ext cx="22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0E8ED2-73D1-4F0E-8B2C-4222A4CEF567}"/>
                    </a:ext>
                  </a:extLst>
                </p14:cNvPr>
                <p14:cNvContentPartPr/>
                <p14:nvPr/>
              </p14:nvContentPartPr>
              <p14:xfrm>
                <a:off x="5366809" y="814219"/>
                <a:ext cx="200880" cy="19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0E8ED2-73D1-4F0E-8B2C-4222A4CEF5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57809" y="805219"/>
                  <a:ext cx="218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BFC5D0-AEAB-4F94-8EA1-06888463899A}"/>
                    </a:ext>
                  </a:extLst>
                </p14:cNvPr>
                <p14:cNvContentPartPr/>
                <p14:nvPr/>
              </p14:nvContentPartPr>
              <p14:xfrm>
                <a:off x="5743009" y="641419"/>
                <a:ext cx="128520" cy="52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BFC5D0-AEAB-4F94-8EA1-0688846389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34369" y="632419"/>
                  <a:ext cx="1461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AD612B-5FAE-4DF5-B57C-6A4AC3026F7D}"/>
                    </a:ext>
                  </a:extLst>
                </p14:cNvPr>
                <p14:cNvContentPartPr/>
                <p14:nvPr/>
              </p14:nvContentPartPr>
              <p14:xfrm>
                <a:off x="5972689" y="749419"/>
                <a:ext cx="150840" cy="21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AD612B-5FAE-4DF5-B57C-6A4AC3026F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63689" y="740419"/>
                  <a:ext cx="168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49D5B8-2936-4ED3-BE29-70DB457C2801}"/>
                    </a:ext>
                  </a:extLst>
                </p14:cNvPr>
                <p14:cNvContentPartPr/>
                <p14:nvPr/>
              </p14:nvContentPartPr>
              <p14:xfrm>
                <a:off x="6421969" y="732859"/>
                <a:ext cx="26640" cy="232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49D5B8-2936-4ED3-BE29-70DB457C28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12969" y="723859"/>
                  <a:ext cx="44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0980C0-12DE-4B6F-A700-91D7EBC4B261}"/>
                    </a:ext>
                  </a:extLst>
                </p14:cNvPr>
                <p14:cNvContentPartPr/>
                <p14:nvPr/>
              </p14:nvContentPartPr>
              <p14:xfrm>
                <a:off x="6337009" y="865339"/>
                <a:ext cx="247680" cy="12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0980C0-12DE-4B6F-A700-91D7EBC4B2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28009" y="856699"/>
                  <a:ext cx="265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04807B-A404-4C71-8B70-36BAD975A19C}"/>
                    </a:ext>
                  </a:extLst>
                </p14:cNvPr>
                <p14:cNvContentPartPr/>
                <p14:nvPr/>
              </p14:nvContentPartPr>
              <p14:xfrm>
                <a:off x="6707809" y="734299"/>
                <a:ext cx="115560" cy="246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04807B-A404-4C71-8B70-36BAD975A1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9169" y="725299"/>
                  <a:ext cx="13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1ED8C-125A-4C0D-87A5-D7F5FC0B92EC}"/>
                    </a:ext>
                  </a:extLst>
                </p14:cNvPr>
                <p14:cNvContentPartPr/>
                <p14:nvPr/>
              </p14:nvContentPartPr>
              <p14:xfrm>
                <a:off x="6851809" y="856339"/>
                <a:ext cx="156600" cy="117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1ED8C-125A-4C0D-87A5-D7F5FC0B92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42809" y="847699"/>
                  <a:ext cx="174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1931DD-FCDE-4630-807E-CFD17B81A879}"/>
                    </a:ext>
                  </a:extLst>
                </p14:cNvPr>
                <p14:cNvContentPartPr/>
                <p14:nvPr/>
              </p14:nvContentPartPr>
              <p14:xfrm>
                <a:off x="7031449" y="646819"/>
                <a:ext cx="161640" cy="44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1931DD-FCDE-4630-807E-CFD17B81A8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22449" y="638179"/>
                  <a:ext cx="1792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A83132-81FB-4B30-8417-ED41857B8EE7}"/>
                    </a:ext>
                  </a:extLst>
                </p14:cNvPr>
                <p14:cNvContentPartPr/>
                <p14:nvPr/>
              </p14:nvContentPartPr>
              <p14:xfrm>
                <a:off x="5148649" y="1177099"/>
                <a:ext cx="2133720" cy="18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A83132-81FB-4B30-8417-ED41857B8E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40009" y="1168459"/>
                  <a:ext cx="2151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8BBEAA9-133D-4961-AF63-242DFDDB7235}"/>
                    </a:ext>
                  </a:extLst>
                </p14:cNvPr>
                <p14:cNvContentPartPr/>
                <p14:nvPr/>
              </p14:nvContentPartPr>
              <p14:xfrm>
                <a:off x="6309289" y="476899"/>
                <a:ext cx="2562840" cy="51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8BBEAA9-133D-4961-AF63-242DFDDB72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00289" y="468259"/>
                  <a:ext cx="258048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3506</TotalTime>
  <Words>630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Calibri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157</cp:revision>
  <dcterms:modified xsi:type="dcterms:W3CDTF">2020-10-23T16:30:38Z</dcterms:modified>
</cp:coreProperties>
</file>