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3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10336 0 0,'-10'0'472'0'0,"8"0"-10"0"0,-1 3-276 0 0,-3-1 394 0 0,0 0 1 0 0,0-1 0 0 0,-1 1 0 0 0,-6 0 0 0 0,12-2-458 0 0,1 0 1 0 0,-1 0-1 0 0,1 0 1 0 0,-1 0-1 0 0,1 0 1 0 0,-1 1-1 0 0,1-1 1 0 0,-1 0 0 0 0,1 0-1 0 0,0 0 1 0 0,-1 1-1 0 0,1-1 1 0 0,-1 0-1 0 0,1 1 1 0 0,0-1 0 0 0,-1 0-1 0 0,1 1 1 0 0,0-1-1 0 0,-1 0 1 0 0,0 2-1 0 0,1-2-35 0 0,0 0-1 0 0,0 0 0 0 0,0 1 1 0 0,0-1-1 0 0,0 0 0 0 0,0 0 1 0 0,1 0-1 0 0,-1 1 0 0 0,0-1 1 0 0,0 0-1 0 0,0 0 0 0 0,0 1 1 0 0,0-1-1 0 0,0 0 0 0 0,0 0 1 0 0,0 1-1 0 0,0-1 0 0 0,1 0 1 0 0,-1 0-1 0 0,0 0 0 0 0,0 0 1 0 0,0 1-1 0 0,0-1 0 0 0,1 0 1 0 0,-1 0-1 0 0,0 0 0 0 0,0 0 0 0 0,0 0 1 0 0,1 1-1 0 0,-1-1 0 0 0,0 0 1 0 0,0 0-1 0 0,1 0 0 0 0,-1 0 1 0 0,0 0-1 0 0,0 0 0 0 0,1 0 1 0 0,-1 0-1 0 0,0 0 0 0 0,0 0 1 0 0,1 0-1 0 0,171 23 2705 0 0,-148-20-2679 0 0,13 1 193 0 0,70 4 1331 0 0,366 23-134 0 0,-354-19-1061 0 0,-66-7-302 0 0,254 11 1280 0 0,-109-17-503 0 0,-106 2-731 0 0,-3 0 102 0 0,84-2 1017 0 0,-127-4-1307 0 0,-18 1 122 0 0,0 1-1 0 0,30 2 0 0 0,-57 1-188 0 0,-1 0-92 0 0,0-1 1 0 0,-1 1 0 0 0,1-1-1 0 0,0 0 1 0 0,0 1 0 0 0,-1 0 0 0 0,1-1-1 0 0,0 1 1 0 0,-1-1 0 0 0,1 1-1 0 0,-1-1 1 0 0,1 1 0 0 0,0 0-1 0 0,-1-1 1 0 0,1 1 0 0 0,-2-1-1 0 0,-6-1-1120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4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15664 0 0,'-37'23'1705'0'0,"18"-6"-1165"0"0,-31 37 1 0 0,44-48-300 0 0,1 1 1 0 0,1 0-1 0 0,-1 0 0 0 0,1 1 1 0 0,0-1-1 0 0,1 1 0 0 0,0 0 1 0 0,0 0-1 0 0,-3 15 0 0 0,5-15 12 0 0,0 0-1 0 0,0 0 1 0 0,1 0-1 0 0,0-1 1 0 0,1 1-1 0 0,1 11 1 0 0,-1-14-185 0 0,1-1 0 0 0,-1 0 1 0 0,1 1-1 0 0,0-1 0 0 0,0 0 1 0 0,0 0-1 0 0,0 0 0 0 0,1-1 1 0 0,0 1-1 0 0,-1 0 1 0 0,1-1-1 0 0,6 5 0 0 0,-3-3 21 0 0,-1 0 0 0 0,1-1 0 0 0,0 0 0 0 0,0 0 0 0 0,0-1 1 0 0,0 1-1 0 0,1-1 0 0 0,-1-1 0 0 0,1 1 0 0 0,0-1 0 0 0,0 0 0 0 0,0-1 0 0 0,0 0 0 0 0,0 0 0 0 0,0 0 0 0 0,0-1 0 0 0,0 0 0 0 0,1 0 0 0 0,-1-1 0 0 0,0 0 0 0 0,0 0 0 0 0,11-4 0 0 0,2-2-101 0 0,0-1-1 0 0,0-1 1 0 0,-1-1 0 0 0,0 0-1 0 0,26-20 1 0 0,-39 25 129 0 0,1 0 0 0 0,-1 0 0 0 0,0-1 0 0 0,0 0 0 0 0,-1 0 0 0 0,0-1 0 0 0,0 0 0 0 0,-1 0 0 0 0,1 0 0 0 0,-1 0 0 0 0,-1 0 0 0 0,0-1 0 0 0,0 0 0 0 0,0 0 0 0 0,-1 0 0 0 0,0 0 0 0 0,1-12 0 0 0,-3 18-115 0 0,0-1-1 0 0,0 1 0 0 0,0 0 1 0 0,0-1-1 0 0,0 1 1 0 0,-1-1-1 0 0,0 1 1 0 0,1 0-1 0 0,-1 0 0 0 0,0-1 1 0 0,0 1-1 0 0,0 0 1 0 0,-2-2-1 0 0,3 3-1 0 0,-1 0 0 0 0,1 0 0 0 0,-1 1 0 0 0,0-1 0 0 0,1 0-1 0 0,-1 1 1 0 0,0-1 0 0 0,0 1 0 0 0,1-1 0 0 0,-1 1 0 0 0,0-1 0 0 0,0 1 0 0 0,0-1 0 0 0,0 1-1 0 0,0 0 1 0 0,1 0 0 0 0,-1-1 0 0 0,0 1 0 0 0,0 0 0 0 0,0 0 0 0 0,0 0 0 0 0,0 0 0 0 0,0 0-1 0 0,0 0 1 0 0,0 0 0 0 0,0 0 0 0 0,0 1 0 0 0,0-1 0 0 0,0 0 0 0 0,1 0 0 0 0,-1 1 0 0 0,0-1-1 0 0,0 1 1 0 0,0-1 0 0 0,-1 1 0 0 0,-5 4 72 0 0,1 0 0 0 0,-1 0-1 0 0,1 1 1 0 0,0-1 0 0 0,0 1-1 0 0,1 1 1 0 0,0-1 0 0 0,0 1 0 0 0,0 0-1 0 0,1 0 1 0 0,0 0 0 0 0,-4 11-1 0 0,6-14-35 0 0,0 1 0 0 0,0 0 0 0 0,0 1-1 0 0,1-1 1 0 0,0 0 0 0 0,0 0-1 0 0,0 1 1 0 0,1-1 0 0 0,-1 1 0 0 0,1-1-1 0 0,1 0 1 0 0,-1 1 0 0 0,1-1-1 0 0,0 0 1 0 0,0 1 0 0 0,0-1 0 0 0,1 0-1 0 0,0 0 1 0 0,4 9 0 0 0,-4-11-108 0 0,0 0 0 0 0,1-1 0 0 0,-1 1 0 0 0,1-1 0 0 0,0 1 0 0 0,-1-1-1 0 0,1 0 1 0 0,0 0 0 0 0,0 0 0 0 0,0-1 0 0 0,0 1 0 0 0,1-1 0 0 0,-1 0 0 0 0,0 1 0 0 0,1-2 0 0 0,-1 1 0 0 0,0 0 0 0 0,1-1 0 0 0,-1 1 0 0 0,7-1 0 0 0,3 0-201 0 0,0-1 0 0 0,0 0 0 0 0,0-1 0 0 0,15-5 1 0 0,-10 2-1157 0 0,-1-2 1 0 0,0 0 0 0 0,23-14 0 0 0,-30 16 678 0 0,11-7-1118 0 0,20-15 0 0 0,-36 23 1546 0 0,29-20-1726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4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142 317 15576 0 0,'-2'1'151'0'0,"-1"0"1"0"0,0 0 0 0 0,1 0 0 0 0,-1 1 0 0 0,0-1-1 0 0,1 0 1 0 0,-1 1 0 0 0,-2 2 0 0 0,-2 1 47 0 0,2-2-177 0 0,0 1 1 0 0,0 0 0 0 0,0 0 0 0 0,1 1-1 0 0,0-1 1 0 0,-8 11 0 0 0,-18 33 1210 0 0,24-38-609 0 0,1 0-64 0 0,-1 0 1 0 0,2 1 0 0 0,-1-1-1 0 0,-3 18 1 0 0,6-22-347 0 0,1-1 1 0 0,0 1-1 0 0,1 0 1 0 0,-1 0-1 0 0,1 0 0 0 0,0 0 1 0 0,0 0-1 0 0,1 0 0 0 0,0 0 1 0 0,2 8-1 0 0,-2-13-159 0 0,-1 1 0 0 0,1 0 0 0 0,0-1 0 0 0,0 1 0 0 0,0 0 0 0 0,0-1 0 0 0,0 1 0 0 0,0-1 0 0 0,1 0 0 0 0,-1 1 0 0 0,0-1 0 0 0,1 0 0 0 0,-1 0 0 0 0,1 0 0 0 0,-1 0 0 0 0,1 0 0 0 0,0 0 0 0 0,-1 0 0 0 0,1 0 0 0 0,0-1 0 0 0,0 1 0 0 0,-1-1 0 0 0,1 1 0 0 0,0-1 0 0 0,0 0 0 0 0,0 0 0 0 0,0 0 0 0 0,-1 0 0 0 0,1 0 0 0 0,0 0 0 0 0,2-1 0 0 0,5 0 201 0 0,-1 0 0 0 0,0-1 0 0 0,0 0 1 0 0,0-1-1 0 0,11-5 0 0 0,-9 3-192 0 0,0 0 0 0 0,0-1 0 0 0,-1-1 0 0 0,0 1 0 0 0,0-2 0 0 0,-1 1 0 0 0,0-1 0 0 0,0 0 0 0 0,-1-1 0 0 0,0 0 0 0 0,-1 0 0 0 0,0-1 0 0 0,0 1 0 0 0,-1-1 0 0 0,7-16 0 0 0,-1-7 192 0 0,0 1 0 0 0,-2-2 0 0 0,7-60 0 0 0,-11 62 85 0 0,-3 0 1 0 0,-1 0-1 0 0,-1 0 0 0 0,-1 0 1 0 0,-8-37-1 0 0,9 67-341 0 0,0 1 0 0 0,0-1 0 0 0,-1 1 0 0 0,1-1 0 0 0,-1 1 0 0 0,1-1 0 0 0,-1 1 0 0 0,0 0 0 0 0,1-1 0 0 0,-1 1 0 0 0,-2-2 0 0 0,3 2 0 0 0,0 1 0 0 0,0 0 0 0 0,0 0 0 0 0,-1 0 0 0 0,1 0 0 0 0,0 0 0 0 0,0 0 0 0 0,0 0 0 0 0,-1-1 0 0 0,1 1 0 0 0,0 0 0 0 0,0 0 0 0 0,0 0 0 0 0,-1 0 0 0 0,1 0 0 0 0,0 0 0 0 0,0 0 0 0 0,-1 0 0 0 0,1 0 0 0 0,0 0 0 0 0,0 0 0 0 0,-1 0 0 0 0,1 0 0 0 0,0 0 0 0 0,0 0 0 0 0,0 1 0 0 0,-1-1 0 0 0,1 0 0 0 0,-8 10 0 0 0,1 5 0 0 0,1 1 0 0 0,1 0 0 0 0,0 0 0 0 0,-6 33 0 0 0,0 70 0 0 0,8-71 0 0 0,-1 0-659 0 0,4 70 0 0 0,1-101 98 0 0,0 0 0 0 0,2-1 0 0 0,0 0 0 0 0,1 1 0 0 0,1-1 0 0 0,0-1 0 0 0,15 30 0 0 0,-1-15-8992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5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5 13328 0 0,'0'0'63'0'0,"-1"1"1"0"0,0-1 0 0 0,1 1 0 0 0,-1-1 0 0 0,0 0 0 0 0,1 1-1 0 0,-1-1 1 0 0,0 0 0 0 0,0 0 0 0 0,1 0 0 0 0,-1 1 0 0 0,0-1-1 0 0,0 0 1 0 0,0 0 0 0 0,1 0 0 0 0,-1 0 0 0 0,0 0 0 0 0,0 0-1 0 0,1-1 1 0 0,-1 1 0 0 0,0 0 0 0 0,0 0 0 0 0,1 0 0 0 0,-1-1-1 0 0,0 1 1 0 0,0 0 0 0 0,1-1 0 0 0,-1 1 0 0 0,0-1 0 0 0,-6-3 1286 0 0,6 4-720 0 0,0 0-530 0 0,1 0 0 0 0,-1 1 0 0 0,0-1 0 0 0,0 1 0 0 0,1-1-1 0 0,-1 1 1 0 0,0-1 0 0 0,1 1 0 0 0,-1-1 0 0 0,1 1 0 0 0,-1-1-1 0 0,1 1 1 0 0,-1 0 0 0 0,1-1 0 0 0,-1 1 0 0 0,1 0 0 0 0,0 0 0 0 0,-1-1-1 0 0,1 1 1 0 0,0 0 0 0 0,0 0 0 0 0,-1 0 0 0 0,-4 20-141 0 0,-3 10 301 0 0,4-14 177 0 0,-4 27 1 0 0,3 21-228 0 0,3 1 1 0 0,3-1-1 0 0,14 96 0 0 0,-13-146-108 0 0,0 0-1 0 0,2 0 1 0 0,5 15-1 0 0,-8-26-33 0 0,0-1 0 0 0,0 0 0 0 0,1 0 0 0 0,-1 0 0 0 0,1 0 0 0 0,0 0 0 0 0,0 0 0 0 0,0 0 0 0 0,0-1 0 0 0,0 1 0 0 0,1-1 1 0 0,-1 1-1 0 0,1-1 0 0 0,-1 0 0 0 0,1 0 0 0 0,0 0 0 0 0,0-1 0 0 0,0 1 0 0 0,6 2 0 0 0,-7-4-50 0 0,0 0 1 0 0,0 0-1 0 0,0 0 0 0 0,0 0 1 0 0,0 0-1 0 0,0-1 1 0 0,0 1-1 0 0,0-1 0 0 0,0 1 1 0 0,0-1-1 0 0,-1 0 0 0 0,1 1 1 0 0,0-1-1 0 0,0 0 0 0 0,1-2 1 0 0,1 1-20 0 0,1-1 0 0 0,-1 0 0 0 0,0-1 0 0 0,5-4 0 0 0,47-69 1732 0 0,-40 53-627 0 0,30-35 0 0 0,-41 54-1072 0 0,0 0-1 0 0,0 0 1 0 0,1 0 0 0 0,9-6-1 0 0,-13 10-30 0 0,-1 0-1 0 0,0 1 0 0 0,1-1 1 0 0,-1 0-1 0 0,1 0 0 0 0,-1 1 0 0 0,1-1 1 0 0,0 1-1 0 0,-1-1 0 0 0,1 1 0 0 0,-1 0 1 0 0,1 0-1 0 0,0 0 0 0 0,-1 0 0 0 0,1 0 1 0 0,0 0-1 0 0,-1 0 0 0 0,1 0 0 0 0,0 0 1 0 0,-1 1-1 0 0,1-1 0 0 0,-1 1 0 0 0,1-1 1 0 0,-1 1-1 0 0,4 1 0 0 0,-2 1 0 0 0,0 0 0 0 0,0 0 0 0 0,-1 0 0 0 0,1 0 0 0 0,-1 1 0 0 0,1-1 0 0 0,-1 1 0 0 0,0-1 0 0 0,0 1 0 0 0,-1 0 0 0 0,1 0 0 0 0,-1 0 0 0 0,2 7 0 0 0,0 5 0 0 0,-1 1 0 0 0,1 17 0 0 0,-2-25 0 0 0,-1 4 0 0 0,-1-1 0 0 0,-3 24 0 0 0,2-26 0 0 0,1 0 0 0 0,0 0 0 0 0,0 1 0 0 0,2 17 0 0 0,-1-28-61 0 0,0 1 0 0 0,0 0-1 0 0,0-1 1 0 0,0 1 0 0 0,0 0-1 0 0,0-1 1 0 0,1 1 0 0 0,-1 0 0 0 0,0-1-1 0 0,0 1 1 0 0,0 0 0 0 0,1-1-1 0 0,-1 1 1 0 0,0-1 0 0 0,1 1-1 0 0,-1 0 1 0 0,0-1 0 0 0,1 1 0 0 0,-1-1-1 0 0,1 1 1 0 0,-1-1 0 0 0,1 0-1 0 0,-1 1 1 0 0,1-1 0 0 0,-1 1-1 0 0,1-1 1 0 0,-1 0 0 0 0,1 1 0 0 0,0-1-1 0 0,-1 0 1 0 0,1 0 0 0 0,0 1-1 0 0,-1-1 1 0 0,1 0 0 0 0,0 0 0 0 0,-1 0-1 0 0,1 0 1 0 0,0 0 0 0 0,-1 0-1 0 0,2 0 1 0 0,1-1-480 0 0,1 0 1 0 0,-1 0-1 0 0,0-1 0 0 0,0 1 0 0 0,1-1 1 0 0,3-3-1 0 0,-1 1 75 0 0,11-6-2123 0 0,2-2-4233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5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49 17503 0 0,'0'-1'84'0'0,"1"0"0"0"0,0 0-1 0 0,-1-1 1 0 0,1 1 0 0 0,-1 0-1 0 0,1 0 1 0 0,-1-1 0 0 0,0 1-1 0 0,0-1 1 0 0,1 1 0 0 0,-1 0-1 0 0,0-1 1 0 0,0 1 0 0 0,0 0 0 0 0,-1-1-1 0 0,1 1 1 0 0,0-1 0 0 0,0 1-1 0 0,-1 0 1 0 0,1-1 0 0 0,-1 1-1 0 0,1 0 1 0 0,-1 0 0 0 0,0-1-1 0 0,1 1 1 0 0,-1 0 0 0 0,0 0-1 0 0,0 0 1 0 0,0 0 0 0 0,0 0-1 0 0,0 0 1 0 0,0 0 0 0 0,0 0-1 0 0,0 0 1 0 0,0 0 0 0 0,0 1-1 0 0,0-1 1 0 0,-1 0 0 0 0,1 1-1 0 0,0-1 1 0 0,-1 1 0 0 0,1 0-1 0 0,0-1 1 0 0,-1 1 0 0 0,1 0-1 0 0,0 0 1 0 0,-1-1 0 0 0,1 1-1 0 0,-1 0 1 0 0,1 1 0 0 0,0-1-1 0 0,-1 0 1 0 0,1 0 0 0 0,0 1-1 0 0,-1-1 1 0 0,-1 1 0 0 0,-5 4 106 0 0,1-1 1 0 0,0 2 0 0 0,0-1 0 0 0,0 1 0 0 0,1 0-1 0 0,-6 6 1 0 0,-32 45 593 0 0,43-56-727 0 0,-4 7 156 0 0,-1 0 1 0 0,2 0 0 0 0,-1 1 0 0 0,1-1 0 0 0,1 1-1 0 0,-1 0 1 0 0,-3 19 0 0 0,6-23-128 0 0,0 0-1 0 0,1 0 1 0 0,-1 0 0 0 0,1 0-1 0 0,0 0 1 0 0,0 0 0 0 0,1 0-1 0 0,0 0 1 0 0,-1 0 0 0 0,2 0-1 0 0,-1-1 1 0 0,0 1-1 0 0,1 0 1 0 0,0 0 0 0 0,0-1-1 0 0,5 8 1 0 0,-5-10-57 0 0,0 0 0 0 0,-1 0 0 0 0,1-1 0 0 0,0 1-1 0 0,0 0 1 0 0,0-1 0 0 0,0 0 0 0 0,0 1 0 0 0,0-1 0 0 0,0 0-1 0 0,1 0 1 0 0,-1 0 0 0 0,0-1 0 0 0,1 1 0 0 0,-1 0 0 0 0,0-1-1 0 0,1 1 1 0 0,-1-1 0 0 0,1 0 0 0 0,-1 0 0 0 0,1 0 0 0 0,-1 0 0 0 0,1-1-1 0 0,-1 1 1 0 0,0 0 0 0 0,1-1 0 0 0,-1 0 0 0 0,0 1 0 0 0,4-3-1 0 0,3-1 118 0 0,0 0-1 0 0,-1 0 0 0 0,1-1 1 0 0,-1 0-1 0 0,0-1 0 0 0,8-7 1 0 0,-1 0-166 0 0,-2 0-1 0 0,0-1 1 0 0,-1-1 0 0 0,0 0 0 0 0,9-17-1 0 0,41-86-5486 0 0,-54 106-483 0 0,-2 2-1721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5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15664 0 0,'6'-13'1187'0'0,"-3"9"-896"0"0,0-1 0 0 0,0 0 0 0 0,0 1 0 0 0,7-8 4852 0 0,-12 24-4806 0 0,-5 36-132 0 0,-6 50 1420 0 0,12-86-1591 0 0,1 0 1 0 0,0 0 0 0 0,1-1-1 0 0,0 1 1 0 0,1 0 0 0 0,4 14-1 0 0,-5-23-38 0 0,0 0 0 0 0,1 0 1 0 0,-1 1-1 0 0,1-1 0 0 0,0 0 0 0 0,0 0 0 0 0,0 0 0 0 0,0-1 0 0 0,4 5 0 0 0,-5-6 26 0 0,0 0 0 0 0,1 0 0 0 0,-1 0 0 0 0,0 0 0 0 0,1 0 0 0 0,-1 0 0 0 0,0-1-1 0 0,1 1 1 0 0,-1 0 0 0 0,1-1 0 0 0,-1 1 0 0 0,1-1 0 0 0,0 1 0 0 0,-1-1 0 0 0,1 0 0 0 0,-1 1-1 0 0,1-1 1 0 0,0 0 0 0 0,-1 0 0 0 0,1 0 0 0 0,2-1 0 0 0,1-1 92 0 0,-1 1 0 0 0,1-1 0 0 0,-1 0 1 0 0,0 0-1 0 0,0-1 0 0 0,0 1 0 0 0,0-1 0 0 0,0 0 0 0 0,0 0 1 0 0,-1 0-1 0 0,0 0 0 0 0,1-1 0 0 0,-1 1 0 0 0,4-8 0 0 0,2-4-166 0 0,0-1-1 0 0,11-27 0 0 0,-13 26 115 0 0,15-27-1 0 0,-20 40 19 0 0,0 2 146 0 0,0-1 1 0 0,0 0 0 0 0,0 1 0 0 0,0-1 0 0 0,4-3-1 0 0,-6 6-214 0 0,0-1-1 0 0,1 1 0 0 0,-1 0 0 0 0,0 0 0 0 0,1-1 0 0 0,-1 1 0 0 0,1 0 1 0 0,-1 0-1 0 0,1 0 0 0 0,-1 0 0 0 0,1 0 0 0 0,-1 0 0 0 0,0 0 1 0 0,1 0-1 0 0,-1 0 0 0 0,1 0 0 0 0,-1 0 0 0 0,1 0 0 0 0,-1 0 1 0 0,1 0-1 0 0,-1 0 0 0 0,1 0 0 0 0,-1 0 0 0 0,0 0 0 0 0,1 1 1 0 0,-1-1-1 0 0,1 0 0 0 0,-1 0 0 0 0,0 1 0 0 0,1-1 0 0 0,-1 0 1 0 0,0 1-1 0 0,1-1 0 0 0,-1 0 0 0 0,0 1 0 0 0,1-1 0 0 0,-1 0 1 0 0,0 1-1 0 0,0-1 0 0 0,1 0 0 0 0,-1 1 0 0 0,0-1 0 0 0,0 1 0 0 0,0-1 1 0 0,0 1-1 0 0,0-1 0 0 0,1 1 0 0 0,3 11-5 0 0,0-1-1 0 0,-1 1 1 0 0,0 0-1 0 0,-1 0 1 0 0,0 0 0 0 0,0 16-1 0 0,-2-13-115 0 0,2 1 0 0 0,0-2 0 0 0,7 24 0 0 0,-9-37 73 0 0,0-1 1 0 0,0 1-1 0 0,0-1 1 0 0,1 1-1 0 0,-1-1 1 0 0,0 0-1 0 0,0 1 1 0 0,1-1-1 0 0,-1 1 1 0 0,0-1-1 0 0,0 0 1 0 0,1 1-1 0 0,-1-1 1 0 0,1 0-1 0 0,-1 1 1 0 0,0-1 0 0 0,1 0-1 0 0,-1 1 1 0 0,1-1-1 0 0,-1 0 1 0 0,0 0-1 0 0,1 0 1 0 0,-1 0-1 0 0,1 1 1 0 0,-1-1-1 0 0,2 0 1 0 0,-1 0-108 0 0,0 0 1 0 0,1 0 0 0 0,-1 0 0 0 0,0-1 0 0 0,0 1 0 0 0,1 0-1 0 0,-1-1 1 0 0,0 1 0 0 0,0-1 0 0 0,2 0 0 0 0,23-19-3385 0 0,-10 6 1905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6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19351 0 0,'0'0'1943'0'0,"3"8"-1323"0"0,-3-2-265 0 0,1 1 0 0 0,-1-1 1 0 0,0 0-1 0 0,-1 1 0 0 0,-2 10 0 0 0,0 9 559 0 0,0-4-529 0 0,-1-1 0 0 0,-1-1-1 0 0,-13 37 1 0 0,-10 17 968 0 0,28-74-1347 0 0,0 0-1 0 0,0 0 0 0 0,0 0 1 0 0,0 0-1 0 0,0 0 1 0 0,0 0-1 0 0,0 0 0 0 0,0 0 1 0 0,0 0-1 0 0,0 0 1 0 0,0 0-1 0 0,0 1 1 0 0,0-1-1 0 0,0 0 0 0 0,0 0 1 0 0,0 0-1 0 0,0 0 1 0 0,0 0-1 0 0,0 0 1 0 0,0 0-1 0 0,0 0 0 0 0,0 0 1 0 0,0 0-1 0 0,0 0 1 0 0,0 0-1 0 0,0 0 0 0 0,0 0 1 0 0,0 0-1 0 0,0 1 1 0 0,0-1-1 0 0,0 0 1 0 0,0 0-1 0 0,0 0 0 0 0,0 0 1 0 0,-1 0-1 0 0,1 0 1 0 0,0 0-1 0 0,0 0 0 0 0,0 0 1 0 0,0 0-1 0 0,0 0 1 0 0,0 0-1 0 0,0 0 1 0 0,0 0-1 0 0,0 0 0 0 0,0 0 1 0 0,0 0-1 0 0,0 0 1 0 0,0 0-1 0 0,-1 0 0 0 0,1 0 1 0 0,0 0-1 0 0,0 0 1 0 0,0 0-1 0 0,0 0 1 0 0,0 0-1 0 0,0 0 0 0 0,0 0 1 0 0,0 0-1 0 0,0 0 1 0 0,0 0-1 0 0,0-1 0 0 0,0 1 1 0 0,-3-6 598 0 0,-1-10 225 0 0,5 12-801 0 0,-1-1 1 0 0,1 1-1 0 0,0 0 0 0 0,0 0 0 0 0,0-1 0 0 0,0 1 1 0 0,1 0-1 0 0,0 0 0 0 0,3-6 0 0 0,25-33 278 0 0,-25 36-313 0 0,3-1-204 0 0,-1 0 0 0 0,1 0 0 0 0,0 0-1 0 0,1 1 1 0 0,16-10 0 0 0,-8 6-1160 0 0,0 2-1 0 0,25-10 1 0 0,-31 14 228 0 0,1 0-1 0 0,10-7 1 0 0,-7 3 219 0 0,19-7-1306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6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 23039 0 0,'-19'6'1608'0'0,"14"-5"-1492"0"0,1 1 0 0 0,0-1-1 0 0,0 0 1 0 0,0 1 0 0 0,1 0-1 0 0,-1 0 1 0 0,0 0 0 0 0,-6 6 2327 0 0,9-8-2336 0 0,1 1 0 0 0,-1-1 0 0 0,1 0 0 0 0,0 1 0 0 0,-1-1 0 0 0,1 0 0 0 0,0 1 0 0 0,-1-1 0 0 0,1 1 0 0 0,0-1 0 0 0,0 0-1 0 0,-1 1 1 0 0,1-1 0 0 0,0 1 0 0 0,0-1 0 0 0,0 1 0 0 0,0-1 0 0 0,-1 1 0 0 0,1-1 0 0 0,0 1 0 0 0,2 2-46 0 0,1 0 1 0 0,-1 0 0 0 0,1-1 0 0 0,-1 0-1 0 0,1 1 1 0 0,0-1 0 0 0,0 0 0 0 0,0 0-1 0 0,0 0 1 0 0,0-1 0 0 0,0 1 0 0 0,5 1-1 0 0,-5-2-25 0 0,0 0-1 0 0,0 0 1 0 0,0 0-1 0 0,0 1 1 0 0,-1-1-1 0 0,1 1 1 0 0,0 0-1 0 0,-1 0 1 0 0,1 0-1 0 0,-1 0 1 0 0,0 0-1 0 0,0 1 1 0 0,0-1-1 0 0,0 1 1 0 0,0-1-1 0 0,0 1 1 0 0,2 4-1 0 0,-3-2-29 0 0,0 0 1 0 0,0 0-1 0 0,-1-1 0 0 0,1 1 0 0 0,-1 0 1 0 0,0 0-1 0 0,-1 0 0 0 0,1-1 0 0 0,-1 1 1 0 0,0 0-1 0 0,0-1 0 0 0,-1 1 1 0 0,1 0-1 0 0,-3 4 0 0 0,-1 2 20 0 0,0-1-1 0 0,0 0 1 0 0,-1 0 0 0 0,0-1-1 0 0,-8 9 1 0 0,2-6-291 0 0,-1 0 0 0 0,0-2 0 0 0,0 0 0 0 0,-1 0 0 0 0,-1-1 0 0 0,1-1 0 0 0,-1 0 0 0 0,-19 6 0 0 0,13-1-2383 0 0,13-8 689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11 7344 0 0,'-4'-2'79'0'0,"-1"1"-1"0"0,0-1 1 0 0,0 1 0 0 0,0-1 0 0 0,0 1-1 0 0,0 1 1 0 0,0-1 0 0 0,0 1 0 0 0,0 0-1 0 0,-6 0 1 0 0,-8 3 475 0 0,-26 5-1 0 0,26-4 443 0 0,3 0 138 0 0,0 1-1 0 0,0 0 0 0 0,1 1 1 0 0,-1 0-1 0 0,1 2 1 0 0,-15 9-1 0 0,26-15-479 0 0,1 1-1 0 0,-1 0 0 0 0,0 0 0 0 0,1 0 0 0 0,-1 0 0 0 0,1 1 0 0 0,-5 7 1311 0 0,9-10-1835 0 0,0 1 0 0 0,0-1 0 0 0,0 0 0 0 0,0 1 0 0 0,0-1 0 0 0,1 0 0 0 0,-1 0 0 0 0,0 0 0 0 0,1 0 0 0 0,-1 0 0 0 0,1 0 0 0 0,-1 0 0 0 0,1 0 0 0 0,3 0 0 0 0,8 4 129 0 0,1-1 0 0 0,0 0 0 0 0,0-1 0 0 0,0-1 1 0 0,18 1-1 0 0,74-2 625 0 0,-104-1-866 0 0,592-37 2535 0 0,-427 21-2488 0 0,416-36 832 0 0,-538 50-1081 0 0,87 5 1 0 0,-128-3 214 0 0,-1 1 0 0 0,0 0 0 0 0,0 0-1 0 0,1 0 1 0 0,-1 0 0 0 0,0 0 0 0 0,0 1 0 0 0,0-1 0 0 0,0 1 0 0 0,0 0 0 0 0,0 0 0 0 0,4 4 0 0 0,3 2 38 0 0,0-3-97 0 0,-9-4-123 0 0,-18-1-3315 0 0,5 0 1907 0 0,10 0-8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1:0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19639 0 0,'0'0'1779'0'0,"6"-5"-1430"0"0,18-7 370 0 0,0 1-1 0 0,1 1 0 0 0,1 1 1 0 0,37-8-1 0 0,-40 13-169 0 0,1 0 1 0 0,42 0-1 0 0,-59 4-474 0 0,-1 0-1 0 0,0 0 0 0 0,1 1 1 0 0,-1 0-1 0 0,0 1 0 0 0,0-1 1 0 0,0 1-1 0 0,8 3 0 0 0,-11-3-72 0 0,0 0 0 0 0,-1-1-1 0 0,1 1 1 0 0,0 0 0 0 0,0 0 0 0 0,-1 0-1 0 0,1 1 1 0 0,-1-1 0 0 0,0 1 0 0 0,0-1-1 0 0,0 1 1 0 0,0 0 0 0 0,0 0 0 0 0,0 0-1 0 0,-1 0 1 0 0,3 5 0 0 0,-1 4 88 0 0,0 1-1 0 0,-1-1 1 0 0,-1 0 0 0 0,0 0 0 0 0,0 1-1 0 0,-1-1 1 0 0,-1 1 0 0 0,0-1 0 0 0,-4 17-1 0 0,-4 14 562 0 0,-20 51-1 0 0,29-93-643 0 0,-10 26 396 0 0,-16 31-1 0 0,21-46-299 0 0,1 0 0 0 0,0 1-1 0 0,-3 12 1 0 0,6-20-300 0 0,2-4 97 0 0,-1-1 1 0 0,0 0 0 0 0,0 1 0 0 0,0-1 0 0 0,0 0-1 0 0,0 0 1 0 0,1 1 0 0 0,-1-1 0 0 0,0 0-1 0 0,0 0 1 0 0,0 1 0 0 0,1-1 0 0 0,-1 0 0 0 0,0 0-1 0 0,0 1 1 0 0,1-1 0 0 0,-1 0 0 0 0,0 0-1 0 0,1 0 1 0 0,-1 0 0 0 0,1 1 0 0 0,-1-1-156 0 0,9 2-1238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1:01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25 15608 0 0,'0'0'712'0'0,"-6"11"5830"0"0,18-24-3839 0 0,26-9-260 0 0,-37 21-1804 0 0,0 2-599 0 0,0 1-1 0 0,0-1 1 0 0,-1 0 0 0 0,1 0 0 0 0,0 1-1 0 0,-1-1 1 0 0,1 0 0 0 0,-1 1-1 0 0,1-1 1 0 0,-1 0 0 0 0,1 1-1 0 0,-1-1 1 0 0,0 1 0 0 0,0-1-1 0 0,0 1 1 0 0,0-1 0 0 0,0 0-1 0 0,0 1 1 0 0,0-1 0 0 0,0 1-1 0 0,-1-1 1 0 0,1 1 0 0 0,0-1-1 0 0,-2 2 1 0 0,-2 6-30 0 0,-11 14-43 0 0,15-22 31 0 0,-1 0 0 0 0,0-1 0 0 0,0 1 0 0 0,0 0 0 0 0,0 0 0 0 0,0 0 0 0 0,0-1 0 0 0,0 1 0 0 0,0-1 0 0 0,-1 1 0 0 0,1-1 0 0 0,0 1 0 0 0,0-1 0 0 0,0 1 0 0 0,-1-1 0 0 0,1 0 0 0 0,0 0 0 0 0,-2 0 0 0 0,3 0 17 0 0,-1 0 0 0 0,1 0 1 0 0,0-1-1 0 0,-1 1 0 0 0,1-1 0 0 0,0 1 1 0 0,-1 0-1 0 0,1-1 0 0 0,0 1 0 0 0,0-1 1 0 0,0 1-1 0 0,-1 0 0 0 0,1-1 1 0 0,0 1-1 0 0,0-1 0 0 0,0 1 0 0 0,0-1 1 0 0,0 1-1 0 0,0-1 0 0 0,0 1 0 0 0,0-1 1 0 0,0 1-1 0 0,0-1 0 0 0,1-11 267 0 0,1 1-99 0 0,4-3 928 0 0,0 19-2423 0 0,-1 4-1858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39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 3680 0 0,'-18'-2'599'0'0,"15"2"-69"0"0,1 0 0 0 0,0 1 0 0 0,0-1 0 0 0,0 0 1 0 0,0 1-1 0 0,0-1 0 0 0,0 1 0 0 0,0 0 1 0 0,0 0-1 0 0,0 0 0 0 0,0 0 0 0 0,1 0 1 0 0,-1 0-1 0 0,0 0 0 0 0,0 0 0 0 0,1 1 1 0 0,-1-1-1 0 0,1 1 0 0 0,-5 4 2948 0 0,7-5-3321 0 0,-1-1 0 0 0,0 1 0 0 0,0 0 0 0 0,1-1 0 0 0,-1 1-1 0 0,1 0 1 0 0,-1-1 0 0 0,0 1 0 0 0,1-1 0 0 0,-1 1 0 0 0,1-1-1 0 0,0 1 1 0 0,-1-1 0 0 0,1 1 0 0 0,-1-1 0 0 0,1 1 0 0 0,0-1-1 0 0,1 1 1 0 0,-1 0-171 0 0,9 1 387 0 0,0-1-1 0 0,0 1 1 0 0,0-2 0 0 0,0 1 0 0 0,0-1 0 0 0,0-1 0 0 0,0 0 0 0 0,11-2-1 0 0,35-3 459 0 0,28 6-10 0 0,148 3 526 0 0,-97 3-896 0 0,87 8 74 0 0,-62 0-163 0 0,-27-3-60 0 0,272 39 610 0 0,-236-24-573 0 0,-107-13-547 0 0,-38-7 428 0 0,1-1 0 0 0,0-1 0 0 0,31 0 0 0 0,14-9-4 0 0,-28 0 54 0 0,-7 2 174 0 0,38-1-393 0 0,-39 1-51 0 0,-34 3-18 0 0,1 0 1 0 0,0 0-1 0 0,0 0 1 0 0,0 0-1 0 0,-1 0 0 0 0,1 0 1 0 0,0 0-1 0 0,0-1 0 0 0,0 1 1 0 0,-1 0-1 0 0,1 0 1 0 0,0-1-1 0 0,-1 1 0 0 0,1 0 1 0 0,0-1-1 0 0,0 1 1 0 0,-1 0-1 0 0,1-1 0 0 0,-1 1 1 0 0,1-1-1 0 0,0 1 0 0 0,-1-1 1 0 0,1 0-1 0 0,-1 1 1 0 0,1-1-1 0 0,-1 0 0 0 0,0 1 1 0 0,1-1-1 0 0,-1 0 1 0 0,1 1-1 0 0,-1-2 0 0 0,2-2-1418 0 0,-2 3 1205 0 0,0 1-1 0 0,0-1 1 0 0,-1 1-1 0 0,1-1 1 0 0,0 1 0 0 0,0-1-1 0 0,-1 1 1 0 0,1-1-1 0 0,0 1 1 0 0,-1-1 0 0 0,1 1-1 0 0,0-1 1 0 0,-1 1-1 0 0,1 0 1 0 0,-1-1 0 0 0,1 1-1 0 0,-1-1 1 0 0,-2 0-1596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4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3680 0 0,'0'0'167'0'0,"-3"5"26"0"0,-2 1 143 0 0,3-3 66 0 0,0 0 1 0 0,0 0-1 0 0,0-1 1 0 0,0 1-1 0 0,0-1 1 0 0,-1 0-1 0 0,1 1 1 0 0,-7 3 3663 0 0,9-7-3899 0 0,-1 1 0 0 0,1 0 0 0 0,0 0-1 0 0,0 0 1 0 0,0-1 0 0 0,-1 1-1 0 0,1 0 1 0 0,0 0 0 0 0,0-1 0 0 0,0 1-1 0 0,0 0 1 0 0,-1 0 0 0 0,1-1 0 0 0,0 1-1 0 0,0 0 1 0 0,0-1 0 0 0,0 1 0 0 0,0 0-1 0 0,0-1 1 0 0,0 1 0 0 0,0 0-1 0 0,0 0 1 0 0,0-1 0 0 0,0 1 0 0 0,0 0-1 0 0,0-1 1 0 0,0 1 0 0 0,0 0 0 0 0,0-1-1 0 0,0 1 1 0 0,0 0 0 0 0,1 0 0 0 0,-1-1-1 0 0,0 1 1 0 0,0 0 0 0 0,0-1-1 0 0,47-4 1793 0 0,55 8 610 0 0,-79-2-2334 0 0,-1 2 0 0 0,28 5-1 0 0,30 8-1 0 0,39 1 136 0 0,-84-13-202 0 0,0-3 1 0 0,1-1 0 0 0,59-7-1 0 0,83-8 97 0 0,-130 15-133 0 0,-1 2 1 0 0,81 15-1 0 0,-19-2 51 0 0,192 27 109 0 0,-81-10-126 0 0,-169-27 53 0 0,0-3 0 0 0,65-4 0 0 0,99-20 790 0 0,-118 11-822 0 0,169 1 779 0 0,-248 11-869 0 0,-13-1-32 0 0,0 0-1 0 0,0 0 0 0 0,0 0 0 0 0,0 0 1 0 0,0-1-1 0 0,8-2 0 0 0,-11 3-51 0 0,6-2 56 0 0,-8 2-64 0 0,0-1 1 0 0,1 1-1 0 0,-1-1 0 0 0,0 1 0 0 0,0-1 1 0 0,0 1-1 0 0,0-1 0 0 0,0 1 1 0 0,0-1-1 0 0,0 1 0 0 0,0-1 0 0 0,0 1 1 0 0,0-1-1 0 0,0 1 0 0 0,0-1 0 0 0,0 1 1 0 0,0-1-1 0 0,0 1 0 0 0,0-1 1 0 0,-1 1-1 0 0,1-1 0 0 0,0 1 0 0 0,0-1 1 0 0,-1 1-1 0 0,1-1 0 0 0,0 1 0 0 0,-1 0 1 0 0,1-1-1 0 0,0 1 0 0 0,-1-1 1 0 0,0 1-1 0 0,-10-12-1360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44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90 5064 0 0,'-18'3'1997'0'0,"17"-2"-1517"0"0,-1-1 0 0 0,0 1 0 0 0,0-1 0 0 0,0 0 0 0 0,0 0 0 0 0,0 1-1 0 0,0-1 1 0 0,0-1 0 0 0,0 1 0 0 0,0 0 0 0 0,0 0 0 0 0,0-1 0 0 0,0 1 0 0 0,0-1 0 0 0,0 0 0 0 0,-3-1 1821 0 0,5 1-2156 0 0,-1 1 0 0 0,1 0 1 0 0,-1 0-1 0 0,1-1 0 0 0,-1 1 0 0 0,1-1 0 0 0,-1 1 1 0 0,1 0-1 0 0,-1-1 0 0 0,1 1 0 0 0,0-1 1 0 0,-1 1-1 0 0,1-1 0 0 0,0 1 0 0 0,0-1 1 0 0,-1 1-1 0 0,1-1 0 0 0,0 1 0 0 0,0-1 0 0 0,0 0 1 0 0,-1 0-1 0 0,-1-13 1646 0 0,2 13-1643 0 0,0 0-1 0 0,0 0 0 0 0,0 1 1 0 0,0-1-1 0 0,0 0 0 0 0,0 0 1 0 0,1 1-1 0 0,-1-1 1 0 0,0 0-1 0 0,1 0 0 0 0,-1 1 1 0 0,0-1-1 0 0,1 1 0 0 0,-1-1 1 0 0,1 0-1 0 0,-1 1 0 0 0,1-1 1 0 0,-1 1-1 0 0,1-1 1 0 0,0 1-1 0 0,-1-1 0 0 0,1 1 1 0 0,1-1-1 0 0,0 0 16 0 0,0 0 1 0 0,1 0-1 0 0,-1 0 1 0 0,1 0-1 0 0,-1 1 1 0 0,1-1-1 0 0,3 1 0 0 0,2-1 33 0 0,0 1-1 0 0,1 1 0 0 0,14 2 0 0 0,129 23 1140 0 0,77 2-252 0 0,156 0 550 0 0,74-11-1498 0 0,-338-14 18 0 0,82-7 143 0 0,-178 3-247 0 0,128-13 236 0 0,-94 8-235 0 0,30-7-18 0 0,0-4 0 0 0,93-31 0 0 0,-177 47-32 0 0,0 0 0 0 0,0 0 0 0 0,0 1 0 0 0,0-1 0 0 0,0 1 0 0 0,1 0 0 0 0,-1 1 0 0 0,0-1 0 0 0,5 2 0 0 0,-7-2 0 0 0,0 0 0 0 0,0 0 0 0 0,0 0 0 0 0,0 0 0 0 0,1 0 0 0 0,-1-1 0 0 0,0 0 0 0 0,4-1 0 0 0,17-2 0 0 0,-7 2 8 0 0,-10 0-19 0 0,0 1 1 0 0,0 1-1 0 0,13-1 0 0 0,-18 1-125 0 0,-3-1-334 0 0,0 0 297 0 0,1 1 1 0 0,-1-1-1 0 0,0 0 0 0 0,1 0 0 0 0,-1 0 1 0 0,0 0-1 0 0,0 1 0 0 0,0-1 0 0 0,0 0 1 0 0,0 1-1 0 0,0-1 0 0 0,0 1 0 0 0,-1-1 0 0 0,-4-4-1123 0 0,-2-1 51 0 0,-1-2-10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1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74 10592 0 0,'-2'-4'256'0'0,"1"3"-192"0"0,0 0 0 0 0,1 0 0 0 0,-1 0 0 0 0,1-1 0 0 0,-1 1 0 0 0,1 0 0 0 0,0-1 0 0 0,0 1 0 0 0,-1 0 0 0 0,1 0 0 0 0,0-1 0 0 0,0 1 0 0 0,0-3 0 0 0,0-45 11631 0 0,10 62-11559 0 0,-5-3-102 0 0,-2-1 0 0 0,1 2 0 0 0,-1-1 0 0 0,-1 0 0 0 0,1 1 1 0 0,-2-1-1 0 0,1 13 0 0 0,-3 77 382 0 0,-1-56-342 0 0,-41 415 347 0 0,37-420-358 0 0,-4 52 197 0 0,3 7 617 0 0,5-72 305 0 0,4-26-1081 0 0,1 1 0 0 0,-1-1 0 0 0,1 1 1 0 0,-1-1-1 0 0,1 0 0 0 0,4 0 0 0 0,-6 0 32 0 0,40-10 417 0 0,-27 7-481 0 0,9-2 338 0 0,42-3 0 0 0,16 8-555 0 0,142 18 0 0 0,-223-18 163 0 0,0 0 0 0 0,0 1 0 0 0,1-1 0 0 0,-1 0 0 0 0,0 0 0 0 0,1 0 0 0 0,-1 0 0 0 0,0 0 0 0 0,1 0 0 0 0,-1 0-1 0 0,0 0 1 0 0,1 0 0 0 0,-1 0 0 0 0,0 0 0 0 0,1 0 0 0 0,-1 0 0 0 0,0 0 0 0 0,1 0 0 0 0,-1 0 0 0 0,0 0 0 0 0,1-1 0 0 0,-1 1 0 0 0,0 0 0 0 0,0 0 0 0 0,1 0 0 0 0,-1-1 0 0 0,0 1 0 0 0,1 0-1 0 0,-1 0 1 0 0,0 0 0 0 0,0-1 0 0 0,-6-7 206 0 0,-17-7-32 0 0,-33-12-21 0 0,-90-31 0 0 0,85 41-92 0 0,59 16 616 0 0,3 3-683 0 0,-1-1 1 0 0,0 0-1 0 0,1 0 0 0 0,0 0 0 0 0,-1 0 1 0 0,1 0-1 0 0,0 0 0 0 0,-1-1 0 0 0,1 1 1 0 0,0 0-1 0 0,0 0 0 0 0,0 0 0 0 0,-1-1 1 0 0,1 1-1 0 0,0 0 0 0 0,0-1 0 0 0,0 1 1 0 0,0-1-1 0 0,0 1 0 0 0,1-1 1 0 0,-1 1-1 0 0,0-1 0 0 0,2 0 0 0 0,26 7-547 0 0,5-6 523 0 0,0-2 1 0 0,42-5-1 0 0,-60 4 15 0 0,11-1 0 0 0,0 0 0 0 0,1 2 0 0 0,28 2 0 0 0,-54-1 6 0 0,-1 0-1 0 0,0 0 0 0 0,0 1 1 0 0,0-1-1 0 0,0 0 1 0 0,1 1-1 0 0,-1-1 1 0 0,0 0-1 0 0,0 1 1 0 0,0-1-1 0 0,0 1 1 0 0,0 0-1 0 0,0-1 1 0 0,0 1-1 0 0,0 0 1 0 0,0 0-1 0 0,0-1 0 0 0,-1 1 1 0 0,1 0-1 0 0,0 0 1 0 0,0 0-1 0 0,-1 0 1 0 0,1 0-1 0 0,-1 0 1 0 0,1 0-1 0 0,-1 0 1 0 0,1 0-1 0 0,-1 0 1 0 0,0 1-1 0 0,1-1 0 0 0,-1 0 1 0 0,0 0-1 0 0,0 0 1 0 0,0 0-1 0 0,0 1 1 0 0,0-1-1 0 0,0 0 1 0 0,0 0-1 0 0,0 0 1 0 0,0 1-1 0 0,-1-1 1 0 0,0 2-1 0 0,0 3 31 0 0,-1-1-1 0 0,0 0 1 0 0,0 1 0 0 0,-1-1-1 0 0,1 0 1 0 0,-1 0-1 0 0,-6 8 1 0 0,-6 4 1 0 0,0-1 1 0 0,-1 0-1 0 0,0-1 0 0 0,-1 0 1 0 0,-25 15-1 0 0,8-14-33 0 0,28-14-17 0 0,0 0-1 0 0,0 1 0 0 0,0 0 1 0 0,-9 7-1 0 0,7-4-366 0 0,6-6 209 0 0,0 1 0 0 0,1 0 1 0 0,-1 0-1 0 0,1 0 0 0 0,-1 0 1 0 0,1 0-1 0 0,-1 1 1 0 0,1-1-1 0 0,0 0 0 0 0,0 1 1 0 0,0-1-1 0 0,0 0 0 0 0,0 1 1 0 0,0 0-1 0 0,0-1 0 0 0,0 1 1 0 0,0-1-1 0 0,0 4 0 0 0,1 2-1710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3680 0 0,'0'0'284'0'0,"0"-6"-40"0"0,14-89 7756 0 0,-12 85-7017 0 0,-2 5-284 0 0,1 0 1 0 0,0 0-1 0 0,1 0 0 0 0,2-9 0 0 0,-3 13-67 0 0,0 2-492 0 0,0-1-1 0 0,0 1 0 0 0,-1-1 0 0 0,1 0 1 0 0,0 1-1 0 0,0 0 0 0 0,0-1 0 0 0,-1 1 0 0 0,1-1 1 0 0,0 1-1 0 0,-1 0 0 0 0,1 0 0 0 0,-1-1 0 0 0,1 1 1 0 0,0 0-1 0 0,-1 0 0 0 0,0 0 0 0 0,1 0 0 0 0,-1-1 1 0 0,0 1-1 0 0,1 0 0 0 0,-1 2 0 0 0,8 25-221 0 0,-8-27 152 0 0,6 32 63 0 0,4 66 1 0 0,-8 37 287 0 0,-3-90-155 0 0,1-31-120 0 0,-1-12 12 0 0,1 1-1 0 0,0-1 1 0 0,0 1-1 0 0,0-1 1 0 0,1 7-1 0 0,3-25 800 0 0,6-25 83 0 0,-3 0-16 0 0,21-75-1 0 0,-21 95-841 0 0,1 0 1 0 0,0 1-1 0 0,2 0 0 0 0,0 0 0 0 0,19-26 0 0 0,-28 43-185 0 0,0 1 0 0 0,0-1 0 0 0,0 1 1 0 0,1 0-1 0 0,-1-1 0 0 0,0 1 0 0 0,1 0 0 0 0,-1 0 0 0 0,0 0 0 0 0,1 0 0 0 0,-1 0 0 0 0,1 0 0 0 0,0 0 0 0 0,-1 0 1 0 0,1 1-1 0 0,0-1 0 0 0,0 1 0 0 0,-1-1 0 0 0,1 1 0 0 0,0 0 0 0 0,0 0 0 0 0,-1-1 0 0 0,1 1 0 0 0,0 0 0 0 0,0 1 1 0 0,0-1-1 0 0,-1 0 0 0 0,1 0 0 0 0,0 1 0 0 0,0-1 0 0 0,-1 1 0 0 0,1 0 0 0 0,2 1 0 0 0,0 0-398 0 0,0 1-1 0 0,-1-1 1 0 0,1 1-1 0 0,-1 0 1 0 0,1 0-1 0 0,-1 1 1 0 0,0-1-1 0 0,-1 0 1 0 0,1 1-1 0 0,-1 0 1 0 0,1 0-1 0 0,2 5 1 0 0,1 6-5301 0 0,3 0-1505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21 264 13536 0 0,'0'0'620'0'0,"6"-5"200"0"0,30-29 365 0 0,-27 26-532 0 0,0 0 0 0 0,-1-1 0 0 0,0 0-1 0 0,0 0 1 0 0,12-20 0 0 0,-13 18-447 0 0,-2 0 0 0 0,1-1 1 0 0,-2 0-1 0 0,1 0 0 0 0,-2 0 0 0 0,1 0 0 0 0,1-22 0 0 0,-4 33-180 0 0,-1 0 0 0 0,0-1-1 0 0,0 1 1 0 0,1 0-1 0 0,-1 0 1 0 0,0-1 0 0 0,0 1-1 0 0,0 0 1 0 0,-1 0-1 0 0,1-1 1 0 0,0 1 0 0 0,0 0-1 0 0,-1 0 1 0 0,1-1-1 0 0,-1 1 1 0 0,1 0-1 0 0,-1 0 1 0 0,1 0 0 0 0,-1 0-1 0 0,0 0 1 0 0,1 0-1 0 0,-1 0 1 0 0,0 0 0 0 0,0 0-1 0 0,0 0 1 0 0,0 0-1 0 0,0 0 1 0 0,0 0 0 0 0,0 1-1 0 0,0-1 1 0 0,0 0-1 0 0,-1 0 1 0 0,0 1 15 0 0,0 0 0 0 0,0 0 0 0 0,1 0 0 0 0,-1 0 0 0 0,0 0 0 0 0,0 0 1 0 0,0 1-1 0 0,1-1 0 0 0,-1 1 0 0 0,0-1 0 0 0,0 1 0 0 0,1 0 0 0 0,-1-1 0 0 0,1 1 0 0 0,-1 0 0 0 0,1 0 0 0 0,-1 0 0 0 0,1 0 0 0 0,-1 0 0 0 0,1 1 0 0 0,0-1 1 0 0,-2 2-1 0 0,-8 10 142 0 0,1-1 1 0 0,1 1 0 0 0,1 0-1 0 0,-1 1 1 0 0,-6 17 0 0 0,2 1 259 0 0,-13 45 0 0 0,24-70-369 0 0,0 1 0 0 0,1-1 0 0 0,0 1 0 0 0,0-1 0 0 0,1 1 0 0 0,-1 0 0 0 0,2-1 0 0 0,-1 1 0 0 0,1 0 0 0 0,0-1 0 0 0,1 1 0 0 0,0-1 0 0 0,0 0 0 0 0,1 1 0 0 0,0-1 0 0 0,4 8 0 0 0,-6-13-85 0 0,1 0 0 0 0,0 0-1 0 0,0 0 1 0 0,0 0 0 0 0,0 0-1 0 0,0 0 1 0 0,0 0 0 0 0,0-1-1 0 0,0 1 1 0 0,1-1 0 0 0,-1 1-1 0 0,1-1 1 0 0,-1 0 0 0 0,1 0-1 0 0,-1 0 1 0 0,1-1 0 0 0,0 1-1 0 0,-1-1 1 0 0,1 1 0 0 0,0-1-1 0 0,0 0 1 0 0,-1 0 0 0 0,1 0-1 0 0,0 0 1 0 0,3-1 0 0 0,3 0-286 0 0,1-1 1 0 0,-1 0 0 0 0,1-1 0 0 0,-1 0-1 0 0,17-8 1 0 0,-4-2-1284 0 0,4-2-364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3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127 268 10592 0 0,'-9'5'434'0'0,"1"-1"1"0"0,0 2 0 0 0,0-1-1 0 0,0 1 1 0 0,0 0 0 0 0,1 1-1 0 0,0 0 1 0 0,0 0 0 0 0,1 0-1 0 0,0 1 1 0 0,0 0 0 0 0,1 0-1 0 0,-8 16 1 0 0,10-16-298 0 0,-1-1 0 0 0,1 1-1 0 0,1 0 1 0 0,0 0 0 0 0,0 0 0 0 0,0 0 0 0 0,1 1 0 0 0,0-1 0 0 0,1 0-1 0 0,0 0 1 0 0,0 1 0 0 0,1-1 0 0 0,0 0 0 0 0,0 1 0 0 0,1-1 0 0 0,4 12-1 0 0,-4-15-75 0 0,0 0-1 0 0,1 0 0 0 0,-1 0 1 0 0,1-1-1 0 0,0 1 0 0 0,0-1 0 0 0,1 1 1 0 0,4 4-1 0 0,-6-8 2 0 0,0 1 0 0 0,0-1 0 0 0,0 1-1 0 0,0-1 1 0 0,0 1 0 0 0,0-1 0 0 0,0 0 0 0 0,1 0 0 0 0,-1 0-1 0 0,0 0 1 0 0,0-1 0 0 0,1 1 0 0 0,-1-1 0 0 0,1 1 0 0 0,-1-1-1 0 0,0 0 1 0 0,1 0 0 0 0,-1 0 0 0 0,1 0 0 0 0,3-1 0 0 0,0 0 38 0 0,1-1 0 0 0,-1 0 0 0 0,0-1 0 0 0,0 1 0 0 0,1-1 0 0 0,-2-1 0 0 0,1 1 0 0 0,0-1 0 0 0,8-7 0 0 0,-7 4 10 0 0,1 0-1 0 0,-1-1 0 0 0,0 0 1 0 0,-1-1-1 0 0,8-13 0 0 0,-2 0-5 0 0,-2 0 1 0 0,0-1-1 0 0,-2 0 0 0 0,8-35 0 0 0,-4 9 454 0 0,-2-1-1 0 0,5-79 1 0 0,-11 77 398 0 0,0-11 1072 0 0,-4 63-1741 0 0,-3 10 85 0 0,1 1-339 0 0,-1-1 1 0 0,2 1-1 0 0,-2 11 0 0 0,-1 15-33 0 0,-7 32-43 0 0,3 0 0 0 0,3 1 0 0 0,4 73 0 0 0,3-120-625 0 0,1 0-1 0 0,5 24 1 0 0,-2-22-1235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7:00:53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13824 0 0,'-4'6'674'0'0,"-2"4"-470"0"0,1 1 0 0 0,0 0 0 0 0,1 0-1 0 0,0 0 1 0 0,1 0 0 0 0,-4 20 0 0 0,0 0 638 0 0,4-20-684 0 0,1 0 0 0 0,0 1-1 0 0,1-1 1 0 0,0 0-1 0 0,1 1 1 0 0,1-1-1 0 0,-1 1 1 0 0,2-1-1 0 0,0 1 1 0 0,0-1-1 0 0,1 0 1 0 0,7 19-1 0 0,-9-27-55 0 0,0-1-1 0 0,0-1 1 0 0,0 1-1 0 0,0 0 0 0 0,1 0 1 0 0,-1 0-1 0 0,0 0 0 0 0,1-1 1 0 0,-1 1-1 0 0,1-1 1 0 0,0 1-1 0 0,-1-1 0 0 0,1 0 1 0 0,0 0-1 0 0,0 1 0 0 0,0-1 1 0 0,0 0-1 0 0,2 0 1 0 0,-1 0-53 0 0,0-1 0 0 0,0 1 0 0 0,0-1 0 0 0,0 0 0 0 0,0 0 0 0 0,-1 0 1 0 0,1 0-1 0 0,0-1 0 0 0,0 1 0 0 0,0-1 0 0 0,0 1 0 0 0,3-3 1 0 0,2 0 103 0 0,-1 0 0 0 0,0-1 0 0 0,0 0 0 0 0,-1 0 0 0 0,1-1 0 0 0,-1 0 0 0 0,0 0 0 0 0,0-1 0 0 0,6-7 0 0 0,-4 3-24 0 0,-1-1 0 0 0,0 0 0 0 0,0 0 0 0 0,-2-1 0 0 0,7-16 0 0 0,18-66 1087 0 0,-22 65-566 0 0,-5 12-641 0 0,-2 13 55 0 0,-1 1 0 0 0,1 0 1 0 0,0-1-1 0 0,0 1 0 0 0,0 0 1 0 0,3-6 1439 0 0,-5 20-1339 0 0,-16 101-165 0 0,12-73 0 0 0,2-18 0 0 0,-1 26 0 0 0,4-40 0 0 0,0-1 0 0 0,1 1 0 0 0,-1-1 0 0 0,1 1 0 0 0,1-1 0 0 0,-1 1 0 0 0,1-1 0 0 0,3 8 0 0 0,-4-12-202 0 0,0-1 0 0 0,0 1 0 0 0,0 0 0 0 0,1-1 0 0 0,-1 1 0 0 0,0-1 0 0 0,1 1 0 0 0,-1-1 0 0 0,3 2 0 0 0,-3-2-165 0 0,0 0-1 0 0,1 0 1 0 0,-1-1-1 0 0,0 1 1 0 0,1 0 0 0 0,-1 0-1 0 0,1-1 1 0 0,-1 1-1 0 0,1-1 1 0 0,-1 0 0 0 0,1 1-1 0 0,-1-1 1 0 0,1 0-1 0 0,0 0 1 0 0,-1 0 0 0 0,1 0-1 0 0,-1 0 1 0 0,1 0-1 0 0,0 0 1 0 0,1-1-1 0 0,8-5-7343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526BF9-36EC-47F1-9315-27C8ED23D8FA}"/>
                  </a:ext>
                </a:extLst>
              </p14:cNvPr>
              <p14:cNvContentPartPr/>
              <p14:nvPr/>
            </p14:nvContentPartPr>
            <p14:xfrm>
              <a:off x="2245609" y="1702339"/>
              <a:ext cx="724680" cy="4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526BF9-36EC-47F1-9315-27C8ED23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6609" y="1693699"/>
                <a:ext cx="742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85856D-5994-448F-B4DB-6B3351AE419A}"/>
                  </a:ext>
                </a:extLst>
              </p14:cNvPr>
              <p14:cNvContentPartPr/>
              <p14:nvPr/>
            </p14:nvContentPartPr>
            <p14:xfrm>
              <a:off x="2320849" y="2148019"/>
              <a:ext cx="784080" cy="6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85856D-5994-448F-B4DB-6B3351AE41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849" y="2139019"/>
                <a:ext cx="801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D19BEC-C05E-4E8C-A4BD-DB9F8DF84DAC}"/>
                  </a:ext>
                </a:extLst>
              </p14:cNvPr>
              <p14:cNvContentPartPr/>
              <p14:nvPr/>
            </p14:nvContentPartPr>
            <p14:xfrm>
              <a:off x="1838809" y="2570659"/>
              <a:ext cx="91656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D19BEC-C05E-4E8C-A4BD-DB9F8DF84D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169" y="2561659"/>
                <a:ext cx="9342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0E9F68-7FB3-4025-97B7-2A3085FC75C1}"/>
                  </a:ext>
                </a:extLst>
              </p14:cNvPr>
              <p14:cNvContentPartPr/>
              <p14:nvPr/>
            </p14:nvContentPartPr>
            <p14:xfrm>
              <a:off x="2866249" y="2902219"/>
              <a:ext cx="86400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0E9F68-7FB3-4025-97B7-2A3085FC75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7609" y="2893219"/>
                <a:ext cx="881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60B1137-20AC-4320-B448-50A8A9FA478C}"/>
              </a:ext>
            </a:extLst>
          </p:cNvPr>
          <p:cNvGrpSpPr/>
          <p:nvPr/>
        </p:nvGrpSpPr>
        <p:grpSpPr>
          <a:xfrm>
            <a:off x="2014489" y="2926339"/>
            <a:ext cx="2356560" cy="519120"/>
            <a:chOff x="2014489" y="2926339"/>
            <a:chExt cx="235656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6B3659-9AF1-4C82-8525-60B22B81E7C7}"/>
                    </a:ext>
                  </a:extLst>
                </p14:cNvPr>
                <p14:cNvContentPartPr/>
                <p14:nvPr/>
              </p14:nvContentPartPr>
              <p14:xfrm>
                <a:off x="2014489" y="2926339"/>
                <a:ext cx="202320" cy="40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6B3659-9AF1-4C82-8525-60B22B81E7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849" y="2917699"/>
                  <a:ext cx="2199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6CFDAE-BCB0-4E2C-91E8-D82301F7960C}"/>
                    </a:ext>
                  </a:extLst>
                </p14:cNvPr>
                <p14:cNvContentPartPr/>
                <p14:nvPr/>
              </p14:nvContentPartPr>
              <p14:xfrm>
                <a:off x="2317609" y="3160699"/>
                <a:ext cx="108000" cy="14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6CFDAE-BCB0-4E2C-91E8-D82301F796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8969" y="3151699"/>
                  <a:ext cx="125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96D89C-E42B-45E0-AC5C-A8349229238F}"/>
                    </a:ext>
                  </a:extLst>
                </p14:cNvPr>
                <p14:cNvContentPartPr/>
                <p14:nvPr/>
              </p14:nvContentPartPr>
              <p14:xfrm>
                <a:off x="2460169" y="3167539"/>
                <a:ext cx="74880" cy="13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96D89C-E42B-45E0-AC5C-A834922923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1169" y="3158899"/>
                  <a:ext cx="92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6527E6-80D4-45EB-9EA5-FF57A735557A}"/>
                    </a:ext>
                  </a:extLst>
                </p14:cNvPr>
                <p14:cNvContentPartPr/>
                <p14:nvPr/>
              </p14:nvContentPartPr>
              <p14:xfrm>
                <a:off x="2575369" y="3099499"/>
                <a:ext cx="112320" cy="21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6527E6-80D4-45EB-9EA5-FF57A73555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6729" y="3090859"/>
                  <a:ext cx="129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4BD821-65AA-43FF-9A93-17C22FE68CEF}"/>
                    </a:ext>
                  </a:extLst>
                </p14:cNvPr>
                <p14:cNvContentPartPr/>
                <p14:nvPr/>
              </p14:nvContentPartPr>
              <p14:xfrm>
                <a:off x="2755729" y="3179779"/>
                <a:ext cx="108720" cy="12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4BD821-65AA-43FF-9A93-17C22FE68C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6729" y="3170779"/>
                  <a:ext cx="126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25C107-5C39-4522-8D4E-44AD8D16A862}"/>
                    </a:ext>
                  </a:extLst>
                </p14:cNvPr>
                <p14:cNvContentPartPr/>
                <p14:nvPr/>
              </p14:nvContentPartPr>
              <p14:xfrm>
                <a:off x="2943289" y="3170779"/>
                <a:ext cx="238680" cy="12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25C107-5C39-4522-8D4E-44AD8D16A8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4289" y="3161779"/>
                  <a:ext cx="256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25E23E-C154-4091-A870-352DA3F218C3}"/>
                    </a:ext>
                  </a:extLst>
                </p14:cNvPr>
                <p14:cNvContentPartPr/>
                <p14:nvPr/>
              </p14:nvContentPartPr>
              <p14:xfrm>
                <a:off x="3153529" y="3102379"/>
                <a:ext cx="108000" cy="23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25E23E-C154-4091-A870-352DA3F218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4529" y="3093379"/>
                  <a:ext cx="125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73B625-679D-42F3-BBA5-71571F680D99}"/>
                    </a:ext>
                  </a:extLst>
                </p14:cNvPr>
                <p14:cNvContentPartPr/>
                <p14:nvPr/>
              </p14:nvContentPartPr>
              <p14:xfrm>
                <a:off x="3534049" y="3081499"/>
                <a:ext cx="164880" cy="24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73B625-679D-42F3-BBA5-71571F680D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5049" y="3072859"/>
                  <a:ext cx="182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9E099F-A243-4299-BD62-D6B6A628DB58}"/>
                    </a:ext>
                  </a:extLst>
                </p14:cNvPr>
                <p14:cNvContentPartPr/>
                <p14:nvPr/>
              </p14:nvContentPartPr>
              <p14:xfrm>
                <a:off x="3720889" y="3207859"/>
                <a:ext cx="114840" cy="10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9E099F-A243-4299-BD62-D6B6A628DB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2249" y="3198859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3BCBE4-E978-451C-9690-DC4A9A364597}"/>
                    </a:ext>
                  </a:extLst>
                </p14:cNvPr>
                <p14:cNvContentPartPr/>
                <p14:nvPr/>
              </p14:nvContentPartPr>
              <p14:xfrm>
                <a:off x="3853729" y="3202099"/>
                <a:ext cx="120960" cy="10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3BCBE4-E978-451C-9690-DC4A9A3645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44729" y="3193459"/>
                  <a:ext cx="138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EC5C0A-4081-4AF3-8AC0-602067069668}"/>
                    </a:ext>
                  </a:extLst>
                </p14:cNvPr>
                <p14:cNvContentPartPr/>
                <p14:nvPr/>
              </p14:nvContentPartPr>
              <p14:xfrm>
                <a:off x="3994849" y="3202819"/>
                <a:ext cx="102600" cy="10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EC5C0A-4081-4AF3-8AC0-6020670696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5849" y="3194179"/>
                  <a:ext cx="120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9C1CE2-E43C-43DA-9A07-F75CCC08BAB8}"/>
                    </a:ext>
                  </a:extLst>
                </p14:cNvPr>
                <p14:cNvContentPartPr/>
                <p14:nvPr/>
              </p14:nvContentPartPr>
              <p14:xfrm>
                <a:off x="4083049" y="3166099"/>
                <a:ext cx="81000" cy="12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9C1CE2-E43C-43DA-9A07-F75CCC08B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74049" y="3157459"/>
                  <a:ext cx="98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6DA21F-1DD4-4C86-8585-CE3573E3F0E1}"/>
                    </a:ext>
                  </a:extLst>
                </p14:cNvPr>
                <p14:cNvContentPartPr/>
                <p14:nvPr/>
              </p14:nvContentPartPr>
              <p14:xfrm>
                <a:off x="3518209" y="3395779"/>
                <a:ext cx="655200" cy="4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6DA21F-1DD4-4C86-8585-CE3573E3F0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9569" y="3387139"/>
                  <a:ext cx="672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A8FAEB-2AB9-4276-BE14-B16411D4AE94}"/>
                    </a:ext>
                  </a:extLst>
                </p14:cNvPr>
                <p14:cNvContentPartPr/>
                <p14:nvPr/>
              </p14:nvContentPartPr>
              <p14:xfrm>
                <a:off x="4227769" y="3037579"/>
                <a:ext cx="143280" cy="179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A8FAEB-2AB9-4276-BE14-B16411D4AE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9129" y="3028939"/>
                  <a:ext cx="160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EB9F2E-5B1A-4038-894C-F90B77180B86}"/>
                    </a:ext>
                  </a:extLst>
                </p14:cNvPr>
                <p14:cNvContentPartPr/>
                <p14:nvPr/>
              </p14:nvContentPartPr>
              <p14:xfrm>
                <a:off x="4301569" y="3289579"/>
                <a:ext cx="21600" cy="2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EB9F2E-5B1A-4038-894C-F90B77180B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2929" y="3280579"/>
                  <a:ext cx="3924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2975</TotalTime>
  <Words>158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  <vt:lpstr>Questions on Lecture 15?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181</cp:revision>
  <dcterms:modified xsi:type="dcterms:W3CDTF">2020-11-06T17:26:56Z</dcterms:modified>
</cp:coreProperties>
</file>