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8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8" autoAdjust="0"/>
    <p:restoredTop sz="96036" autoAdjust="0"/>
  </p:normalViewPr>
  <p:slideViewPr>
    <p:cSldViewPr snapToGrid="0">
      <p:cViewPr varScale="1">
        <p:scale>
          <a:sx n="122" d="100"/>
          <a:sy n="122" d="100"/>
        </p:scale>
        <p:origin x="48" y="342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15 due Monday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5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Not Wednesday – holiday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and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Questions on Lecture 15?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Table – draw the picture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getIndex</a:t>
            </a:r>
            <a:r>
              <a:rPr lang="en-US" dirty="0"/>
              <a:t>(String k)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buckets – 6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set(“Johnson”,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set(“Williams”,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set(“Jones”,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set(“Rodriguez”,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set(“Martinez”, 10);</a:t>
            </a:r>
          </a:p>
        </p:txBody>
      </p:sp>
    </p:spTree>
    <p:extLst>
      <p:ext uri="{BB962C8B-B14F-4D97-AF65-F5344CB8AC3E}">
        <p14:creationId xmlns:p14="http://schemas.microsoft.com/office/powerpoint/2010/main" val="61588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15?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2919</TotalTime>
  <Words>158</Words>
  <Application>Microsoft Office PowerPoint</Application>
  <PresentationFormat>On-screen Show (16:9)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Calibri</vt:lpstr>
      <vt:lpstr>Arial</vt:lpstr>
      <vt:lpstr>Office Theme</vt:lpstr>
      <vt:lpstr>CSE 12 – Basic Data Structures and Object-Oriented Design Lecture 15</vt:lpstr>
      <vt:lpstr>Announcements</vt:lpstr>
      <vt:lpstr>Topics</vt:lpstr>
      <vt:lpstr>Hash Table – draw the picture (Separate Chaining)</vt:lpstr>
      <vt:lpstr>Questions on Lecture 15?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180</cp:revision>
  <dcterms:modified xsi:type="dcterms:W3CDTF">2020-11-06T17:28:09Z</dcterms:modified>
</cp:coreProperties>
</file>