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Nunito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36C3AF-8586-421F-9601-C3FC4A99C96A}">
  <a:tblStyle styleId="{7D36C3AF-8586-421F-9601-C3FC4A99C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b16c6ab8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b16c6ab8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8951758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08951758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aab24fe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9aab24fe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aab24fe6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9aab24fe6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aab24fe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9aab24fe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aab24fe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9aab24fe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aab24fe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9aab24fe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aab24fe6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aab24fe6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aab24fe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9aab24fe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aab24fe6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9aab24fe6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aab24fe6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9aab24fe6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aab24fe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aab24fe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aab24fe6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9aab24fe6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aab24fe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9aab24fe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aab24fe6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9aab24fe6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ab24fe6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9aab24fe6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ab24fe6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9aab24fe6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aab24fe6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9aab24fe6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aab24fe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9aab24fe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aab24fe6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9aab24fe6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aab24fe6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9aab24fe6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aab24fe6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aab24fe6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aab24fe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9aab24fe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aab24fe6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9aab24fe6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aab24fe6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aab24fe6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aab24fe6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9aab24fe6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aab24fe6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aab24fe6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aab24fe6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aab24fe6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ab24fe6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9aab24fe6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aab24fe6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aab24fe6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aab24fe6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9aab24fe6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08951758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08951758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08951758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08951758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08951758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08951758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aab24fe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aab24fe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aab24fe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9aab24fe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aab24fe6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9aab24fe6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523700" y="1527725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Programming Assignment 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10-15-20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91350" y="309318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PA2, Array Lists &amp; Linked Lists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 ArrayList</a:t>
            </a:r>
            <a:endParaRPr/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{7D36C3AF-8586-421F-9601-C3FC4A99C96A}</a:tableStyleId>
              </a:tblPr>
              <a:tblGrid>
                <a:gridCol w="2050700"/>
                <a:gridCol w="426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add()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an element to the end of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preprend()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an element to the front of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expandCapacity()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Doubles the capacity of the underlying array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should the initial value of size be?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ArrayStringList implements StringList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String[] elements;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ArrayStringList()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.elements = 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String[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i="0" lang="en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/* initial value */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should the initial value of size be?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ArrayStringList implements StringList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String[] elements;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ArrayStringList()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.elements = 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String[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i="0" lang="en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/* initial value */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>
                <a:highlight>
                  <a:srgbClr val="FFFF00"/>
                </a:highlight>
              </a:rPr>
              <a:t>)</a:t>
            </a:r>
            <a:r>
              <a:rPr b="0" i="0" lang="en" sz="2000" u="none" cap="none" strike="noStrike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819150" y="787383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initial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elements?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ArrayStringList implements StringList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String[] elements;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ArrayStringList()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.elements = 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String[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initial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elements?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ArrayStringList implements StringList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String[] elements;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ArrayStringList()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.elements = 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String[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A) 2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B) 0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C) N/A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545250" y="326450"/>
            <a:ext cx="8053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expandCapacity()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2593950" y="1056325"/>
            <a:ext cx="39561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String [ ] elements;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void expandCapacity() { … }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486450" y="492000"/>
            <a:ext cx="8171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expandCapacity()?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1622300" y="1208475"/>
            <a:ext cx="6232200" cy="3575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 [ ] temp = new String[this.elements.length + 2];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this.elements.length;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temp[i] = this.elements[i];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 = temp;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this.elements.length = this.elements.length + 1;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 [ ] temp = new String[this.elements.length * 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this.elements.length;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temp[i] = this.elements[i];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 = temp;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None of the above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466200" y="319450"/>
            <a:ext cx="8211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implementation -expandCapacity()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97425" y="867700"/>
            <a:ext cx="65607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insert(int index, 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String [ ] temp = new String[this.elements.length * 2];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for (int i = 0; i &lt; this.elements.length; i++)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temp[i] = this.elements[i];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this.elements = temp;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5832725" y="2487400"/>
            <a:ext cx="2582100" cy="617100"/>
          </a:xfrm>
          <a:prstGeom prst="rect">
            <a:avLst/>
          </a:prstGeom>
          <a:noFill/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DRAW MEMORY DIAGRAMS TO VERIFY SOLUTION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6129350" y="3321825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819150" y="5086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add(String s)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204550" y="1463225"/>
            <a:ext cx="40389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3836200" y="1388225"/>
            <a:ext cx="4908000" cy="208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How would we implement add(String s)?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this.elements[0] = s;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this.elements[this.size] = s;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this.elements[this.elements.length] = s;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None of the above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819150" y="545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add(String s)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1855350" y="1076375"/>
            <a:ext cx="54333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 (this.size &gt; this.elements.length - 1) {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expandCapacity();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this.elements[this.size] = s;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size+=1;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insert(int index, 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{...}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7117250" y="3128550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974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PA2 is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CLOSED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assignment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665100"/>
            <a:ext cx="7505700" cy="2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Cannot discuss the assignment with anyone other than staff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Generally, staff will not be able to answer most questions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Rephrase your questions! Even though you can’t ask about the PA specifically, you can ask about concepts and material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you have a question, please post privately to the instructors on Piazza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For more information on course policy: </a:t>
            </a: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https://ucsd-cse12-f20.github.io/#p:open-closed</a:t>
            </a:r>
            <a:endParaRPr b="1" sz="18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819150" y="330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get(int index)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152475"/>
            <a:ext cx="39513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4134150" y="1023625"/>
            <a:ext cx="4724700" cy="363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How would we implement get(int index)?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if (index &lt; this.elements.length) {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null;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if (index &lt; this.elements.length - 1) {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None of the above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819150" y="384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get(int index)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1872150" y="895300"/>
            <a:ext cx="53997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 (index &lt; this.elements.length) {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return this.elements[index];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null;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6860075" y="2839225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819150" y="331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size()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185750" y="1089375"/>
            <a:ext cx="44922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3954050" y="1013175"/>
            <a:ext cx="4929300" cy="214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How would we implement size()?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this.elements.length;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this.elements.length + this.size;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this.size;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this.elements.length + 1;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819150" y="341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size()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1823850" y="938150"/>
            <a:ext cx="54963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this.size;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6860075" y="2839225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Checking your understanding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819150" y="1626375"/>
            <a:ext cx="75057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have the following Strings: {“blue”, “red”, “purple”, green”, “yellow”}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add each of these Strings individually to an ArrayList. If this ArrayList starts at capacity 2 and its capacity increases by a factor of 2 during each resize, what will be the capacity after inserting these 5 Strings?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16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 - D </a:t>
            </a:r>
            <a:endParaRPr/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451300" y="13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have the following Strings: {“blue”, “red”, “purple”, green”, “yellow”}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9"/>
          <p:cNvSpPr txBox="1"/>
          <p:nvPr/>
        </p:nvSpPr>
        <p:spPr>
          <a:xfrm>
            <a:off x="451300" y="1859925"/>
            <a:ext cx="33741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latin typeface="Arial"/>
                <a:ea typeface="Arial"/>
                <a:cs typeface="Arial"/>
                <a:sym typeface="Arial"/>
              </a:rPr>
              <a:t>ARRAYLIST ELEMENTS</a:t>
            </a:r>
            <a:endParaRPr b="1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“purple”, “green”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“purple”, “green”, “yellow”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3869100" y="1859925"/>
            <a:ext cx="33741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 CAPACITY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819150" y="43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getCapacity()</a:t>
            </a:r>
            <a:endParaRPr/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44922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4396700" y="1098900"/>
            <a:ext cx="4193100" cy="230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How would we implement getCapacity()?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this.elements.length;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this.elements.length + this.size;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this.size;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this.elements.length + 1;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819150" y="449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getCapacity()</a:t>
            </a:r>
            <a:endParaRPr/>
          </a:p>
        </p:txBody>
      </p:sp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1759050" y="1034600"/>
            <a:ext cx="56259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this.elements.length;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6613625" y="3739350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insert(int index, String s)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Add String s at the specified index and shift all subsequent elements to the right by one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ArrayList implementation - insert(int index, String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insert(int index, String s){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expandCapacity();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this.size; i &gt; index; i--){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this.elements[i] = this.elements[i - 1];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this.elements[index] = s; // why must this come after loop?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However… there are resources!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You are free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(and encouraged!)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to make use of: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from examples, and worksheets from class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posted on Piazza before PA2 release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from discussion (source code will be posted on website)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On Piazza, PA2 FAQ pinned post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remove(int index)</a:t>
            </a:r>
            <a:endParaRPr/>
          </a:p>
        </p:txBody>
      </p:sp>
      <p:sp>
        <p:nvSpPr>
          <p:cNvPr id="375" name="Google Shape;375;p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Remove String s at the specified index and shift all subsequent elements to the left by one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ArrayList implementation - remove(int 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public void remove(int index){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index; i &lt; this.size - 1; i++){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this.elements[i] = this.elements[i + 1];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this.elements[size] = null;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-=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ctrTitle"/>
          </p:nvPr>
        </p:nvSpPr>
        <p:spPr>
          <a:xfrm>
            <a:off x="1891353" y="144778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LinkedList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862025" y="2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implementation</a:t>
            </a:r>
            <a:endParaRPr/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504875" y="962000"/>
            <a:ext cx="39171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StringList 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add(String s);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String get(int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String s);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Increase the capacity of underlying array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expandCapacity();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amount of elements array can hold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getCapacity();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7"/>
          <p:cNvSpPr txBox="1"/>
          <p:nvPr/>
        </p:nvSpPr>
        <p:spPr>
          <a:xfrm>
            <a:off x="4479125" y="786925"/>
            <a:ext cx="4318500" cy="404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class Node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String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Node next;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Node(String value, Node next)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this.value =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this.next = next;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public class LinkedStringList implements StringList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Node front;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LinkedStringList()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this.front = new Node(null, null);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prepend(String s)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String get(int index)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add(String s)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int size()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remove(int index){  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insert(int index, String s){...}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819150" y="73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LinkedList implementation - insert(int index, String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8"/>
          <p:cNvSpPr txBox="1"/>
          <p:nvPr>
            <p:ph idx="1" type="body"/>
          </p:nvPr>
        </p:nvSpPr>
        <p:spPr>
          <a:xfrm>
            <a:off x="819150" y="1800200"/>
            <a:ext cx="48720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Add an element at the specified index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insert(int index, String s){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Node current = this.front;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0; i &lt; index; i += 1)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current = current.next;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current.next = new Node(s, current.next);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LinkedList implementation - remove(int index)</a:t>
            </a:r>
            <a:endParaRPr/>
          </a:p>
        </p:txBody>
      </p:sp>
      <p:sp>
        <p:nvSpPr>
          <p:cNvPr id="405" name="Google Shape;405;p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 element at the specified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LinkedList implementation - remove(int 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2420550" y="1800200"/>
            <a:ext cx="43029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public void remove(int index){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Node current = this.front;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0; i &lt; index; i += 1)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current = current.next;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current.next = current.next.next;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-=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819150" y="461500"/>
            <a:ext cx="7505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Source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61"/>
          <p:cNvSpPr txBox="1"/>
          <p:nvPr>
            <p:ph idx="1" type="body"/>
          </p:nvPr>
        </p:nvSpPr>
        <p:spPr>
          <a:xfrm>
            <a:off x="819150" y="790575"/>
            <a:ext cx="75057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Posted in the course schedule on the course website is a link to source code with additional implementations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LinkedStringList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and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ArrayStringList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These implementations don’t necessarily check for out of bounds cases. We leave that to you! Because of this, the current implementations don’t pass all of the tests we wrote.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Source code will be posted on the course Github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PA2 Overview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19150" y="1531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 parts to this PA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1: Implementation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 the given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StringList</a:t>
            </a:r>
            <a:r>
              <a:rPr lang="en" sz="1500"/>
              <a:t> interface twice, once for array list and once for linked lists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2: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StringChooser</a:t>
            </a:r>
            <a:r>
              <a:rPr lang="en" sz="1700"/>
              <a:t> and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StringTransformer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Write at least 2 implementations of</a:t>
            </a:r>
            <a:r>
              <a:rPr b="1" lang="en" sz="1500"/>
              <a:t> each</a:t>
            </a:r>
            <a:r>
              <a:rPr lang="en" sz="1500"/>
              <a:t> interface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 example of each is given in the respective files.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Tip: You will be writing multiple classes in Choosers.java and Transformers.java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3: Gradescope Questions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Files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19150" y="1494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StringList.java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StringTransformer.java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StringChooser.java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ArraySL.java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LinkedSL.java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TestLists.java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Choosers.java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Gradescope Submission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599450" y="1443150"/>
            <a:ext cx="77253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code submission of this assignment, you will need to make sure to include the folder: “</a:t>
            </a:r>
            <a:r>
              <a:rPr b="1" i="1" lang="en"/>
              <a:t>cse12pa2student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Easiest way to do this is to zip that folder and submit the zip file to Gradescope.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 to submit (also in writeup):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4292E"/>
                </a:solidFill>
                <a:highlight>
                  <a:srgbClr val="FFFFFF"/>
                </a:highlight>
              </a:rPr>
              <a:t>Folder: cse12pa2student</a:t>
            </a:r>
            <a:endParaRPr i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ArraySL.java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Choosers.java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LinkedSL.java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StringChooser.java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StringList.java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StringTransformer.java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TestLists.java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Transformers.java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Some Autograder tests will be hidden this time!!! We will also be testing your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1891353" y="144778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819150" y="845600"/>
            <a:ext cx="750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overview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819150" y="1206325"/>
            <a:ext cx="75057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 ArrayList creates a new and larger underlying array once the array is filled up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structure to use when you have unknown number of entries to insert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Resizes based on a specified size factor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insert, delete, and access elements in ArrayList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81915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2276925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373470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5192475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665025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81915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“apple”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2276925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“orange”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73470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“grape”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192475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“peach”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665025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843675" y="4344225"/>
            <a:ext cx="7326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Capacity = 5		Size = 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819150" y="406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interfaces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590300" y="828450"/>
            <a:ext cx="36384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StringList 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add(String s);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String get(int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String s);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Increase the capacity of underlying array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expandCapacity();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amount of elements array can hold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getCapacity();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4711300" y="1418175"/>
            <a:ext cx="412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