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1" r:id="rId4"/>
    <p:sldId id="266" r:id="rId5"/>
    <p:sldId id="754" r:id="rId6"/>
    <p:sldId id="755" r:id="rId7"/>
    <p:sldId id="757" r:id="rId8"/>
    <p:sldId id="758" r:id="rId9"/>
    <p:sldId id="760" r:id="rId10"/>
    <p:sldId id="761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0:33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6 3224 0 0,'0'0'4444'0'0,"-17"-5"-1304"0"0,16 5-3012 0 0,0 0 1 0 0,0 0-1 0 0,0 0 1 0 0,0 0-1 0 0,1 0 1 0 0,-1 0-1 0 0,0 0 1 0 0,0 0-1 0 0,0 0 1 0 0,1 0-1 0 0,-1 1 1 0 0,0-1-1 0 0,0 0 1 0 0,0 1-1 0 0,1-1 1 0 0,-2 1-1 0 0,1-1-63 0 0,1 1 0 0 0,0-1-1 0 0,0 0 1 0 0,0 1 0 0 0,0-1 0 0 0,0 0 0 0 0,-1 1-1 0 0,1-1 1 0 0,0 0 0 0 0,0 1 0 0 0,0-1-1 0 0,0 0 1 0 0,0 1 0 0 0,0-1 0 0 0,0 0-1 0 0,0 1 1 0 0,0-1 0 0 0,0 0 0 0 0,0 1-1 0 0,1-1 1 0 0,-1 0 0 0 0,0 1 0 0 0,0-1 0 0 0,0 0-1 0 0,0 1 1 0 0,0-1 0 0 0,1 0 0 0 0,-1 1-1 0 0,0-1 1 0 0,0 0 0 0 0,1 0 0 0 0,-1 1-1 0 0,0-1 1 0 0,0 0 0 0 0,1 0 0 0 0,-1 0-1 0 0,0 1 1 0 0,0-1 0 0 0,1 0 0 0 0,0 0 0 0 0,2 2 55 0 0,1 0 0 0 0,-1 0 0 0 0,1-1 0 0 0,0 1 0 0 0,0-1 0 0 0,0 0 0 0 0,0 0 0 0 0,0-1 0 0 0,0 1 0 0 0,7-1 0 0 0,8 2 239 0 0,16 3 163 0 0,0-1 0 0 0,0-2 0 0 0,38-2 0 0 0,-26-2-175 0 0,0 2 0 0 0,0 3-1 0 0,-1 1 1 0 0,65 15 0 0 0,-72-13 249 0 0,1-2 0 0 0,0-2 1 0 0,52-3-1 0 0,-26 0-691 0 0,173-18 149 0 0,-51 1 1412 0 0,-54 16-805 0 0,24-1-458 0 0,-116 2-85 0 0,1 3-1 0 0,-1 1 0 0 0,0 2 1 0 0,0 2-1 0 0,46 14 0 0 0,-49-13-9 0 0,59 4 0 0 0,-16-3-17 0 0,139 40 229 0 0,-185-41-59 0 0,68 7 1 0 0,-44-8-121 0 0,66 5-48 0 0,-41-10-5 0 0,-18-6 568 0 0,32-16 16 0 0,-40 7-216 0 0,4 7-248 0 0,-2-7-480 0 0,-55 12 272 0 0,-5 1-95 0 0,-1 0 0 0 0,0 0-1 0 0,1 0 1 0 0,-1 0 0 0 0,1 0 0 0 0,-1 0 0 0 0,1 0-1 0 0,-1 0 1 0 0,0 0 0 0 0,1 0 0 0 0,-1 0-1 0 0,1 0 1 0 0,-1-1 0 0 0,0 1 0 0 0,1 0-1 0 0,-1 0 1 0 0,0 0 0 0 0,1-1 0 0 0,-1 1 0 0 0,1 0-1 0 0,-1 0 1 0 0,0-1 0 0 0,0 1 0 0 0,1 0-1 0 0,-1-1 1 0 0,0 1 0 0 0,1-1 0 0 0,-1 1-100 0 0,0 0 1 0 0,3-3-2531 0 0,-2 3 2530 0 0,-1 0 0 0 0,0 0 1 0 0,0 0-1 0 0,1 0 1 0 0,-1 0-1 0 0,0 0 0 0 0,1 0 1 0 0,-1 0-1 0 0,0 0 0 0 0,0 0 1 0 0,1 0-1 0 0,-1 0 1 0 0,0 0-1 0 0,0 0 0 0 0,1 0 1 0 0,-1 1-1 0 0,1-1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0:42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21191 0 0,'0'0'2328'0'0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0:42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18 6912 0 0,'-3'1'322'0'0,"0"-1"0"0"0,0 1 0 0 0,0-1 0 0 0,0 0 0 0 0,0 0 0 0 0,0 0-1 0 0,-6-1 1 0 0,8 1 49 0 0,0-1 0 0 0,-1 0 0 0 0,1 1 0 0 0,-1-1 0 0 0,1 0-1 0 0,0 0 1 0 0,0 0 0 0 0,-1 1 0 0 0,1-1 0 0 0,0-1 0 0 0,0 1-1 0 0,0 0 1 0 0,0 0 0 0 0,0 0 0 0 0,0 0 0 0 0,-1-4 2099 0 0,0 5-1886 0 0,0 1-1 0 0,0-1 1 0 0,0 1-1 0 0,-1-1 1 0 0,1 1-1 0 0,0-1 1 0 0,0 1-1 0 0,-2 1 0 0 0,-27 19-731 0 0,22-15 569 0 0,1 0-321 0 0,0 1 0 0 0,1-1 0 0 0,-1 2-1 0 0,1-1 1 0 0,1 1 0 0 0,0 0 0 0 0,0 0 0 0 0,0 0-1 0 0,1 1 1 0 0,1 0 0 0 0,-1 0 0 0 0,-4 16 0 0 0,8-22 71 0 0,1 0 1 0 0,-1 1 0 0 0,1-1 0 0 0,0 0 0 0 0,0 1 0 0 0,0-1-1 0 0,1 5 1 0 0,-1-8-142 0 0,0 0-1 0 0,0 1 0 0 0,0-1 1 0 0,0 0-1 0 0,1 0 1 0 0,-1 1-1 0 0,0-1 0 0 0,0 0 1 0 0,0 0-1 0 0,0 0 1 0 0,1 1-1 0 0,-1-1 1 0 0,0 0-1 0 0,0 0 0 0 0,1 0 1 0 0,-1 0-1 0 0,0 1 1 0 0,0-1-1 0 0,1 0 0 0 0,-1 0 1 0 0,0 0-1 0 0,0 0 1 0 0,1 0-1 0 0,-1 0 0 0 0,0 0 1 0 0,1 0-1 0 0,-1 0 1 0 0,0 0-1 0 0,0 0 0 0 0,1 0 1 0 0,-1 0-1 0 0,0 0 1 0 0,1 0-1 0 0,-1 0 0 0 0,0 0 1 0 0,0 0-1 0 0,1 0 1 0 0,-1 0-1 0 0,0 0 0 0 0,0-1 1 0 0,1 1-1 0 0,9-5 311 0 0,10-11 281 0 0,29-31 0 0 0,-19 16-257 0 0,34-42-2041 0 0,-61 68 251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0:42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0 158 21103 0 0,'0'0'1027'0'0,"9"-10"246"0"0,15-28-146 0 0,42-56 4637 0 0,-64 91-5660 0 0,-1 1-91 0 0,0 1 0 0 0,0 0-1 0 0,0 0 1 0 0,-1 0 0 0 0,1 0 0 0 0,0 0 0 0 0,0 0 0 0 0,1 1-1 0 0,-1-1 1 0 0,2-1 0 0 0,1 2-1 0 0,-2 3-32 0 0,0 0 0 0 0,0 0 0 0 0,-1 0-1 0 0,1 1 1 0 0,-1-1 0 0 0,0 0 0 0 0,0 0 0 0 0,0 1 0 0 0,-1-1 0 0 0,1 1-1 0 0,-1-1 1 0 0,0 5 0 0 0,3 12 6 0 0,0-9 5 0 0,-1 1-1 0 0,1 0-1 0 0,0 0 1 0 0,1-1 0 0 0,8 18 0 0 0,-12-28 15 0 0,1 0-1 0 0,-1 0 1 0 0,1 0-1 0 0,-1 0 1 0 0,1-1-1 0 0,0 1 1 0 0,0 0-1 0 0,-1 0 1 0 0,1-1-1 0 0,0 1 1 0 0,0 0-1 0 0,0-1 1 0 0,0 1-1 0 0,0-1 1 0 0,0 1-1 0 0,0-1 1 0 0,0 1-1 0 0,0-1 1 0 0,0 0 0 0 0,0 0-1 0 0,0 1 1 0 0,1-1-1 0 0,0 0 17 0 0,0 0 0 0 0,0-1 0 0 0,0 1 0 0 0,0 0 1 0 0,0-1-1 0 0,0 1 0 0 0,0-1 0 0 0,0 0 0 0 0,0 0 0 0 0,3-1 0 0 0,1-3 53 0 0,1 1-1 0 0,-1-1 1 0 0,0 0-1 0 0,9-10 1 0 0,-10 10-79 0 0,9-11-623 0 0,1 0 1 0 0,0 2-1 0 0,1 0 0 0 0,19-13 0 0 0,-19 16-1244 0 0,2-1-72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0:43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 7832 0 0,'0'-4'18379'0'0,"-2"7"-18226"0"0,0 0-1 0 0,1 1 1 0 0,0-1-1 0 0,0 0 1 0 0,0 0-1 0 0,0 1 1 0 0,1-1-1 0 0,-1 0 1 0 0,1 1-1 0 0,-1-1 1 0 0,1 1 0 0 0,1-1-1 0 0,-1 0 1 0 0,0 1-1 0 0,1-1 1 0 0,-1 0-1 0 0,1 1 1 0 0,0-1-1 0 0,3 6 1 0 0,0-3-35 0 0,0 0 1 0 0,1 0 0 0 0,0-1-1 0 0,0 1 1 0 0,0-1-1 0 0,1 0 1 0 0,0-1 0 0 0,11 8-1 0 0,-7-5 313 0 0,-1 0-1 0 0,10 9 0 0 0,-18-15-427 0 0,0 0 0 0 0,0 0 0 0 0,-1 1 0 0 0,1-1 0 0 0,0 0 0 0 0,-1 0 0 0 0,1 0 0 0 0,-1 1 0 0 0,1-1 0 0 0,-1 0 0 0 0,0 1 0 0 0,1-1 0 0 0,-1 0 0 0 0,0 1 0 0 0,0-1 0 0 0,0 0 0 0 0,0 1 0 0 0,0-1 0 0 0,0 0 0 0 0,-1 1 0 0 0,1-1 0 0 0,0 0 0 0 0,-1 1 0 0 0,1-1 0 0 0,-1 0 0 0 0,1 0 0 0 0,-1 1 0 0 0,1-1 0 0 0,-1 0 0 0 0,0 0 0 0 0,0 0 0 0 0,0 0 0 0 0,-1 2 0 0 0,-2 1-2 0 0,0 1-1 0 0,-1 0 1 0 0,1-1 0 0 0,-1 0 0 0 0,-10 7 0 0 0,7-7-428 0 0,0 0 0 0 0,-17 6 0 0 0,7-3-401 0 0,4-1-351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0:52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97 10536 0 0,'0'0'505'0'0,"-1"-8"139"0"0,0 2-1393 0 0,0-4 8062 0 0,1 14-6136 0 0,0-1-1332 0 0,-6 173 616 0 0,4-143-434 0 0,-3 17 115 0 0,-1-1-1 0 0,-18 67 0 0 0,23-110 34 0 0,0 0 0 0 0,-1 0 0 0 0,0-1 0 0 0,0 1 0 0 0,-1 0 0 0 0,1-1 0 0 0,-7 8 0 0 0,6-28 665 0 0,-1-23-142 0 0,2 0 0 0 0,3-44 0 0 0,13-75-312 0 0,-10 132-236 0 0,0 0 0 0 0,1 0 0 0 0,13-35 0 0 0,-15 55-92 0 0,-1-1 1 0 0,1 0-1 0 0,0 1 0 0 0,1-1 0 0 0,-1 1 1 0 0,1 0-1 0 0,0 0 0 0 0,1 1 0 0 0,-1-1 0 0 0,1 1 1 0 0,0 0-1 0 0,0 0 0 0 0,0 1 0 0 0,0-1 1 0 0,1 1-1 0 0,-1 0 0 0 0,1 0 0 0 0,9-2 0 0 0,-10 3-17 0 0,0 1 0 0 0,0 0 0 0 0,0 0 0 0 0,1 0 0 0 0,-1 1 0 0 0,0-1 0 0 0,0 1 0 0 0,0 1 0 0 0,1-1 0 0 0,-1 1 0 0 0,0 0 0 0 0,0 0 0 0 0,0 0 0 0 0,0 0 0 0 0,0 1 0 0 0,0 0 0 0 0,0 0-1 0 0,-1 1 1 0 0,1-1 0 0 0,-1 1 0 0 0,0 0 0 0 0,6 5 0 0 0,-8-6-32 0 0,1 0-1 0 0,-1 0 1 0 0,0 1-1 0 0,0-1 1 0 0,0 1-1 0 0,0 0 1 0 0,0 0-1 0 0,-1 0 1 0 0,1 0-1 0 0,-1 0 1 0 0,1 0 0 0 0,-1 0-1 0 0,0 0 1 0 0,0 0-1 0 0,0 4 1 0 0,-1 2 60 0 0,0 0 1 0 0,0-1-1 0 0,-1 1 0 0 0,-3 13 1 0 0,4-21-58 0 0,-2 11 61 0 0,-1 0 0 0 0,0 0 0 0 0,-1-1 0 0 0,0 1 0 0 0,-1-1 0 0 0,0 0 0 0 0,-11 17 0 0 0,13-24-51 0 0,0 1 0 0 0,0-1 0 0 0,0 0 0 0 0,-1 0 0 0 0,1-1 0 0 0,-1 1 0 0 0,0-1 0 0 0,0 1 0 0 0,-1-1 0 0 0,1-1 0 0 0,0 1 0 0 0,-1-1 0 0 0,0 1 0 0 0,0-1 0 0 0,1-1 0 0 0,-1 1 0 0 0,0-1 0 0 0,0 1 0 0 0,-1-2 0 0 0,-9 2-1 0 0,13-2-72 0 0,0 0-1 0 0,-1 0 0 0 0,1-1 0 0 0,0 1 1 0 0,-1 0-1 0 0,1-1 0 0 0,0 0 0 0 0,-1 1 1 0 0,1-1-1 0 0,0 0 0 0 0,0 0 0 0 0,0 0 1 0 0,0-1-1 0 0,0 1 0 0 0,0 0 0 0 0,-3-4 0 0 0,3 3-375 0 0,0 0 0 0 0,0-1-1 0 0,0 1 1 0 0,1-1-1 0 0,0 0 1 0 0,-1 0 0 0 0,1 1-1 0 0,0-1 1 0 0,0 0-1 0 0,0 0 1 0 0,1 0-1 0 0,-1 0 1 0 0,0-4 0 0 0,1-10-7810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0:52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7832 0 0,'0'-15'8735'0'0,"11"18"-7620"0"0,-5-2-1013 0 0,0 1 0 0 0,0 0 1 0 0,-1 0-1 0 0,1 1 0 0 0,0 0 0 0 0,-1 0 0 0 0,0 0 0 0 0,0 0 1 0 0,0 1-1 0 0,0 0 0 0 0,0 0 0 0 0,-1 0 0 0 0,1 1 0 0 0,-1-1 1 0 0,-1 1-1 0 0,1 0 0 0 0,5 10 0 0 0,-4-4 23 0 0,0 0 1 0 0,-1 0-1 0 0,0 0 0 0 0,-1 0 1 0 0,-1 1-1 0 0,1-1 0 0 0,-2 1 0 0 0,1 16 1 0 0,-1-2 73 0 0,-2 0 1 0 0,-1 0 0 0 0,-6 34-1 0 0,7-55 119 0 0,-1 1 0 0 0,0-1 0 0 0,0 0-1 0 0,0 0 1 0 0,-6 8 0 0 0,8-12-9 0 0,-3-11-33 0 0,2-1 0 0 0,0 0 0 0 0,0 1-1 0 0,1-1 1 0 0,0 1 0 0 0,1-1 0 0 0,0 0-1 0 0,3-11 1 0 0,1 1-39 0 0,1 1 0 0 0,0 0 1 0 0,11-22-1 0 0,-14 36-211 0 0,0 0 1 0 0,1 0-1 0 0,0 0 1 0 0,0 1-1 0 0,0-1 0 0 0,1 1 1 0 0,-1 0-1 0 0,1 0 1 0 0,0 1-1 0 0,1 0 1 0 0,-1-1-1 0 0,1 2 0 0 0,0-1 1 0 0,0 1-1 0 0,0 0 1 0 0,8-3-1 0 0,-11 5-184 0 0,1 1-1 0 0,-1-1 1 0 0,1 1-1 0 0,0 0 1 0 0,-1 0-1 0 0,1 0 1 0 0,-1 1-1 0 0,1-1 1 0 0,0 1-1 0 0,-1 0 1 0 0,1 0-1 0 0,-1 0 0 0 0,0 1 1 0 0,1-1-1 0 0,-1 1 1 0 0,0 0-1 0 0,0 0 1 0 0,0 0-1 0 0,0 0 1 0 0,0 0-1 0 0,0 0 1 0 0,-1 1-1 0 0,1 0 1 0 0,-1-1-1 0 0,0 1 1 0 0,2 3-1 0 0,-1-1-766 0 0,1-1 0 0 0,-1 1 0 0 0,1-1 0 0 0,0 0 0 0 0,0 0 0 0 0,0-1 0 0 0,6 5 1 0 0,0-2-1124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0:52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7 10424 0 0,'0'0'1042'0'0,"-1"-1"-951"0"0,0 1 46 0 0,0-1 0 0 0,0 0 0 0 0,0 1 1 0 0,0-1-1 0 0,-1 1 0 0 0,1-1 0 0 0,0 1 0 0 0,0 0 0 0 0,-1-1 1 0 0,1 1-1 0 0,0 0 0 0 0,-1 0 0 0 0,1 0 0 0 0,0 0 0 0 0,-1 0 0 0 0,1 0 1 0 0,0 0-1 0 0,-1 0 0 0 0,1 1 0 0 0,0-1 0 0 0,0 1 0 0 0,-1-1 1 0 0,1 1-1 0 0,0-1 0 0 0,0 1 0 0 0,0-1 0 0 0,0 1 0 0 0,-1 0 1 0 0,1 0-1 0 0,0 0 0 0 0,0 0 0 0 0,-1 1 0 0 0,-2 3 198 0 0,-1 0-1 0 0,1 1 1 0 0,0 0 0 0 0,-5 10-1 0 0,6-11-131 0 0,-6 13 220 0 0,0 1-1 0 0,1 1 1 0 0,1 0-1 0 0,1 0 1 0 0,0 0-1 0 0,2 0 1 0 0,-3 27-1 0 0,7-40-220 0 0,0 0-1 0 0,0 0 0 0 0,0 0 0 0 0,2 8 0 0 0,-2-14-154 0 0,0 0 0 0 0,1 1 0 0 0,-1-1 0 0 0,0 0 0 0 0,1 0 0 0 0,-1 0 0 0 0,1 0 0 0 0,-1 0 0 0 0,1 0 0 0 0,0 1 0 0 0,-1-1 0 0 0,1-1 0 0 0,1 3 0 0 0,-1-3-30 0 0,-1 0 0 0 0,1 1 0 0 0,0-1 1 0 0,-1 0-1 0 0,1 0 0 0 0,0 1 1 0 0,-1-1-1 0 0,1 0 0 0 0,-1 0 1 0 0,1 0-1 0 0,0 0 0 0 0,-1 0 1 0 0,1 0-1 0 0,0 0 0 0 0,-1 0 1 0 0,1 0-1 0 0,0-1 0 0 0,-1 1 0 0 0,1 0 1 0 0,0 0-1 0 0,-1 0 0 0 0,1-1 1 0 0,-1 1-1 0 0,1 0 0 0 0,-1-1 1 0 0,1 1-1 0 0,0-1 0 0 0,4-2 63 0 0,-1-1 0 0 0,0 1-1 0 0,0-1 1 0 0,0 0 0 0 0,0 0 0 0 0,-1 0-1 0 0,7-10 1 0 0,16-37 1001 0 0,-14 27-984 0 0,-6 14 96 0 0,-1-1 0 0 0,0 1 0 0 0,-1-1 0 0 0,0-1 0 0 0,-1 1 0 0 0,0 0-1 0 0,0-1 1 0 0,0-20 0 0 0,-11 48 263 0 0,4-3-446 0 0,0 0 0 0 0,1 0 0 0 0,1 1 0 0 0,0-1 0 0 0,1 1 0 0 0,0 0 0 0 0,2 21 0 0 0,-1-33-42 0 0,0-1 0 0 0,1 0 1 0 0,-1 0-1 0 0,1 0 0 0 0,-1 0 0 0 0,0 0 0 0 0,1 0 0 0 0,0 0 0 0 0,-1 0 1 0 0,1 0-1 0 0,0 0 0 0 0,-1 0 0 0 0,1 0 0 0 0,0 0 0 0 0,0 0 1 0 0,0-1-1 0 0,0 1 0 0 0,0 0 0 0 0,0-1 0 0 0,0 1 0 0 0,0 0 0 0 0,0-1 1 0 0,0 1-1 0 0,0-1 0 0 0,0 0 0 0 0,0 1 0 0 0,1-1 0 0 0,-1 0 0 0 0,0 0 1 0 0,0 0-1 0 0,2 0 0 0 0,-1 0-258 0 0,-1 0 1 0 0,1 0-1 0 0,-1 0 0 0 0,1 0 1 0 0,-1-1-1 0 0,1 1 1 0 0,-1-1-1 0 0,1 1 0 0 0,-1-1 1 0 0,1 1-1 0 0,-1-1 0 0 0,0 0 1 0 0,1 0-1 0 0,-1 0 1 0 0,2-1-1 0 0,8-9-7832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0:53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0 8752 0 0,'0'0'793'0'0,"-14"1"-376"0"0,12-1 141 0 0,0 1-1 0 0,0-1 1 0 0,0 1-1 0 0,0 0 1 0 0,0 0 0 0 0,0 0-1 0 0,0 0 1 0 0,0 0-1 0 0,0 0 1 0 0,-3 3-1 0 0,2-1 6 0 0,-1 1 0 0 0,1 0 0 0 0,0-1-1 0 0,-4 7 1 0 0,-1 3 90 0 0,1 1 0 0 0,-6 14-1 0 0,12-26-521 0 0,-9 23 532 0 0,0 1 0 0 0,2 0 1 0 0,1 0-1 0 0,-8 52 0 0 0,15-75-610 0 0,0 0 1 0 0,0 0-1 0 0,0 0 1 0 0,0 0-1 0 0,0-1 0 0 0,1 1 1 0 0,-1 0-1 0 0,1 0 1 0 0,0 0-1 0 0,0 0 1 0 0,0-1-1 0 0,0 1 0 0 0,0 0 1 0 0,4 4-1 0 0,-4-6-45 0 0,-1-1 0 0 0,1 1 0 0 0,0-1 0 0 0,0 1 0 0 0,0-1 0 0 0,0 0 0 0 0,0 1 0 0 0,0-1 0 0 0,0 0 0 0 0,0 0 0 0 0,0 0 1 0 0,0 0-1 0 0,0 0 0 0 0,1 0 0 0 0,-1 0 0 0 0,0 0 0 0 0,0 0 0 0 0,0 0 0 0 0,0-1 0 0 0,0 1 0 0 0,1-1 0 0 0,22-8 20 0 0,-24 9-29 0 0,18-9-109 0 0,-1 0-1 0 0,-1-1 1 0 0,0-1 0 0 0,26-22-1 0 0,-1-4-3157 0 0,-14 12-1628 0 0,1 2-2267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0:53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 16727 0 0,'0'0'1514'0'0,"1"1"-1072"0"0,2 4 29 0 0,0 1 1 0 0,-1 0-1 0 0,0 0 0 0 0,0 0 0 0 0,0 0 0 0 0,-1 0 0 0 0,0 0 0 0 0,0 1 0 0 0,0-1 0 0 0,-1 0 0 0 0,0 9 0 0 0,1 16 127 0 0,1 54 442 0 0,-1-9-543 0 0,3 30-208 0 0,6 56-66 0 0,-5-116-407 0 0,-5-44-770 0 0</inkml:trace>
  <inkml:trace contextRef="#ctx0" brushRef="#br0" timeOffset="1">0 361 17303 0 0,'0'0'1572'0'0,"1"-1"-1294"0"0,10-2 128 0 0,0-1 0 0 0,0-1 1 0 0,14-9-1 0 0,6-2 694 0 0,26-11 377 0 0,30-13-2705 0 0,-67 32-356 0 0</inkml:trace>
  <inkml:trace contextRef="#ctx0" brushRef="#br0" timeOffset="2">434 238 8752 0 0,'-11'21'384'0'0,"5"-9"88"0"0,0 1-376 0 0,1 3-96 0 0,-3 0 0 0 0,-1 4 0 0 0,-2 0 2272 0 0,-1 0 448 0 0,4 2 79 0 0,-3 3 17 0 0,-1-4-2016 0 0,4 1-400 0 0,0 1-80 0 0,2-3-24 0 0,0-3-296 0 0,3-4 0 0 0,3-3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0:53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19295 0 0,'-8'0'2088'0'0,"2"2"-2088"0"0,4 3 0 0 0,-2 0 136 0 0,1-1-8 0 0,3 1-8 0 0,3 3 0 0 0,1 2-792 0 0,1-3-152 0 0,3 6-32 0 0,3-3-7047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0:35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23 101 7368 0 0,'0'0'3912'0'0,"-23"5"8175"0"0,64-5-10607 0 0,101-2-57 0 0,-105 0-1298 0 0,-1 2 0 0 0,1 2 0 0 0,0 1 0 0 0,45 10 0 0 0,-66-10-103 0 0,1-1-1 0 0,22-1 0 0 0,-7-4 213 0 0,-33 2-215 0 0,0 1 0 0 0,0-1 0 0 0,0 1 1 0 0,0-1-1 0 0,1 1 0 0 0,-1-1 0 0 0,0 0 1 0 0,0 1-1 0 0,1-1 0 0 0,-1 0 0 0 0,1 0 1 0 0,-2-1-1 0 0,-4-5 30 0 0,-25-13 6 0 0,-38-23 85 0 0,53 35-130 0 0,0 0 0 0 0,0 1 0 0 0,0 1 0 0 0,-28-7-1 0 0,44 13-8 0 0,-1 0 0 0 0,1 0-1 0 0,0 0 1 0 0,-1 0-1 0 0,1 0 1 0 0,0-1-1 0 0,-1 1 1 0 0,1 0-1 0 0,0 0 1 0 0,-1 0 0 0 0,1 0-1 0 0,0 0 1 0 0,-1 0-1 0 0,1 0 1 0 0,0 0-1 0 0,-1 0 1 0 0,1 0-1 0 0,0 0 1 0 0,-1 1 0 0 0,1-1-1 0 0,0 0 1 0 0,-1 0-1 0 0,1 0 1 0 0,0 0-1 0 0,-1 0 1 0 0,1 1-1 0 0,5 5 62 0 0,15 6 36 0 0,-7-8-129 0 0,0-1 0 0 0,0-1 0 0 0,0 0 0 0 0,0-1 0 0 0,0 0 0 0 0,0-1 0 0 0,23-2 0 0 0,-29 1 51 0 0,0 1-1 0 0,-1 1 1 0 0,12 1-1 0 0,8 0 154 0 0,4-2 389 0 0,-21-1-459 0 0,0 0 1 0 0,1 1-1 0 0,-1 0 1 0 0,1 1-1 0 0,-1 0 0 0 0,0 0 1 0 0,18 6-1 0 0,-27-7-96 0 0,1 0-1 0 0,-1 0 1 0 0,1 1-1 0 0,0-1 1 0 0,-1 0-1 0 0,1 1 1 0 0,-1-1-1 0 0,1 0 1 0 0,-1 1-1 0 0,1-1 1 0 0,-1 1-1 0 0,1-1 1 0 0,-1 1-1 0 0,1-1 1 0 0,-1 1-1 0 0,1-1 1 0 0,-1 1-1 0 0,0-1 1 0 0,1 1-1 0 0,-1-1 1 0 0,0 1-1 0 0,0 0 1 0 0,1-1-1 0 0,-1 1 1 0 0,0 0-1 0 0,0-1 1 0 0,0 1-1 0 0,0 0 1 0 0,0-1-1 0 0,0 1 1 0 0,0 0-1 0 0,0-1 1 0 0,0 1-1 0 0,0 0 1 0 0,0-1-1 0 0,0 1 1 0 0,-1 0-1 0 0,-1 3 50 0 0,1-1 0 0 0,-1 0 0 0 0,0 0 0 0 0,0 0 0 0 0,-5 5 0 0 0,-1 1 9 0 0,-15 27-54 0 0,-2 3 28 0 0,-2-1 0 0 0,-33 36 0 0 0,58-72-334 0 0,1-1 1 0 0,-1 1-1 0 0,0-1 0 0 0,0 1 1 0 0,0-1-1 0 0,-4 3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0:54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0 16439 0 0,'-9'2'188'0'0,"1"1"0"0"0,0-1-1 0 0,0 2 1 0 0,0-1-1 0 0,0 1 1 0 0,0 0-1 0 0,1 1 1 0 0,-10 7-1 0 0,-6 6 410 0 0,-23 25 0 0 0,36-33 127 0 0,3-3-157 0 0,0 0 1 0 0,1 0 0 0 0,0 1 0 0 0,-8 13-1 0 0,11-17-367 0 0,1 0 0 0 0,0 0 1 0 0,1 1-1 0 0,-1-1 0 0 0,1 0 0 0 0,-1 1 0 0 0,1 0 0 0 0,1-1 0 0 0,-1 1 0 0 0,1-1 0 0 0,0 8 1 0 0,0-9-190 0 0,1-1 1 0 0,-1 1-1 0 0,1-1 1 0 0,0 0 0 0 0,0 0-1 0 0,0 1 1 0 0,0-1 0 0 0,1 0-1 0 0,-1 0 1 0 0,0 0-1 0 0,1 0 1 0 0,0 0 0 0 0,-1 0-1 0 0,1-1 1 0 0,0 1 0 0 0,0 0-1 0 0,0-1 1 0 0,0 0-1 0 0,0 1 1 0 0,0-1 0 0 0,0 0-1 0 0,1 0 1 0 0,-1 0 0 0 0,0 0-1 0 0,4 0 1 0 0,5 2-15 0 0,0 0 1 0 0,0 0 0 0 0,0-2 0 0 0,12 2-1 0 0,-1-2 114 0 0,-1 0 1 0 0,27-4-1 0 0,-38 2-735 0 0,1-1 0 0 0,-1 0 0 0 0,0 0 1 0 0,0-1-1 0 0,0-1 0 0 0,15-7 0 0 0,6-1-5038 0 0,-24 7 2349 0 0,7 1 5847 0 0,2 0-41 0 0,-1-6-177 0 0,-11 7-1953 0 0,1 0 0 0 0,-1 0 0 0 0,0-1 0 0 0,0 1 0 0 0,5-7-1 0 0,5-7 368 0 0,-8 11-490 0 0,0-1 1 0 0,-1 1 0 0 0,0-1 0 0 0,0 0-1 0 0,0 0 1 0 0,-1-1 0 0 0,-1 1-1 0 0,1-1 1 0 0,-1 0 0 0 0,4-16 0 0 0,-6 24-231 0 0,-1-1 1 0 0,0 0-1 0 0,0 0 1 0 0,0 0 0 0 0,0 1-1 0 0,0-1 1 0 0,0 0 0 0 0,0 0-1 0 0,0 0 1 0 0,0 0 0 0 0,0 1-1 0 0,-1-1 1 0 0,1 0 0 0 0,0 0-1 0 0,0 1 1 0 0,-1-1-1 0 0,1 0 1 0 0,0 0 0 0 0,-1 1-1 0 0,1-1 1 0 0,-1 0 0 0 0,1 1-1 0 0,-1-1 1 0 0,1 1 0 0 0,-1-1-1 0 0,0 0 1 0 0,1 1-1 0 0,-1 0 1 0 0,0-1 0 0 0,1 1-1 0 0,-1-1 1 0 0,0 1 0 0 0,0 0-1 0 0,1-1 1 0 0,-1 1 0 0 0,0 0-1 0 0,0 0 1 0 0,1-1 0 0 0,-1 1-1 0 0,0 0 1 0 0,0 0-1 0 0,0 0 1 0 0,1 0 0 0 0,-1 0-1 0 0,0 0 1 0 0,0 0 0 0 0,0 1-1 0 0,-1-1 1 0 0,-2 1 138 0 0,0 0 0 0 0,1 0 0 0 0,-1 0 0 0 0,0 0 0 0 0,1 0-1 0 0,-1 1 1 0 0,0 0 0 0 0,1-1 0 0 0,-4 4 0 0 0,-1 2-57 0 0,0 1 0 0 0,0-1-1 0 0,1 2 1 0 0,0-1 0 0 0,1 1 0 0 0,0 0 0 0 0,0 0-1 0 0,1 0 1 0 0,0 1 0 0 0,1 0 0 0 0,0 0-1 0 0,-5 19 1 0 0,7-21-36 0 0,0 0 0 0 0,1 0-1 0 0,0 0 1 0 0,0 0 0 0 0,1 1-1 0 0,0-1 1 0 0,1 0 0 0 0,0 0 0 0 0,0 0-1 0 0,0 0 1 0 0,1 0 0 0 0,0 0 0 0 0,1 0-1 0 0,0 0 1 0 0,0-1 0 0 0,1 1-1 0 0,6 10 1 0 0,-6-14-226 0 0,0 1 0 0 0,-1-1 0 0 0,2 0 0 0 0,-1-1 1 0 0,0 1-1 0 0,1-1 0 0 0,-1 0 0 0 0,1 0 0 0 0,0 0 0 0 0,0 0 0 0 0,0-1 0 0 0,0 0 0 0 0,1 0 0 0 0,7 1 1 0 0,2 1-1508 0 0,1-2 1 0 0,0 0 0 0 0,28 0 0 0 0,-21-2-7110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1:04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70 5064 0 0,'0'0'4992'0'0,"-14"11"1407"0"0,14-11-6344 0 0,11 2 1118 0 0,14-2-486 0 0,7-5-114 0 0,103-13 483 0 0,9 1-1073 0 0,-72 11-186 0 0,126-6 449 0 0,-59 6-230 0 0,89 0-18 0 0,47 9 6 0 0,136 6 259 0 0,21 7-143 0 0,-210-9-112 0 0,622 7 496 0 0,-190-45-336 0 0,-250 7-2024 0 0,-170 19-1448 0 0,-221 5 3134 0 0,111-2-1622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1:17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14 4144 0 0,'0'0'319'0'0,"-4"-1"-436"0"0,-8 0 6138 0 0,7 0-2358 0 0,5 1-3531 0 0,0 0 0 0 0,-1 0 1 0 0,1 0-1 0 0,0 0 0 0 0,0 0 0 0 0,-1-1 0 0 0,1 1 0 0 0,0 0 0 0 0,0 0 0 0 0,-1 0 0 0 0,1-1 0 0 0,0 1 0 0 0,0 0 1 0 0,0 0-1 0 0,-1 0 0 0 0,1-1 0 0 0,0 1 0 0 0,0 0 0 0 0,0 0 0 0 0,0-1 0 0 0,0 1 0 0 0,-1 0 0 0 0,1-1 1 0 0,0 1-1 0 0,0 0 0 0 0,0 0 0 0 0,0-1 0 0 0,0 1 0 0 0,7-4 1345 0 0,-5 4-1218 0 0,0 0 1 0 0,0 0-1 0 0,1-1 0 0 0,-1 2 0 0 0,0-1 0 0 0,0 0 0 0 0,5 1 0 0 0,14 8 1037 0 0,20 7-432 0 0,-9-7 261 0 0,-11-2-764 0 0,0-1-1 0 0,0-1 0 0 0,1-1 1 0 0,39 2-1 0 0,488-8 1310 0 0,-304-6-1035 0 0,2 0 665 0 0,-69 15 121 0 0,-121-3-1753 0 0,53-5 841 0 0,-38-1-355 0 0,41 4 257 0 0,3 1 79 0 0,-115-3-489 0 0,0 0 0 0 0,0 0 0 0 0,0-1 0 0 0,0 1 0 0 0,0 0 0 0 0,0 0 1 0 0,0 0-1 0 0,0-1 0 0 0,0 1 0 0 0,0-1 0 0 0,0 1 0 0 0,1-1 0 0 0,23-8-4 0 0,-20 6 3 0 0,-5 3-72 0 0,1 0-1 0 0,-1 0 1 0 0,0-1 0 0 0,1 1-1 0 0,-1-1 1 0 0,0 1 0 0 0,1 0-1 0 0,-1-1 1 0 0,0 1 0 0 0,0 0 0 0 0,1-1-1 0 0,-1 1 1 0 0,0-1 0 0 0,0 1-1 0 0,0-1 1 0 0,0 1 0 0 0,0-1-1 0 0,1 1 1 0 0,-1-1 0 0 0,0 1-1 0 0,0-1 1 0 0,0 1 0 0 0,0 0-1 0 0,-1-1 1 0 0,1 1 0 0 0,0-1-1 0 0,0 1 1 0 0,0-2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1:20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1 12408 0 0,'-35'2'1006'0'0,"25"-1"-888"0"0,-1 0 0 0 0,-17-2 0 0 0,-41-2 4568 0 0,12 3-439 0 0,3-1 357 0 0,25 2-2611 0 0,25 0 698 0 0,7 3-2224 0 0,9 1-629 0 0,37 8 352 0 0,108 7-480 0 0,-9-2 544 0 0,98 9 65 0 0,-147-19-319 0 0,148 6 0 0 0,139 5 0 0 0,-295-11 0 0 0,173 10 0 0 0,-259-18 0 0 0,-1 0 0 0 0,0-1 0 0 0,1 1 0 0 0,-1-1 0 0 0,0 0 0 0 0,1-1 0 0 0,-1 1 0 0 0,0 0 0 0 0,0-1 0 0 0,0 0 0 0 0,0 0 0 0 0,-1 0 0 0 0,1-1 0 0 0,5-4 0 0 0,-7 4 0 0 0,0 0-28 0 0,-2 2-117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1:25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19 132 2304 0 0,'-19'-4'17129'0'0,"21"1"-16888"0"0,1 1 0 0 0,-1-1 0 0 0,0 1 0 0 0,1-1 0 0 0,0 1 0 0 0,-1 0 0 0 0,1 0 0 0 0,0 0 0 0 0,3-2 0 0 0,34-14 804 0 0,-17 7-486 0 0,-5 4-176 0 0,1 0 0 0 0,27-6 0 0 0,-7 3-29 0 0,-4 0 20 0 0,2 1 1 0 0,-1 3-1 0 0,52-4 0 0 0,-81 9-316 0 0,0 1 26 0 0,0-1-1 0 0,0 1 1 0 0,0 1 0 0 0,9 1 0 0 0,-14-2-68 0 0,0 0 1 0 0,-1 1-1 0 0,1-1 1 0 0,0 1-1 0 0,-1 0 1 0 0,1 0-1 0 0,0-1 1 0 0,-1 1-1 0 0,1 0 1 0 0,-1 0-1 0 0,1 0 1 0 0,-1 1-1 0 0,0-1 1 0 0,0 0-1 0 0,1 1 1 0 0,-1-1-1 0 0,0 0 1 0 0,0 1-1 0 0,0-1 1 0 0,0 1-1 0 0,0 0 1 0 0,0 1-1 0 0,2 5 12 0 0,-1 1 0 0 0,0 0 1 0 0,0-1-1 0 0,-1 1 0 0 0,0 10 0 0 0,-2 45 41 0 0,1-43-32 0 0,-17 281 207 0 0,4-81-275 0 0,7 135 732 0 0,7-330-611 0 0,1 1-1 0 0,2-1 0 0 0,0 1 0 0 0,2-1 0 0 0,0-1 1 0 0,2 1-1 0 0,1-1 0 0 0,15 30 0 0 0,-15-37 11 0 0,-7-13-62 0 0,0-1 0 0 0,0 0-1 0 0,0 1 1 0 0,0-1 0 0 0,1 0-1 0 0,6 7 1 0 0,-7-9-4 0 0,-1 0 0 0 0,1 0 0 0 0,-1 0 0 0 0,1 0 0 0 0,-1 0-1 0 0,0 0 1 0 0,0 0 0 0 0,0 0 0 0 0,0 1 0 0 0,0-1 0 0 0,0 0 0 0 0,0 1 0 0 0,-1-1-1 0 0,0 1 1 0 0,1-1 0 0 0,-1 0 0 0 0,0 1 0 0 0,0-1 0 0 0,0 1 0 0 0,0-1 0 0 0,-1 1 0 0 0,1-1-1 0 0,-1 1 1 0 0,1-1 0 0 0,-1 0 0 0 0,0 1 0 0 0,0-1 0 0 0,-2 3 0 0 0,-3 6 178 0 0,0-1 1 0 0,-1 0-1 0 0,0-1 1 0 0,-12 14-1 0 0,15-20-205 0 0,-5 7 4 0 0,-1 0 0 0 0,0-2 0 0 0,0 1 0 0 0,-24 13 0 0 0,-52 23 88 0 0,10-6-53 0 0,59-29-517 0 0,0 0 0 0 0,1 1 0 0 0,1 1 0 0 0,-27 25 0 0 0,42-37 313 0 0,-1 1 0 0 0,1-1 0 0 0,0 0 0 0 0,0 0 0 0 0,-1 1 0 0 0,1-1 0 0 0,0 0 0 0 0,0 1-1 0 0,0-1 1 0 0,-1 0 0 0 0,1 1 0 0 0,0-1 0 0 0,0 0 0 0 0,0 1 0 0 0,0-1 0 0 0,0 0 0 0 0,0 1-1 0 0,0-1 1 0 0,0 0 0 0 0,0 1 0 0 0,0-1 0 0 0,0 1 0 0 0,0-1 0 0 0,0 0 0 0 0,0 1 0 0 0,0-1-1 0 0,0 0 1 0 0,0 1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1:25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14600 0 0,'0'0'1320'0'0,"7"5"-366"0"0,-4-4-686 0 0,0 0-1 0 0,0 0 0 0 0,0 0 1 0 0,0-1-1 0 0,0 1 0 0 0,0-1 1 0 0,0 1-1 0 0,1-1 0 0 0,-1 0 1 0 0,4-1-1 0 0,35-6 1836 0 0,-14 1-816 0 0,0 2-594 0 0,-15 1-341 0 0,0 1 1 0 0,21 0-1 0 0,-31 2-308 0 0,0 0 0 0 0,0 0 0 0 0,0 0 0 0 0,0 1-1 0 0,0-1 1 0 0,0 1 0 0 0,0 0 0 0 0,0 0 0 0 0,-1 0 0 0 0,1 0 0 0 0,0 1-1 0 0,-1-1 1 0 0,1 1 0 0 0,-1-1 0 0 0,1 1 0 0 0,3 4 0 0 0,-4-4-34 0 0,-1 0-1 0 0,0 0 1 0 0,0 1 0 0 0,0-1 0 0 0,0 0 0 0 0,0 1 0 0 0,0-1 0 0 0,-1 1 0 0 0,1-1 0 0 0,-1 1 0 0 0,0-1 0 0 0,0 1 0 0 0,0-1 0 0 0,0 1 0 0 0,0-1 0 0 0,0 1 0 0 0,-1 0 0 0 0,1-1 0 0 0,-2 4 0 0 0,0 3 25 0 0,-1-1 1 0 0,0 1-1 0 0,-1-1 0 0 0,-5 10 1 0 0,3-7-22 0 0,-1 0 1 0 0,-1-1 0 0 0,0 0-1 0 0,0 0 1 0 0,-1-1 0 0 0,0 0-1 0 0,-1-1 1 0 0,0 1 0 0 0,0-2-1 0 0,-1 0 1 0 0,0 0 0 0 0,0-1-1 0 0,0 0 1 0 0,-1-1 0 0 0,-15 5-1 0 0,-25 5-247 0 0,79-15 374 0 0,-1 1-1 0 0,1 1 1 0 0,-1 2 0 0 0,1 0 0 0 0,-1 2-1 0 0,44 15 1 0 0,-61-17-508 0 0,1-1 1 0 0,0 0-1 0 0,0 0 0 0 0,0-1 0 0 0,1 0 0 0 0,-1-1 0 0 0,15 0 1 0 0,-5-3-1196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1:26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13 15664 0 0,'-14'-5'1667'0'0,"8"3"-1424"0"0,0 2 0 0 0,-1-1-1 0 0,1 1 1 0 0,0 0 0 0 0,0 0-1 0 0,-1 0 1 0 0,-11 3 0 0 0,2 2 215 0 0,0 0 0 0 0,0 0 1 0 0,0 2-1 0 0,1 0 1 0 0,0 0-1 0 0,-24 17 0 0 0,35-20-414 0 0,-1-1 0 0 0,0 1 0 0 0,1 0-1 0 0,-1 0 1 0 0,1 0 0 0 0,0 1-1 0 0,1 0 1 0 0,-1 0 0 0 0,1 0 0 0 0,0 0-1 0 0,0 0 1 0 0,1 0 0 0 0,-1 1 0 0 0,1-1-1 0 0,0 1 1 0 0,1 0 0 0 0,-1 0 0 0 0,1 0-1 0 0,0-1 1 0 0,1 1 0 0 0,0 0 0 0 0,0 9-1 0 0,0-12 11 0 0,1 1 0 0 0,0-1 0 0 0,-1 1 0 0 0,1-1 0 0 0,1 0 0 0 0,-1 0 0 0 0,0 1 0 0 0,1-1 0 0 0,0 0 0 0 0,0 0-1 0 0,0 0 1 0 0,0-1 0 0 0,0 1 0 0 0,0 0 0 0 0,1-1 0 0 0,-1 1 0 0 0,1-1 0 0 0,0 0 0 0 0,0 0 0 0 0,4 2 0 0 0,6 3 198 0 0,0-1 1 0 0,1 0-1 0 0,24 6 1 0 0,-23-7 119 0 0,24 10 1 0 0,-33-12-328 0 0,1 1-1 0 0,-1-1 1 0 0,0 2-1 0 0,0-1 0 0 0,-1 1 1 0 0,1-1-1 0 0,-1 2 1 0 0,0-1-1 0 0,0 0 1 0 0,-1 1-1 0 0,1 0 1 0 0,-1 0-1 0 0,4 10 1 0 0,-5-11-35 0 0,-1 1 1 0 0,0 0 0 0 0,0 0 0 0 0,-1 0 0 0 0,0 0 0 0 0,0 1-1 0 0,0-1 1 0 0,-1 0 0 0 0,0 0 0 0 0,0 0 0 0 0,0 1 0 0 0,-1-1-1 0 0,0 0 1 0 0,0 0 0 0 0,-1 0 0 0 0,-2 7 0 0 0,2-6 10 0 0,-1-1 0 0 0,0 0-1 0 0,0 1 1 0 0,-1-1 0 0 0,1-1 0 0 0,-1 1 0 0 0,0 0 0 0 0,-1-1 0 0 0,1 0-1 0 0,-7 5 1 0 0,8-8-4 0 0,0 1-1 0 0,0-1 0 0 0,-1 0 0 0 0,1 0 0 0 0,-1 0 1 0 0,1-1-1 0 0,-1 1 0 0 0,0-1 0 0 0,0 0 0 0 0,1 0 1 0 0,-1 0-1 0 0,0 0 0 0 0,0-1 0 0 0,0 1 0 0 0,0-1 1 0 0,0 0-1 0 0,0-1 0 0 0,-8 0 0 0 0,11 0-7 0 0,0 1 0 0 0,0 0 0 0 0,0-1-1 0 0,0 1 1 0 0,0-1 0 0 0,-1 1 0 0 0,1-1 0 0 0,0 1-1 0 0,0-1 1 0 0,0 0 0 0 0,0 0 0 0 0,1 1 0 0 0,-1-1-1 0 0,0 0 1 0 0,0 0 0 0 0,0 0 0 0 0,1 0 0 0 0,-2-1-1 0 0,1-1 16 0 0,0 0 0 0 0,-1 0 0 0 0,2 1-1 0 0,-1-1 1 0 0,0 0 0 0 0,0 0 0 0 0,0-4-1 0 0,1-3 110 0 0,0 0 0 0 0,0-1 0 0 0,3-14 0 0 0,3-6 68 0 0,3-1-1 0 0,0 1 1 0 0,2 0-1 0 0,17-34 1 0 0,4-10-45 0 0,-16 38-124 0 0,27-46 0 0 0,-36 72-261 0 0,0 1-1 0 0,1-1 1 0 0,9-9 0 0 0,14-11-3176 0 0,-11 14-5904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1:27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97 13824 0 0,'1'-18'1388'0'0,"-1"16"-1379"0"0,2-3 357 0 0,-1-1 0 0 0,0 1-1 0 0,0-1 1 0 0,-1 1 0 0 0,1 0-1 0 0,-1-1 1 0 0,0 1 0 0 0,-1-1-1 0 0,-1-7 1 0 0,2 3 665 0 0,0 5 1667 0 0,-4 10-1786 0 0,0 5-912 0 0,0 0 0 0 0,1 0 0 0 0,0 0 0 0 0,1 0 0 0 0,0 1 0 0 0,1-1 0 0 0,0 21 0 0 0,-1-10 0 0 0,-2 32 0 0 0,-6 115 0 0 0,10-134 0 0 0,1 0 0 0 0,1 0 0 0 0,2 0 0 0 0,14 54 0 0 0,-2-51 0 0 0,-13-29 0 0 0,-2-7 14 0 0,-1 0-1 0 0,0-1 0 0 0,1 1 1 0 0,-1-1-1 0 0,0 1 1 0 0,1-1-1 0 0,-1 1 0 0 0,1-1 1 0 0,-1 1-1 0 0,1-1 1 0 0,-1 1-1 0 0,1-1 0 0 0,-1 1 1 0 0,1-1-1 0 0,-1 0 1 0 0,1 1-1 0 0,0-1 0 0 0,-1 0 1 0 0,1 1-1 0 0,0-1 1 0 0,-1 0-1 0 0,1 0 0 0 0,0 0 1 0 0,-1 0-1 0 0,1 0 1 0 0,0 0-1 0 0,-1 0 0 0 0,1 0 1 0 0,0 0-1 0 0,0 0 1 0 0,-1 0-1 0 0,1 0 0 0 0,0 0 1 0 0,-1-1-1 0 0,1 1 1 0 0,0 0-1 0 0,-1 0 0 0 0,1-1 1 0 0,-1 1-1 0 0,1 0 1 0 0,0-1-1 0 0,2-1 176 0 0,0 0-1 0 0,0-1 1 0 0,0 1-1 0 0,0 0 1 0 0,-1-1-1 0 0,5-5 1 0 0,24-32 537 0 0,1 2 0 0 0,3 1 0 0 0,40-34 0 0 0,-74 70-657 0 0,13 15-5 0 0,-12-9-57 0 0,-1 0-1 0 0,0 0 1 0 0,-1 0 0 0 0,1 0-1 0 0,-1 1 1 0 0,0-1-1 0 0,0 0 1 0 0,-2 8 0 0 0,2-4-3 0 0,-2 6-378 0 0,-5 23 0 0 0,4-29 84 0 0,1 0 0 0 0,1 1 0 0 0,0-1 0 0 0,0 0 0 0 0,0 0 0 0 0,1 1 0 0 0,2 11 0 0 0,-2-20-99 0 0,1 3 49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1:27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 13824 0 0,'-3'0'128'0'0,"0"-1"1"0"0,1 1-1 0 0,-1 1 1 0 0,0-1-1 0 0,1 0 0 0 0,-1 0 1 0 0,0 1-1 0 0,1 0 1 0 0,-1-1-1 0 0,1 1 1 0 0,-1 0-1 0 0,1 0 1 0 0,-1 0-1 0 0,1 1 1 0 0,0-1-1 0 0,-4 3 1 0 0,-1 2 263 0 0,0-1 0 0 0,0 1 0 0 0,-10 12-1 0 0,11-10-100 0 0,0 0 0 0 0,1 0-1 0 0,0 0 1 0 0,0 1-1 0 0,1-1 1 0 0,0 1-1 0 0,1 0 1 0 0,0 0-1 0 0,-3 16 1 0 0,4-17-172 0 0,1 1 1 0 0,0-1 0 0 0,0 0-1 0 0,1 1 1 0 0,0-1-1 0 0,1 1 1 0 0,0-1-1 0 0,0 0 1 0 0,1 1-1 0 0,0-1 1 0 0,4 10-1 0 0,-6-16-44 0 0,1-1 0 0 0,0 1 0 0 0,0-1-1 0 0,0 0 1 0 0,0 0 0 0 0,0 1 0 0 0,0-1 0 0 0,0 0-1 0 0,1 0 1 0 0,-1 0 0 0 0,0 0 0 0 0,0 0 0 0 0,1-1-1 0 0,-1 1 1 0 0,1 0 0 0 0,-1-1 0 0 0,1 1-1 0 0,-1-1 1 0 0,1 1 0 0 0,-1-1 0 0 0,1 0 0 0 0,-1 1-1 0 0,1-1 1 0 0,0 0 0 0 0,1 0 0 0 0,-1 0 18 0 0,1 0 1 0 0,0 0-1 0 0,-1-1 1 0 0,1 1-1 0 0,-1-1 1 0 0,1 1-1 0 0,0-1 1 0 0,-1 0-1 0 0,0 0 0 0 0,1 0 1 0 0,-1 0-1 0 0,0 0 1 0 0,1-1-1 0 0,2-1 1 0 0,12-14 134 0 0,-1 1 1 0 0,-1-2-1 0 0,0 0 0 0 0,20-34 1 0 0,-25 34-1751 0 0,9-23 1 0 0,-17 35-1090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1:27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8288 0 0,'0'0'2097'0'0,"-8"14"3522"0"0,4-7-5271 0 0,1 0 1 0 0,1 1 0 0 0,-1 0 0 0 0,1-1 0 0 0,1 1 0 0 0,-1 0 0 0 0,1 0 0 0 0,0 8 0 0 0,0-6-222 0 0,0 11 405 0 0,1-1 0 0 0,4 34 0 0 0,-3-52-454 0 0,-1 0 0 0 0,0 0 0 0 0,1 1 0 0 0,0-1 0 0 0,-1 0 0 0 0,1 0-1 0 0,0 0 1 0 0,0 0 0 0 0,0 0 0 0 0,0 0 0 0 0,1 0 0 0 0,-1 0 0 0 0,0 0 0 0 0,1 0-1 0 0,-1-1 1 0 0,1 1 0 0 0,0 0 0 0 0,0-1 0 0 0,-1 0 0 0 0,1 1 0 0 0,2 0 0 0 0,-2-1-23 0 0,-1-1 0 0 0,1 1 0 0 0,-1-1-1 0 0,1 0 1 0 0,-1 1 0 0 0,1-1 0 0 0,-1 0 0 0 0,1 0 0 0 0,-1 0 0 0 0,1 0 0 0 0,-1-1 0 0 0,1 1 0 0 0,-1 0 0 0 0,0 0 0 0 0,1-1 0 0 0,-1 1 0 0 0,1-1 0 0 0,-1 1 0 0 0,0-1 0 0 0,1 0 0 0 0,-1 0 0 0 0,0 1 0 0 0,1-1 0 0 0,-1 0 0 0 0,0 0 0 0 0,0 0 0 0 0,0 0 0 0 0,0-1 0 0 0,0 1 0 0 0,0 0 0 0 0,0 0 0 0 0,-1-1 0 0 0,2 0 0 0 0,43-81 1062 0 0,-31 56-1117 0 0,-14 27 0 0 0,0-1 0 0 0,0 1 0 0 0,0 0 0 0 0,0 0 0 0 0,0 0 0 0 0,1 0 0 0 0,-1 0 0 0 0,0 0 0 0 0,0-1 0 0 0,0 1 0 0 0,0 0 0 0 0,0 0 0 0 0,0 0 0 0 0,0 0 0 0 0,1 0 0 0 0,-1 0 0 0 0,0 0 0 0 0,0 0 0 0 0,0 0 0 0 0,0 0 0 0 0,0 0 0 0 0,1 0 0 0 0,-1-1 0 0 0,0 1 0 0 0,0 0 0 0 0,0 0 0 0 0,0 0 0 0 0,1 0 0 0 0,-1 0 0 0 0,0 0 0 0 0,0 0 0 0 0,0 1 0 0 0,0-1 0 0 0,0 0 0 0 0,1 0 0 0 0,-1 0 0 0 0,0 0 0 0 0,0 0 0 0 0,0 0 0 0 0,0 0 0 0 0,0 0 0 0 0,1 0 0 0 0,-1 0 0 0 0,0 0 0 0 0,0 0 0 0 0,0 1 0 0 0,0-1 0 0 0,0 0 0 0 0,0 0 0 0 0,0 0 0 0 0,0 0 0 0 0,1 0 0 0 0,-1 0 0 0 0,0 1 0 0 0,0-1 0 0 0,0 0 0 0 0,0 0 0 0 0,0 0 0 0 0,0 0 0 0 0,0 1 0 0 0,0-1 0 0 0,0 0 0 0 0,4 11 0 0 0,-4-11 0 0 0,4 41 97 0 0,-3-26 548 0 0,0-1 0 0 0,7 26 0 0 0,-8-39-701 0 0,1 0 0 0 0,-1 0-1 0 0,0 0 1 0 0,0 0 0 0 0,1 0 0 0 0,-1 0-1 0 0,1 0 1 0 0,-1 0 0 0 0,1 0-1 0 0,-1 0 1 0 0,1-1 0 0 0,-1 1 0 0 0,1 0-1 0 0,0 0 1 0 0,-1 0 0 0 0,1-1 0 0 0,0 1-1 0 0,0 0 1 0 0,0-1 0 0 0,-1 1-1 0 0,1-1 1 0 0,0 1 0 0 0,0-1 0 0 0,0 1-1 0 0,0-1 1 0 0,0 0 0 0 0,0 0 0 0 0,0 1-1 0 0,0-1 1 0 0,0 0 0 0 0,0 0-1 0 0,0 0 1 0 0,0 0 0 0 0,0 0 0 0 0,0 0-1 0 0,0 0 1 0 0,0 0 0 0 0,0-1 0 0 0,0 1-1 0 0,0 0 1 0 0,0 0 0 0 0,0-1-1 0 0,0 1 1 0 0,0-1 0 0 0,0 1 0 0 0,1-2-1 0 0,5-2-1261 0 0,1-1 0 0 0,-1 0-1 0 0,-1 0 1 0 0,10-9-1 0 0,-10 9 186 0 0,7-9-3446 0 0,-4-3-919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0:39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9 2760 0 0,'-5'-2'-93'0'0,"0"1"0"0"0,0-1 0 0 0,1 1 0 0 0,-1 0 0 0 0,0 0 0 0 0,-10 0 0 0 0,7 1 1321 0 0,-1 1 0 0 0,1-1 0 0 0,-14 4 0 0 0,4 1 3490 0 0,-1 1-1 0 0,-31 15 1 0 0,38-15-4435 0 0,0 1 0 0 0,1 0 0 0 0,0 1 0 0 0,0 0 0 0 0,0 1 0 0 0,1 0 0 0 0,-12 14 0 0 0,19-20-194 0 0,1 0-1 0 0,-1 0 1 0 0,1 0 0 0 0,0 0-1 0 0,0 0 1 0 0,1 0 0 0 0,-1 1-1 0 0,0-1 1 0 0,1 1 0 0 0,0-1-1 0 0,0 1 1 0 0,0-1 0 0 0,0 1-1 0 0,0 6 1 0 0,1-7-23 0 0,1-1 1 0 0,-1 1-1 0 0,0 0 1 0 0,1 0-1 0 0,-1-1 1 0 0,1 1-1 0 0,0 0 1 0 0,0-1-1 0 0,0 1 1 0 0,0-1-1 0 0,1 1 1 0 0,-1-1-1 0 0,1 0 1 0 0,-1 1-1 0 0,1-1 1 0 0,0 0-1 0 0,0 0 1 0 0,0 0-1 0 0,4 3 1 0 0,-2-2 45 0 0,0 0 1 0 0,0-1-1 0 0,1 1 0 0 0,-1-1 1 0 0,1 0-1 0 0,0 0 0 0 0,-1-1 1 0 0,9 2-1 0 0,2 0 331 0 0,23 0 0 0 0,-24-3-179 0 0,0 1 1 0 0,15 4-1 0 0,-19-3-146 0 0,0 0 0 0 0,-1 1 0 0 0,1 0 0 0 0,0 1 0 0 0,14 8 0 0 0,-22-11-96 0 0,0 1 0 0 0,0-1-1 0 0,0 0 1 0 0,0 1 0 0 0,-1-1-1 0 0,1 1 1 0 0,-1 0 0 0 0,1-1 0 0 0,-1 1-1 0 0,0 0 1 0 0,1 0 0 0 0,-1 0-1 0 0,0 0 1 0 0,0 0 0 0 0,-1 0 0 0 0,1 0-1 0 0,0 0 1 0 0,-1 1 0 0 0,1-1-1 0 0,-1 0 1 0 0,0 0 0 0 0,1 1 0 0 0,-1-1-1 0 0,0 0 1 0 0,0 0 0 0 0,-1 1-1 0 0,1-1 1 0 0,0 0 0 0 0,-1 0 0 0 0,0 0-1 0 0,-1 4 1 0 0,-1 2 22 0 0,0-1-1 0 0,-1 0 1 0 0,0 0 0 0 0,-1 0 0 0 0,1 0-1 0 0,-1-1 1 0 0,-1 0 0 0 0,1 0-1 0 0,-1 0 1 0 0,-12 8 0 0 0,-6 4 399 0 0,-40 21 1 0 0,49-30-909 0 0,-20 7-1 0 0,30-14 28 0 0,0 0-1 0 0,0 0 1 0 0,0-1-1 0 0,0 0 1 0 0,-1 0-1 0 0,1-1 1 0 0,0 1-1 0 0,-9-1 1 0 0,3-2-1149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1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 13824 0 0,'-6'-9'1500'0'0,"0"8"-1253"0"0,-2 1 4521 0 0,9 16-3587 0 0,4 22 0 0 0,-3-24-983 0 0,0 0 1 0 0,-1 1 0 0 0,-1 22-1 0 0,0-31-218 0 0,-2 12 24 0 0,0 1 0 0 0,-7 25 0 0 0,8-39 1911 0 0,2-7-1895 0 0,-1 0-1 0 0,1 0 1 0 0,0 0 0 0 0,0 0 0 0 0,0 0 0 0 0,0 1-1 0 0,2-4 1 0 0,0 0-13 0 0,2-6 100 0 0,1 1 0 0 0,0 0 0 0 0,0 0 0 0 0,1 0 0 0 0,0 1 0 0 0,1 0 0 0 0,0 1-1 0 0,1 0 1 0 0,-1 0 0 0 0,2 1 0 0 0,-1 0 0 0 0,1 0 0 0 0,0 1 0 0 0,0 0 0 0 0,1 1 0 0 0,16-6 0 0 0,-24 10-138 0 0,1 0 0 0 0,-1 1 0 0 0,0-1 1 0 0,1 1-1 0 0,-1-1 0 0 0,0 1 0 0 0,1 1 1 0 0,-1-1-1 0 0,1 0 0 0 0,-1 1 0 0 0,0-1 1 0 0,6 3-1 0 0,-6-2-574 0 0,1 1-1 0 0,-1-1 1 0 0,0 1-1 0 0,0 0 1 0 0,1 0 0 0 0,4 4-1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1:34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29 274 11056 0 0,'-1'0'175'0'0,"0"0"1"0"0,0 0-1 0 0,-1-1 1 0 0,1 1 0 0 0,0 0-1 0 0,0 0 1 0 0,-1-1-1 0 0,1 1 1 0 0,0-1 0 0 0,0 1-1 0 0,0-1 1 0 0,0 1-1 0 0,-1-1 1 0 0,1 0 0 0 0,0 0-1 0 0,0 1 1 0 0,0-1-1 0 0,1 0 1 0 0,-1 0 0 0 0,0 0-1 0 0,0 0 1 0 0,0 0-1 0 0,1 0 1 0 0,-1 0 0 0 0,0 0-1 0 0,0-2 1 0 0,1 2 23 0 0,0 0 1 0 0,0 1 0 0 0,-1-1 0 0 0,1 0-1 0 0,0 1 1 0 0,0-1 0 0 0,0 1 0 0 0,0-1-1 0 0,0 0 1 0 0,1 1 0 0 0,-1-1 0 0 0,0 0-1 0 0,0 1 1 0 0,0-1 0 0 0,0 0-1 0 0,1 1 1 0 0,-1-1 0 0 0,0 1 0 0 0,1-1-1 0 0,-1 0 1 0 0,1 0-77 0 0,0 0 1 0 0,0 0-1 0 0,0 1 0 0 0,0-1 0 0 0,0 1 0 0 0,0-1 1 0 0,0 0-1 0 0,0 1 0 0 0,0 0 0 0 0,0-1 1 0 0,0 1-1 0 0,0 0 0 0 0,0-1 0 0 0,0 1 1 0 0,0 0-1 0 0,2 0 0 0 0,15-1 118 0 0,1 1 1 0 0,0 1 0 0 0,0 1-1 0 0,32 7 1 0 0,-33-5-301 0 0,1 0 0 0 0,0-2 1 0 0,0 0-1 0 0,36-2 1 0 0,-48-1 36 0 0,2 0 42 0 0,1 0 0 0 0,-1 0 0 0 0,17-6 0 0 0,-24 6 1 0 0,0 0 0 0 0,0 1 0 0 0,0-1 0 0 0,0 0 0 0 0,0-1 0 0 0,-1 1 0 0 0,1 0-1 0 0,0 0 1 0 0,0-1 0 0 0,-1 1 0 0 0,1-1 0 0 0,-1 1 0 0 0,1-1 0 0 0,-1 0 0 0 0,0 0 0 0 0,1 0 0 0 0,-1 0 0 0 0,0 0 0 0 0,0 0-1 0 0,-1 0 1 0 0,2-4 0 0 0,-2 5-14 0 0,0-1 0 0 0,0 0 0 0 0,0 1 0 0 0,0-1 0 0 0,0 1 0 0 0,-1-1 0 0 0,1 0 0 0 0,0 1 0 0 0,-1-1 0 0 0,0 1 0 0 0,1-1 0 0 0,-1 1 0 0 0,0 0 0 0 0,0-1 0 0 0,-1-1-1 0 0,-19-22 589 0 0,16 19-371 0 0,-14-13-58 0 0,-1 0 0 0 0,-1 1 1 0 0,-1 2-1 0 0,0 0 1 0 0,-45-24-1 0 0,19 18 266 0 0,48 22-360 0 0,2 0-12 0 0,32 8-54 0 0,47 18 0 0 0,-18-5-6 0 0,-50-17 43 0 0,0 0-1 0 0,0 1 1 0 0,18 11-1 0 0,-27-14 5 0 0,-1 0-1 0 0,1 0 0 0 0,-1 1 1 0 0,1 0-1 0 0,-1-1 0 0 0,0 1 0 0 0,0 0 1 0 0,0 0-1 0 0,-1 1 0 0 0,1-1 0 0 0,-1 1 1 0 0,0-1-1 0 0,0 1 0 0 0,0 0 1 0 0,3 6-1 0 0,-5-6 14 0 0,0 0-1 0 0,0 0 1 0 0,0 1 0 0 0,-1-1-1 0 0,1 0 1 0 0,-1 0 0 0 0,0 0-1 0 0,0 0 1 0 0,0 0 0 0 0,-1 0-1 0 0,-1 3 1 0 0,-1 4 56 0 0,-7 15-30 0 0,-1-2 0 0 0,-1 0 0 0 0,-1 0 0 0 0,-32 41 0 0 0,10-16-140 0 0,31-40-95 0 0,1-2-2991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1:35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63 1840 0 0,'-11'-17'7890'0'0,"5"5"-4125"0"0,4 8-3166 0 0,1 1 0 0 0,-1-1 0 0 0,0 1 0 0 0,0 0 0 0 0,-1-1 0 0 0,-2-2 0 0 0,5 5-546 0 0,-1 1 1 0 0,0-1-1 0 0,0 0 0 0 0,0 1 0 0 0,0-1 0 0 0,1 1 0 0 0,-1-1 0 0 0,0 1 0 0 0,0 0 0 0 0,0-1 1 0 0,0 1-1 0 0,0 0 0 0 0,0 0 0 0 0,0-1 0 0 0,0 1 0 0 0,0 0 0 0 0,0 0 0 0 0,0 0 1 0 0,0 0-1 0 0,0 0 0 0 0,0 1 0 0 0,0-1 0 0 0,0 0 0 0 0,0 0 0 0 0,0 1 0 0 0,0-1 1 0 0,0 1-1 0 0,-1 0 0 0 0,-4 3-24 0 0,0 0 1 0 0,1 0 0 0 0,-1 0 0 0 0,1 1-1 0 0,0 0 1 0 0,-5 7 0 0 0,-3 3 10 0 0,5-6-38 0 0,0 1 0 0 0,1 0 0 0 0,0 1 0 0 0,-9 20 0 0 0,-6 9-2 0 0,12-21 76 0 0,0-1-1 0 0,2 1 0 0 0,1 1 0 0 0,0-1 0 0 0,-7 34 0 0 0,11-28 171 0 0,0 0 1 0 0,1 48-1 0 0,2-73-245 0 0,0 7 38 0 0,1 0-1 0 0,-1 0 1 0 0,2 0-1 0 0,-1 0 1 0 0,1 0 0 0 0,0-1-1 0 0,0 1 1 0 0,1-1-1 0 0,0 1 1 0 0,0-1-1 0 0,0 0 1 0 0,1 0 0 0 0,0 0-1 0 0,0-1 1 0 0,9 10-1 0 0,-11-13-15 0 0,1 0-1 0 0,-1-1 1 0 0,1 1-1 0 0,-1 0 1 0 0,1-1-1 0 0,0 0 1 0 0,0 1-1 0 0,0-1 1 0 0,0 0-1 0 0,0 0 1 0 0,0-1-1 0 0,0 1 1 0 0,0-1-1 0 0,0 1 1 0 0,0-1-1 0 0,4 0 0 0 0,-3-1 32 0 0,1 1-1 0 0,-1-1 0 0 0,0 1 1 0 0,0-1-1 0 0,1-1 0 0 0,-1 1 0 0 0,0 0 1 0 0,0-1-1 0 0,0 0 0 0 0,7-4 0 0 0,-4 0 113 0 0,0 1-1 0 0,0-1 1 0 0,-1 0 0 0 0,8-9-1 0 0,-12 13-87 0 0,1-1 0 0 0,-1 0 0 0 0,-1 0 0 0 0,1 0 0 0 0,0 0 0 0 0,-1 0 0 0 0,1-1 0 0 0,-1 1 0 0 0,0 0 0 0 0,0-1 0 0 0,0 1 0 0 0,-1-1 0 0 0,1-5 0 0 0,-1 7-19 0 0,0 0 0 0 0,1-1-1 0 0,-2 1 1 0 0,1 0-1 0 0,0 0 1 0 0,0 0 0 0 0,-1 0-1 0 0,1 0 1 0 0,-1 0 0 0 0,1 0-1 0 0,-1 1 1 0 0,0-1-1 0 0,0 0 1 0 0,0 0 0 0 0,0 0-1 0 0,0 1 1 0 0,0-1 0 0 0,-1 0-1 0 0,1 1 1 0 0,0-1-1 0 0,-1 1 1 0 0,1 0 0 0 0,-1-1-1 0 0,0 1 1 0 0,1 0 0 0 0,-1 0-1 0 0,0 0 1 0 0,0 0-1 0 0,0 0 1 0 0,0 0 0 0 0,0 1-1 0 0,-2-1 1 0 0,-6-1 29 0 0,0 0 0 0 0,0 1 0 0 0,0 1 0 0 0,0 0 0 0 0,0 0 1 0 0,-1 1-1 0 0,1 0 0 0 0,0 1 0 0 0,0 0 0 0 0,0 1 0 0 0,-16 6 0 0 0,21-7-152 0 0,1 1 0 0 0,-1 0 0 0 0,1 0-1 0 0,0 0 1 0 0,0 1 0 0 0,0-1 0 0 0,1 1-1 0 0,-1 0 1 0 0,1 0 0 0 0,0 1 0 0 0,-4 6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1:35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39 9672 0 0,'-12'-16'1048'0'0,"10"13"-856"0"0,0 1 1 0 0,0 1-1 0 0,-1-1 1 0 0,1 0-1 0 0,0 0 1 0 0,-1 1-1 0 0,1-1 1 0 0,-1 1-1 0 0,1 0 1 0 0,-1 0-1 0 0,0 0 1 0 0,0 0-1 0 0,0 0 0 0 0,1 1 1 0 0,-1-1-1 0 0,0 1 1 0 0,0 0-1 0 0,0 0 1 0 0,0 0-1 0 0,0 0 1 0 0,0 0-1 0 0,1 1 1 0 0,-1-1-1 0 0,-6 2 1 0 0,5 0 119 0 0,0 0 1 0 0,0-1 0 0 0,-1 1-1 0 0,1 0 1 0 0,0 1 0 0 0,1-1-1 0 0,-1 1 1 0 0,0 0 0 0 0,1 0-1 0 0,-1 0 1 0 0,1 0 0 0 0,0 1-1 0 0,0-1 1 0 0,1 1-1 0 0,-4 4 1 0 0,-3 9-189 0 0,1 1-1 0 0,1 0 1 0 0,1 1-1 0 0,0-1 1 0 0,1 1-1 0 0,2 0 1 0 0,-4 31-1 0 0,5-25 656 0 0,0 38-1 0 0,2-54-729 0 0,1-1 0 0 0,0 0 0 0 0,1 0 0 0 0,-1 0 0 0 0,2 0 0 0 0,-1 0 0 0 0,1 0-1 0 0,5 11 1 0 0,-6-16-49 0 0,0 0-1 0 0,0 1 0 0 0,0-1 0 0 0,0 0 0 0 0,0-1 1 0 0,1 1-1 0 0,5 5 0 0 0,-7-8 5 0 0,0 1-1 0 0,1 0 1 0 0,-1 0 0 0 0,1-1 0 0 0,-1 1-1 0 0,1-1 1 0 0,-1 1 0 0 0,1-1 0 0 0,0 0-1 0 0,-1 1 1 0 0,1-1 0 0 0,-1 0-1 0 0,1 0 1 0 0,0 0 0 0 0,-1 0 0 0 0,1-1-1 0 0,-1 1 1 0 0,1 0 0 0 0,0-1 0 0 0,1 0-1 0 0,2-1 125 0 0,1 0 1 0 0,-1-1-1 0 0,0 0 0 0 0,1 0 0 0 0,-1-1 0 0 0,-1 1 1 0 0,1-1-1 0 0,0 0 0 0 0,-1 0 0 0 0,0 0 0 0 0,0-1 0 0 0,0 0 1 0 0,4-7-1 0 0,3-5 351 0 0,-2-1 0 0 0,13-29 0 0 0,-17 35-419 0 0,0 1-1 0 0,-1-1 1 0 0,-1 0 0 0 0,0 0-1 0 0,0 0 1 0 0,-1 0-1 0 0,0-1 1 0 0,-2 1-1 0 0,1-1 1 0 0,-1 1 0 0 0,-1-1-1 0 0,-3-17 1 0 0,-2 0-327 0 0,-2 2-737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1:36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1 353 9960 0 0,'0'0'1141'0'0,"5"-5"-185"0"0,6-21 900 0 0,8-14 443 0 0,9-9-487 0 0,-10 14-368 0 0,35-47 1 0 0,-44 71-1135 0 0,-1 1 1 0 0,2 0 0 0 0,-1 0 0 0 0,1 1 0 0 0,1 0-1 0 0,0 1 1 0 0,0 0 0 0 0,15-8 0 0 0,15-8 230 0 0,-40 24-538 0 0,-1 0 0 0 0,1 0 0 0 0,-1 0 0 0 0,1 0 0 0 0,-1 0 0 0 0,0 0 0 0 0,1 0 0 0 0,-1 0 0 0 0,1 0 0 0 0,-1 1 0 0 0,1-1 0 0 0,-1 0 0 0 0,0 0 0 0 0,1 1 0 0 0,-1-1 0 0 0,0 0 0 0 0,1 0 0 0 0,-1 1 0 0 0,0-1 0 0 0,1 0 0 0 0,-1 1 0 0 0,0-1 0 0 0,1 0 0 0 0,-1 1 0 0 0,0-1 0 0 0,0 1 0 0 0,0-1 0 0 0,1 0 0 0 0,-1 1-1 0 0,0-1 1 0 0,0 1 0 0 0,5 13 53 0 0,-5-8-46 0 0,0 0 0 0 0,0-1 0 0 0,0 1 0 0 0,-1-1 0 0 0,0 1 0 0 0,0-1 0 0 0,0 1 0 0 0,-4 9 0 0 0,-3 15 17 0 0,7-28-27 0 0,-2 16 4 0 0,1 0-1 0 0,-1 28 1 0 0,15-58 143 0 0,23-47 327 0 0,-26 41-98 0 0,1 1 0 0 0,1 1 0 0 0,17-21 0 0 0,-27 36-328 0 0,2-3 101 0 0,0 1 1 0 0,0 0-1 0 0,1-1 0 0 0,6-3 0 0 0,-10 6-142 0 0,1 1 0 0 0,0-1-1 0 0,0 1 1 0 0,0-1 0 0 0,-1 1 0 0 0,1 0 0 0 0,0-1 0 0 0,0 1-1 0 0,0 0 1 0 0,0 0 0 0 0,0-1 0 0 0,0 1 0 0 0,0 0-1 0 0,0 0 1 0 0,0 0 0 0 0,0 0 0 0 0,0 0 0 0 0,-1 0-1 0 0,1 1 1 0 0,0-1 0 0 0,0 0 0 0 0,0 0 0 0 0,0 1 0 0 0,0-1-1 0 0,0 0 1 0 0,0 1 0 0 0,-1-1 0 0 0,1 1 0 0 0,0-1-1 0 0,0 1 1 0 0,-1-1 0 0 0,2 2 0 0 0,1 2-8 0 0,0-1-1 0 0,-1 1 1 0 0,0 0 0 0 0,1 0-1 0 0,-2 0 1 0 0,1 0 0 0 0,0 0-1 0 0,-1 0 1 0 0,2 9 0 0 0,4 43 2 0 0,-4-30 0 0 0,-1-5-325 0 0,-1-6-1208 0 0,6 28 0 0 0,-6-40 1141 0 0,-1 0 0 0 0,1 1 0 0 0,1-1 0 0 0,-1 0 0 0 0,0 0 0 0 0,1 0 0 0 0,0 0 0 0 0,0 0 0 0 0,0 0 0 0 0,0 0 0 0 0,0 0 0 0 0,0-1 0 0 0,5 4 0 0 0,4 0-7706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1:37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180 387 17103 0 0,'-8'7'376'0'0,"-3"7"72"0"0,-3 4 24 0 0,0 7 8 0 0,0 3-384 0 0,0-1-96 0 0,0 3 0 0 0,-4-3 0 0 0,2-2 112 0 0,2-2 0 0 0,0 0 0 0 0,5-5 0 0 0,1-4-656 0 0,5-1-136 0 0,-6 5-24 0 0</inkml:trace>
  <inkml:trace contextRef="#ctx0" brushRef="#br0" timeOffset="1">321 0 14888 0 0,'-5'18'320'0'0,"2"-13"72"0"0,-3-3 439 0 0,0 1-743 0 0,1 0-88 0 0,0 4 0 0 0,2-2-4391 0 0,0 2-897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1:37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1 275 18599 0 0,'0'0'1411'0'0,"0"-13"-782"0"0,1 9-577 0 0,55-159 6008 0 0,-50 149-5563 0 0,-3 5-452 0 0,1 0 0 0 0,0 0 0 0 0,0 1 0 0 0,1-1 0 0 0,0 1-1 0 0,1 1 1 0 0,7-11 0 0 0,-12 18-45 0 0,-1 0 0 0 0,0 0 0 0 0,0-1 0 0 0,0 1 0 0 0,1 0 0 0 0,-1 0 0 0 0,0-1 0 0 0,0 1 0 0 0,1 0 0 0 0,-1 0 0 0 0,0 0 0 0 0,1 0 0 0 0,-1-1 0 0 0,0 1 0 0 0,1 0 0 0 0,-1 0 0 0 0,0 0 0 0 0,1 0 0 0 0,-1 0 0 0 0,0 0 0 0 0,1 0 0 0 0,-1 0 0 0 0,0 0 0 0 0,1 0 0 0 0,-1 0 0 0 0,0 0 0 0 0,1 0 0 0 0,-1 0 0 0 0,0 0 0 0 0,1 0 0 0 0,-1 0 0 0 0,0 0 0 0 0,1 1 0 0 0,-1-1 0 0 0,0 0 0 0 0,0 0 0 0 0,1 0 0 0 0,-1 0 0 0 0,0 1 0 0 0,1-1 0 0 0,-1 0 0 0 0,0 0 0 0 0,0 1 0 0 0,0-1 0 0 0,1 1 0 0 0,3 8 0 0 0,24 32 407 0 0,-15-16-391 0 0,-7-14-15 0 0,-1-1-1 0 0,1 1 0 0 0,1-1 0 0 0,12 15 0 0 0,-18-24-8 0 0,0-1-1 0 0,0 1 1 0 0,0 0-1 0 0,1 0 1 0 0,-1 0 0 0 0,0 0-1 0 0,0-1 1 0 0,0 1-1 0 0,1-1 1 0 0,-1 1-1 0 0,0-1 1 0 0,1 1 0 0 0,-1-1-1 0 0,0 0 1 0 0,1 0-1 0 0,-1 0 1 0 0,1 1-1 0 0,-1-1 1 0 0,0 0-1 0 0,1-1 1 0 0,-1 1 0 0 0,1 0-1 0 0,-1 0 1 0 0,0-1-1 0 0,1 1 1 0 0,-1-1-1 0 0,0 1 1 0 0,0-1 0 0 0,1 1-1 0 0,1-2 1 0 0,3-2 46 0 0,-1 0 0 0 0,0 0 0 0 0,0 0 1 0 0,0 0-1 0 0,6-8 0 0 0,-2 2-301 0 0,1-1 0 0 0,-2 0 0 0 0,1-1 0 0 0,11-23 1 0 0,-14 22-1384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1:37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15840 0 0,'0'0'1589'0'0,"-1"0"-1457"0"0,-1 1-36 0 0,0 0 0 0 0,1 0 0 0 0,-1 0 0 0 0,1 0 0 0 0,-1 0 0 0 0,1 1 0 0 0,0-1 0 0 0,-1 0 0 0 0,1 1 0 0 0,0-1 0 0 0,0 1 0 0 0,0-1 0 0 0,0 1 0 0 0,0 0 0 0 0,0 0 0 0 0,0-1 0 0 0,1 1 0 0 0,-1 0 0 0 0,1 0 0 0 0,-1 3 0 0 0,-3 6 316 0 0,-6 16-46 0 0,-8 32 0 0 0,1 0-258 0 0,12-45 6 0 0,1 1 0 0 0,1 0 0 0 0,0 1 0 0 0,1-1 0 0 0,0 24 0 0 0,2-36 7 0 0,0-1 0 0 0,1 0 0 0 0,-1 1 0 0 0,0-1 1 0 0,1 0-1 0 0,0 0 0 0 0,0 0 0 0 0,1 4 0 0 0,0-2 187 0 0,-2-3 135 0 0,2-2-429 0 0,-1 1 0 0 0,1 0-1 0 0,-1-1 1 0 0,1 0 0 0 0,-1 1 0 0 0,1-1 0 0 0,-1 0 0 0 0,0 0-1 0 0,1 0 1 0 0,-1 0 0 0 0,0 0 0 0 0,2-2 0 0 0,13-14-29 0 0,-3 1-4 0 0,-1-1-1 0 0,17-32 0 0 0,8-13 1519 0 0,-12 20-813 0 0,-22 33-467 0 0,-2 7 456 0 0,1 5-420 0 0,-2-1-212 0 0,1 0 1 0 0,-1 0-1 0 0,0 0 0 0 0,0 0 1 0 0,1 0-1 0 0,-1 0 1 0 0,0-1-1 0 0,-1 1 0 0 0,1 0 1 0 0,0 0-1 0 0,0 0 0 0 0,-1 2 1 0 0,-2 12 154 0 0,1 25-155 0 0,1-26-47 0 0,1 26 0 0 0,0-23 6 0 0,0-8-1 0 0,1 0 0 0 0,1 13-1 0 0,-1-21-1 0 0,-1 0 0 0 0,0 0 0 0 0,1 0-1 0 0,-1-1 1 0 0,1 1 0 0 0,0 0 0 0 0,0-1-1 0 0,-1 1 1 0 0,1 0 0 0 0,0-1-1 0 0,0 1 1 0 0,1-1 0 0 0,-1 1 0 0 0,0-1-1 0 0,0 0 1 0 0,1 1 0 0 0,-1-1-1 0 0,3 2 1 0 0,-2-3-19 0 0,-1 0 0 0 0,0 0-1 0 0,1 0 1 0 0,-1 0 0 0 0,0 0 0 0 0,1 0 0 0 0,-1 0-1 0 0,0 0 1 0 0,1 0 0 0 0,-1-1 0 0 0,0 1-1 0 0,1-1 1 0 0,-1 1 0 0 0,0-1 0 0 0,0 1-1 0 0,0-1 1 0 0,1 0 0 0 0,0 0 0 0 0,22-17-549 0 0,-17 13-191 0 0,-1-1 1 0 0,0 0 0 0 0,0 0-1 0 0,9-13 1 0 0,18-28-1496 0 0,-2 2-16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1:38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0 19695 0 0,'-44'271'4493'0'0,"18"-96"-3442"0"0,25-168-1072 0 0,-8 45-436 0 0,-5 97 1 0 0,15-131-5408 0 0,1-4-2049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1:38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10592 0 0,'0'0'818'0'0,"8"2"1965"0"0,54 11 1523 0 0,89 6 1 0 0,39 7 1838 0 0,-154-16-7761 0 0,-22-5-192 0 0</inkml:trace>
  <inkml:trace contextRef="#ctx0" brushRef="#br0" timeOffset="1">467 250 12440 0 0,'1'8'215'0'0,"3"11"695"0"0,14-24-499 0 0,-7 1 596 0 0,-1-2 1 0 0,1 1-1 0 0,-1-1 1 0 0,0-1 0 0 0,0 0-1 0 0,-1 0 1 0 0,14-14-1 0 0,-7 3 131 0 0,0 0 0 0 0,23-35 0 0 0,-35 47-948 0 0,0 0 0 0 0,0 0 1 0 0,-1-1-1 0 0,0 1 0 0 0,0-1 1 0 0,-1 0-1 0 0,0 0 0 0 0,0 0 1 0 0,0 0-1 0 0,0-7 0 0 0,-2 13-170 0 0,0 1 1 0 0,0-1-1 0 0,0 1 0 0 0,0-1 1 0 0,0 1-1 0 0,0-1 0 0 0,0 0 0 0 0,0 1 1 0 0,0-1-1 0 0,0 1 0 0 0,0-1 0 0 0,-1 1 1 0 0,1-1-1 0 0,0 1 0 0 0,0 0 1 0 0,0-1-1 0 0,-1 1 0 0 0,1-1 0 0 0,0 1 1 0 0,-1-1-1 0 0,1 1 0 0 0,0 0 0 0 0,-1-1 1 0 0,1 1-1 0 0,0 0 0 0 0,-1-1 1 0 0,1 1-1 0 0,-1-1 0 0 0,0 1 9 0 0,0 0 1 0 0,0 0-1 0 0,0 0 1 0 0,0 0-1 0 0,0 0 0 0 0,0 0 1 0 0,0 0-1 0 0,0 1 0 0 0,0-1 1 0 0,0 0-1 0 0,0 0 1 0 0,0 1-1 0 0,0-1 0 0 0,0 1 1 0 0,-6 3 59 0 0,1-1 1 0 0,0 1 0 0 0,-5 6-1 0 0,10-10-92 0 0,-12 12 24 0 0,1 0 1 0 0,0 0-1 0 0,0 1 0 0 0,2 1 1 0 0,0-1-1 0 0,0 2 0 0 0,1 0 1 0 0,-7 16-1 0 0,13-24-17 0 0,1-1 0 0 0,0 0 1 0 0,0 0-1 0 0,0 1 0 0 0,1 0 0 0 0,0-1 0 0 0,-1 12 0 0 0,2-17-68 0 0,0 1 0 0 0,0-1 0 0 0,0 1 0 0 0,0-1 0 0 0,0 1 0 0 0,1-1 0 0 0,-1 1 0 0 0,0-1 0 0 0,1 1 0 0 0,-1-1 0 0 0,1 1-1 0 0,-1-1 1 0 0,1 0 0 0 0,0 1 0 0 0,-1-1 0 0 0,1 0 0 0 0,0 1 0 0 0,0-1 0 0 0,0 0 0 0 0,0 0 0 0 0,0 0 0 0 0,0 0 0 0 0,0 0 0 0 0,1 0 0 0 0,-1 0 0 0 0,0 0 0 0 0,0-1 0 0 0,1 1-1 0 0,-1 0 1 0 0,1-1 0 0 0,-1 1 0 0 0,1-1 0 0 0,-1 1 0 0 0,0-1 0 0 0,1 0 0 0 0,-1 0 0 0 0,1 0 0 0 0,2 0 0 0 0,18-4-1799 0 0,-16 1 955 0 0,10-1-1160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0:39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 12896 0 0,'0'0'997'0'0,"-11"10"547"0"0,4-4-845 0 0,0 0 1 0 0,0 1 0 0 0,1 0-1 0 0,-1 0 1 0 0,2 0-1 0 0,-1 1 1 0 0,1-1 0 0 0,-6 13-1 0 0,0 2-332 0 0,-15 46-1 0 0,23-54-336 0 0,-1-1-1 0 0,0 17 1 0 0,-1 4 41 0 0,3-28-43 0 0,1 0 0 0 0,1 1 1 0 0,0-1-1 0 0,0 1 0 0 0,0-1 0 0 0,0 1 1 0 0,1-1-1 0 0,0 1 0 0 0,3 8 0 0 0,-3-13 17 0 0,-1 0 0 0 0,1 0 0 0 0,0 0-1 0 0,0 0 1 0 0,0 0 0 0 0,0 0 0 0 0,0 0-1 0 0,1 0 1 0 0,-1 0 0 0 0,0-1 0 0 0,1 1-1 0 0,0 0 1 0 0,-1-1 0 0 0,1 0 0 0 0,0 1-1 0 0,0-1 1 0 0,0 0 0 0 0,0 0-1 0 0,0 0 1 0 0,0 0 0 0 0,0 0 0 0 0,0 0-1 0 0,0 0 1 0 0,0-1 0 0 0,0 1 0 0 0,0-1-1 0 0,1 0 1 0 0,-1 0 0 0 0,0 0 0 0 0,4 0-1 0 0,-1 0 27 0 0,-1-1-1 0 0,1 0 1 0 0,-1 0 0 0 0,0 0-1 0 0,1-1 1 0 0,-1 0 0 0 0,0 0-1 0 0,0 0 1 0 0,0 0-1 0 0,4-3 1 0 0,5-5 291 0 0,18-17 0 0 0,-7 6 339 0 0,-6 5-343 0 0,24-28 1 0 0,13-13 42 0 0,-49 54-375 0 0,-5 9 53 0 0,-4 5 259 0 0,-7 16 550 0 0,-28 50-1 0 0,26-57-1136 0 0,2 1-1 0 0,0 0 0 0 0,-13 44 0 0 0,22-63 12 0 0,1-1 137 0 0,0 0-1 0 0,-1 0 1 0 0,1 0-1 0 0,0-1 1 0 0,0 1-1 0 0,0 0 0 0 0,0 0 1 0 0,0 0-1 0 0,0-1 1 0 0,0 1-1 0 0,0 0 1 0 0,0 0-1 0 0,0 0 1 0 0,0-1-1 0 0,0 1 0 0 0,1 1 1 0 0,6 3-922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1:38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17503 0 0,'0'0'803'0'0,"-14"10"298"0"0,12-8-772 0 0,0-1-1 0 0,-1 1 0 0 0,1 0 0 0 0,0 0 0 0 0,0 0 0 0 0,0 0 0 0 0,0 0 0 0 0,0 1 0 0 0,0-1 0 0 0,0 1 1 0 0,1-1-1 0 0,-1 1 0 0 0,1-1 0 0 0,-2 6 0 0 0,3-6-172 0 0,-1 1 1 0 0,1-1-1 0 0,0 0 0 0 0,0 0 0 0 0,0 0 1 0 0,0 1-1 0 0,0-1 0 0 0,0 0 1 0 0,0 0-1 0 0,1 0 0 0 0,-1 0 1 0 0,1 1-1 0 0,0-1 0 0 0,0 0 1 0 0,-1 0-1 0 0,1 0 0 0 0,1 0 1 0 0,-1 0-1 0 0,2 3 0 0 0,5 3 313 0 0,0 0-1 0 0,0 0 0 0 0,0 0 1 0 0,16 10-1 0 0,13 11 518 0 0,-36-28-938 0 0,0 0-1 0 0,1 0 1 0 0,-1 1 0 0 0,0-1-1 0 0,0 1 1 0 0,0-1-1 0 0,-1 1 1 0 0,1-1 0 0 0,0 1-1 0 0,-1-1 1 0 0,1 1-1 0 0,0-1 1 0 0,-1 1 0 0 0,0 0-1 0 0,1-1 1 0 0,-1 1-1 0 0,0 3 1 0 0,0-2-30 0 0,-1 1-1 0 0,1-1 1 0 0,-1 0 0 0 0,0 0 0 0 0,0 1-1 0 0,0-1 1 0 0,0 0 0 0 0,0 0 0 0 0,-2 3-1 0 0,0-1-42 0 0,-1 0-1 0 0,1-1 1 0 0,0 1-1 0 0,-1-1 1 0 0,0 1-1 0 0,0-1 1 0 0,-1 0-1 0 0,1-1 0 0 0,-1 1 1 0 0,-6 4-1 0 0,-6 0-1016 0 0,-1 0 0 0 0,-31 10 0 0 0,29-15-289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0:40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11 11520 0 0,'-1'-1'483'0'0,"-2"-3"19"0"0,2-1 1150 0 0,0 5-1474 0 0,1 0-1 0 0,0 0 1 0 0,-1-1 0 0 0,1 1-1 0 0,0 0 1 0 0,-1 0 0 0 0,1 0-1 0 0,0 0 1 0 0,-1 0 0 0 0,1 0-1 0 0,0 0 1 0 0,-1 0 0 0 0,1 0 0 0 0,0 0-1 0 0,-1 1 1 0 0,1-1 0 0 0,0 0-1 0 0,0 0 1 0 0,-1 0 0 0 0,1 0-1 0 0,0 0 1 0 0,-1 1 0 0 0,1-1-1 0 0,0 0 1 0 0,0 0 0 0 0,-1 0 0 0 0,1 1-1 0 0,0-1 1 0 0,0 0 0 0 0,-1 0-1 0 0,1 1 1 0 0,-10 6 833 0 0,0 5-813 0 0,1 1 1 0 0,0-1-1 0 0,0 1 0 0 0,2 1 1 0 0,-1-1-1 0 0,2 1 0 0 0,0 1 0 0 0,0-1 1 0 0,2 1-1 0 0,-6 29 0 0 0,3 1-32 0 0,2 1-1 0 0,2 63 0 0 0,3-101-41 0 0,0-1 0 0 0,0 1 1 0 0,1-1-1 0 0,0 1 0 0 0,4 11 0 0 0,-5-17-76 0 0,1 0 0 0 0,0 0 0 0 0,0 0 0 0 0,0-1 0 0 0,0 1 0 0 0,0-1 0 0 0,0 1 0 0 0,0-1 0 0 0,0 1 0 0 0,1-1 0 0 0,-1 1 0 0 0,0-1 0 0 0,1 0 0 0 0,-1 0 0 0 0,1 0 0 0 0,0 0 0 0 0,-1 0 0 0 0,1 0 0 0 0,0 0 0 0 0,0 0 0 0 0,0-1 0 0 0,-1 1 0 0 0,1-1 0 0 0,0 1 1 0 0,0-1-1 0 0,3 0 0 0 0,20 1 215 0 0,0-2 1 0 0,37-5-1 0 0,-45 3-84 0 0,1 1 0 0 0,-1 0 0 0 0,1 2 0 0 0,0 0 0 0 0,-1 1-1 0 0,29 5 1 0 0,-42-5-149 0 0,-1 0 0 0 0,0 0 1 0 0,0 0-1 0 0,0 0 0 0 0,0 0 0 0 0,0 1 0 0 0,-1 0 0 0 0,1 0 1 0 0,0-1-1 0 0,-1 2 0 0 0,1-1 0 0 0,2 3 0 0 0,-4-4-11 0 0,0 1 0 0 0,0-1-1 0 0,-1 0 1 0 0,1 1 0 0 0,0-1 0 0 0,0 1 0 0 0,-1-1-1 0 0,1 1 1 0 0,-1-1 0 0 0,0 1 0 0 0,1 0-1 0 0,-1-1 1 0 0,0 1 0 0 0,0-1 0 0 0,0 1-1 0 0,0 0 1 0 0,0-1 0 0 0,0 1 0 0 0,0-1 0 0 0,-1 1-1 0 0,1 0 1 0 0,-1-1 0 0 0,1 1 0 0 0,-1-1-1 0 0,-1 3 1 0 0,-8 12 144 0 0,0-1 0 0 0,-2-1 0 0 0,1 1-1 0 0,-2-2 1 0 0,-24 21 0 0 0,27-24-143 0 0,-10 8 25 0 0,0-1-1 0 0,-28 18 1 0 0,38-29-53 0 0,0 0 0 0 0,0-1 0 0 0,0 0 0 0 0,-1 0 0 0 0,0-2 0 0 0,0 1 0 0 0,-19 3 0 0 0,26-7-97 0 0,-1 0 0 0 0,1 0 0 0 0,-1 0 1 0 0,1 0-1 0 0,-1-1 0 0 0,1 1 0 0 0,-6-2 1 0 0,9 1-4 0 0,0 1 1 0 0,1 0-1 0 0,-1 0 1 0 0,0 0-1 0 0,0-1 1 0 0,1 1-1 0 0,-1 0 1 0 0,0-1 0 0 0,0 1-1 0 0,1 0 1 0 0,-1-1-1 0 0,0 1 1 0 0,1-1-1 0 0,-1 1 1 0 0,1-1-1 0 0,-1 1 1 0 0,1-1 0 0 0,-1 0-1 0 0,1 1 1 0 0,-1-1-1 0 0,1 0 1 0 0,-1 1-1 0 0,1-1 1 0 0,0 0-1 0 0,-1 0 1 0 0,1 1-1 0 0,0-1 1 0 0,0 0 0 0 0,0 0-1 0 0,0 0 1 0 0,-1 1-1 0 0,1-1 1 0 0,0 0-1 0 0,0 0 1 0 0,0 0-1 0 0,1 1 1 0 0,-1-1-1 0 0,0 0 1 0 0,0 0 0 0 0,0 1-1 0 0,1-1 1 0 0,-1 0-1 0 0,0 0 1 0 0,1 1-1 0 0,-1-1 1 0 0,0 0-1 0 0,2 0 1 0 0,6-9-2052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0:40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0 236 6912 0 0,'0'5'714'0'0,"3"9"9440"0"0,-2-14-9742 0 0,6-1 2199 0 0,-5 0-2506 0 0,-1 0 0 0 0,1 0 0 0 0,-1 0 0 0 0,0 0 0 0 0,1 0 1 0 0,-1 0-1 0 0,0 0 0 0 0,0-1 0 0 0,2-2 0 0 0,10-19 1052 0 0,-8 16-681 0 0,-1-2 0 0 0,7-14 0 0 0,-4 3 156 0 0,1 0 0 0 0,1 1-1 0 0,1 0 1 0 0,12-18 0 0 0,6 6-612 0 0,-17 20-23 0 0,-8 8 3 0 0,0 1 0 0 0,0 0 0 0 0,0 0 0 0 0,0 0 0 0 0,0 0 0 0 0,0 0 0 0 0,5-1 0 0 0,-3 1 0 0 0,-5 2 2 0 0,1 0 1 0 0,-1 0-1 0 0,0 0 0 0 0,1 0 0 0 0,-1-1 0 0 0,1 1 1 0 0,-1 0-1 0 0,1 0 0 0 0,-1 0 0 0 0,0 0 0 0 0,1 0 0 0 0,-1 0 1 0 0,1 1-1 0 0,-1-1 0 0 0,0 0 0 0 0,1 0 0 0 0,-1 0 1 0 0,1 0-1 0 0,-1 0 0 0 0,0 1 0 0 0,1-1 0 0 0,-1 0 1 0 0,0 0-1 0 0,1 1 0 0 0,-1-1 0 0 0,0 0 0 0 0,1 0 1 0 0,-1 1-1 0 0,0-1 0 0 0,1 0 0 0 0,-1 1 0 0 0,0-1 1 0 0,5 11 123 0 0,-5-11-117 0 0,2 6 34 0 0,-1 0-1 0 0,0-1 0 0 0,0 1 1 0 0,0 8-1 0 0,2 12-59 0 0,-2-16-2 0 0,-1 0 1 0 0,0 0-1 0 0,0 0 0 0 0,-3 15 1 0 0,0 26-73 0 0,3-47 87 0 0,0 0 0 0 0,1 0-1 0 0,-1 1 1 0 0,1-1 0 0 0,0 0-1 0 0,0 0 1 0 0,1 0 0 0 0,-1 0-1 0 0,3 5 1 0 0,-3-8 4 0 0,-1 0 0 0 0,1-1 0 0 0,-1 1 0 0 0,0 0 0 0 0,1-1 0 0 0,-1 1 0 0 0,1 0 0 0 0,-1-1 0 0 0,1 1 0 0 0,-1-1 0 0 0,1 1 0 0 0,0-1 0 0 0,-1 1 0 0 0,2 0 0 0 0,-2-1 0 0 0,0 0 0 0 0,1 0 0 0 0,-1 0 0 0 0,1 0 0 0 0,-1 0 0 0 0,0 0 0 0 0,1 0 0 0 0,-1 0 0 0 0,1 0 0 0 0,-1 0 0 0 0,0 0 0 0 0,1 0 0 0 0,-1 0 0 0 0,1 0 0 0 0,-1-1 0 0 0,0 1 0 0 0,1 0 0 0 0,-1 0 0 0 0,0 0 0 0 0,1-1 0 0 0,-1 1 0 0 0,0 0 0 0 0,1 0 0 0 0,-1-1 0 0 0,0 1 0 0 0,1 0 0 0 0,-1 0 0 0 0,0-1 0 0 0,0 1 0 0 0,1 0 0 0 0,-1-1 0 0 0,0 1 0 0 0,4-5 5 0 0,0 0 0 0 0,0 0 0 0 0,0 0 0 0 0,-1 0 0 0 0,0-1 0 0 0,0 1 0 0 0,0-1 0 0 0,3-11 0 0 0,7-14 29 0 0,3-1 84 0 0,-12 22 49 0 0,1 0-1 0 0,0 0 1 0 0,7-9 0 0 0,-7 9 54 0 0,-4 9-193 0 0,-1 0-1 0 0,0 0 1 0 0,1 1 0 0 0,-1-1 0 0 0,1 0-1 0 0,-1 0 1 0 0,1 0 0 0 0,-1 0 0 0 0,1 0-1 0 0,0 1 1 0 0,-1-1 0 0 0,1 0-1 0 0,0 1 1 0 0,0-1 0 0 0,-1 0 0 0 0,1 1-1 0 0,2-2 1 0 0,1 1-4 0 0,0 0 0 0 0,0-1 1 0 0,0 1-1 0 0,0 1 0 0 0,0-1 0 0 0,0 0 0 0 0,0 1 0 0 0,0 0 0 0 0,0 0 1 0 0,0 0-1 0 0,0 1 0 0 0,0-1 0 0 0,0 1 0 0 0,0 0 0 0 0,0 0 1 0 0,0 0-1 0 0,0 1 0 0 0,0 0 0 0 0,-1-1 0 0 0,1 1 0 0 0,0 0 1 0 0,-1 1-1 0 0,0-1 0 0 0,1 1 0 0 0,-1-1 0 0 0,0 1 0 0 0,-1 0 0 0 0,1 0 1 0 0,0 0-1 0 0,-1 1 0 0 0,1-1 0 0 0,-1 0 0 0 0,3 8 0 0 0,0-1-72 0 0,-3-5-37 0 0,0 0-1 0 0,1 0 1 0 0,0 0-1 0 0,0 0 1 0 0,5 6-1 0 0,-7-10 0 0 0,0 0 0 0 0,0 0 0 0 0,-1-1 0 0 0,1 1 0 0 0,0 0 0 0 0,0-1 0 0 0,0 1 0 0 0,0-1 0 0 0,0 1 0 0 0,0-1-1 0 0,0 1 1 0 0,0-1 0 0 0,0 0 0 0 0,0 0 0 0 0,0 1 0 0 0,0-1 0 0 0,0 0 0 0 0,0 0 0 0 0,0 0 0 0 0,0 0 0 0 0,0 0 0 0 0,0 0 0 0 0,0-1-1 0 0,1 1 1 0 0,-1 0 0 0 0,0 0 0 0 0,0-1 0 0 0,0 1 0 0 0,0-1 0 0 0,-1 1 0 0 0,1-1 0 0 0,0 1 0 0 0,0-1 0 0 0,0 1 0 0 0,1-2 0 0 0,15-13-2982 0 0,-2 3-3567 0 0,-2 2-655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0:41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27 278 19231 0 0,'0'0'1472'0'0,"0"14"-832"0"0,-2 23 586 0 0,-6 37-1 0 0,-2 15 588 0 0,4 3-1545 0 0,6-91-884 0 0,3-6-2605 0 0</inkml:trace>
  <inkml:trace contextRef="#ctx0" brushRef="#br0" timeOffset="1">27 0 12816 0 0,'0'0'1400'0'0,"8"4"-1640"0"0,-3 1 144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0:41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0 19351 0 0,'-40'38'2069'0'0,"22"-23"-791"0"0,1 2-1 0 0,-23 28 1 0 0,39-44-1220 0 0,1 0 1 0 0,-1 0 0 0 0,1 0 0 0 0,-1-1 0 0 0,0 1 0 0 0,1 0 0 0 0,0 0 0 0 0,-1 0-1 0 0,1 1 1 0 0,0-1 0 0 0,-1 0 0 0 0,1 0 0 0 0,0 0 0 0 0,0 0 0 0 0,0 0 0 0 0,0 0 0 0 0,0 0-1 0 0,0 0 1 0 0,0 0 0 0 0,0 0 0 0 0,1 0 0 0 0,0 2 0 0 0,-1-1-3 0 0,2 0 0 0 0,-1 0 0 0 0,0 0-1 0 0,0-1 1 0 0,0 1 0 0 0,1-1 0 0 0,-1 1 0 0 0,1-1 0 0 0,0 1 0 0 0,-1-1 0 0 0,3 2 0 0 0,4 2 24 0 0,1-1 1 0 0,0 0-1 0 0,18 7 0 0 0,-18-8-227 0 0,3 0 558 0 0,-1 1-1 0 0,12 6 0 0 0,-21-8-340 0 0,1-1 0 0 0,-1 1 0 0 0,1-1 0 0 0,-1 1 0 0 0,1 0 0 0 0,-1 0 0 0 0,0 0 0 0 0,0 0 0 0 0,0 1 0 0 0,0-1 0 0 0,0 0 0 0 0,0 1 0 0 0,2 4 0 0 0,-4-5-59 0 0,0 1 1 0 0,1-1-1 0 0,-1 0 0 0 0,0 1 0 0 0,0-1 0 0 0,-1 0 1 0 0,1 1-1 0 0,0-1 0 0 0,-1 0 0 0 0,0 0 1 0 0,1 1-1 0 0,-1-1 0 0 0,0 0 0 0 0,0 0 0 0 0,0 0 1 0 0,0 0-1 0 0,-1 0 0 0 0,1 0 0 0 0,0 0 1 0 0,-4 3-1 0 0,4-3-157 0 0,-1 0-1 0 0,0 0 1 0 0,1 0 0 0 0,-1-1 0 0 0,0 1 0 0 0,0 0 0 0 0,0-1-1 0 0,0 1 1 0 0,0-1 0 0 0,-1 0 0 0 0,1 1 0 0 0,0-1-1 0 0,-1 0 1 0 0,1-1 0 0 0,0 1 0 0 0,-1 0 0 0 0,1-1 0 0 0,-1 1-1 0 0,-3-1 1 0 0,1-2-2835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7:00:41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93 118 6448 0 0,'0'0'14077'0'0,"-5"3"-11401"0"0,-20 20 898 0 0,24-22-2991 0 0,5 15 942 0 0,-3-14-1430 0 0,1-1-1 0 0,0 1 0 0 0,0 0 1 0 0,0-1-1 0 0,0 1 1 0 0,1-1-1 0 0,-1 0 1 0 0,0 0-1 0 0,1 0 1 0 0,-1 0-1 0 0,4 1 1 0 0,29 6 520 0 0,-21-6-405 0 0,0 0-40 0 0,23 6 107 0 0,-35-7-253 0 0,0-1-1 0 0,0 1 0 0 0,0 0 0 0 0,0 0 1 0 0,0 0-1 0 0,0 0 0 0 0,0 0 1 0 0,0 1-1 0 0,0-1 0 0 0,0 1 0 0 0,-1-1 1 0 0,1 1-1 0 0,1 1 0 0 0,-3-1-19 0 0,1-1 1 0 0,0 0-1 0 0,-1 1 0 0 0,0-1 1 0 0,1 1-1 0 0,-1-1 0 0 0,0 1 0 0 0,0-1 1 0 0,0 1-1 0 0,0 0 0 0 0,0-1 1 0 0,0 1-1 0 0,0-1 0 0 0,0 1 1 0 0,-1 2-1 0 0,-9 23 23 0 0,9-24-27 0 0,-5 10 5 0 0,-1-1 0 0 0,-1 1 0 0 0,0-2 0 0 0,0 1 0 0 0,-1-1 0 0 0,0 0-1 0 0,-1-1 1 0 0,-1 0 0 0 0,1-1 0 0 0,-1 0 0 0 0,-1 0 0 0 0,-16 8 0 0 0,23-14-215 0 0,0-1-1 0 0,0 1 1 0 0,0-1 0 0 0,0 0 0 0 0,-6 1-1 0 0,9-3 121 0 0,0 0-1 0 0,0 1 1 0 0,1-1-1 0 0,-1 0 1 0 0,0 0-1 0 0,0 0 0 0 0,1 0 1 0 0,-1 0-1 0 0,0 0 1 0 0,0-1-1 0 0,1 1 0 0 0,-1-1 1 0 0,0 1-1 0 0,1-1 1 0 0,-1 1-1 0 0,1-1 1 0 0,-1 0-1 0 0,0 0 0 0 0,-1-2 1 0 0,2 3-80 0 0,1-1 1 0 0,-1 0-1 0 0,1 1 1 0 0,0-1-1 0 0,-1 0 1 0 0,1 0 0 0 0,0 0-1 0 0,-1 1 1 0 0,1-1-1 0 0,0 0 1 0 0,0 0-1 0 0,0 0 1 0 0,0 0-1 0 0,0 0 1 0 0,0 1-1 0 0,0-1 1 0 0,0 0-1 0 0,0 0 1 0 0,0-1 0 0 0,3-10-2273 0 0</inkml:trace>
  <inkml:trace contextRef="#ctx0" brushRef="#br0" timeOffset="0.99">435 0 19351 0 0,'-1'8'1751'0'0,"-15"50"-1234"0"0,13-49-231 0 0,-9 22 1239 0 0,-24 47 1 0 0,17-41-931 0 0,16-30-816 0 0,-1 0 1 0 0,1 0-1 0 0,1 0 0 0 0,-1 1 0 0 0,2-1 0 0 0,-1 1 0 0 0,0 7 1 0 0,2-13-791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10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98946" y="44903"/>
            <a:ext cx="5483471" cy="1253217"/>
          </a:xfrm>
        </p:spPr>
        <p:txBody>
          <a:bodyPr>
            <a:noAutofit/>
          </a:bodyPr>
          <a:lstStyle/>
          <a:p>
            <a:r>
              <a:rPr lang="en-US" sz="1400" dirty="0"/>
              <a:t>int </a:t>
            </a:r>
            <a:r>
              <a:rPr lang="en-US" sz="1400" dirty="0" err="1"/>
              <a:t>fibonacci</a:t>
            </a:r>
            <a:r>
              <a:rPr lang="en-US" sz="1400" dirty="0"/>
              <a:t>(int num) {</a:t>
            </a:r>
            <a:br>
              <a:rPr lang="en-US" sz="1400" dirty="0"/>
            </a:br>
            <a:r>
              <a:rPr lang="en-US" sz="1400" dirty="0"/>
              <a:t>    if (num &lt;= 1) return num;</a:t>
            </a:r>
            <a:br>
              <a:rPr lang="en-US" sz="1400" dirty="0"/>
            </a:br>
            <a:r>
              <a:rPr lang="en-US" sz="1400" dirty="0"/>
              <a:t>    return </a:t>
            </a:r>
            <a:r>
              <a:rPr lang="en-US" sz="1400" dirty="0" err="1"/>
              <a:t>fibonacci</a:t>
            </a:r>
            <a:r>
              <a:rPr lang="en-US" sz="1400" dirty="0"/>
              <a:t>(num - 2) + </a:t>
            </a:r>
            <a:r>
              <a:rPr lang="en-US" sz="1400" dirty="0" err="1"/>
              <a:t>fibonacci</a:t>
            </a:r>
            <a:r>
              <a:rPr lang="en-US" sz="1400" dirty="0"/>
              <a:t>(num - 1);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2</a:t>
            </a:r>
            <a:r>
              <a:rPr lang="en-US" baseline="30000" dirty="0" err="1"/>
              <a:t>n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</p:spTree>
    <p:extLst>
      <p:ext uri="{BB962C8B-B14F-4D97-AF65-F5344CB8AC3E}">
        <p14:creationId xmlns:p14="http://schemas.microsoft.com/office/powerpoint/2010/main" val="221506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10 due Monday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3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next Friday</a:t>
            </a:r>
          </a:p>
          <a:p>
            <a:pPr lvl="1"/>
            <a:r>
              <a:rPr lang="en-US" dirty="0"/>
              <a:t>Released @ </a:t>
            </a:r>
            <a:r>
              <a:rPr lang="en-US" dirty="0" err="1"/>
              <a:t>8am</a:t>
            </a:r>
            <a:r>
              <a:rPr lang="en-US" dirty="0"/>
              <a:t> on Friday</a:t>
            </a:r>
          </a:p>
          <a:p>
            <a:pPr lvl="1"/>
            <a:r>
              <a:rPr lang="en-US" dirty="0"/>
              <a:t>Closes @ </a:t>
            </a:r>
            <a:r>
              <a:rPr lang="en-US" dirty="0" err="1"/>
              <a:t>12pm</a:t>
            </a:r>
            <a:r>
              <a:rPr lang="en-US" dirty="0"/>
              <a:t> on Saturday</a:t>
            </a:r>
          </a:p>
          <a:p>
            <a:pPr lvl="1"/>
            <a:r>
              <a:rPr lang="en-US" dirty="0"/>
              <a:t>More details to be released on Piazza soon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FDDAD5-940C-495D-81F3-9FA09923EBB1}"/>
                  </a:ext>
                </a:extLst>
              </p14:cNvPr>
              <p14:cNvContentPartPr/>
              <p14:nvPr/>
            </p14:nvContentPartPr>
            <p14:xfrm>
              <a:off x="1834129" y="2604499"/>
              <a:ext cx="1105560" cy="6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FDDAD5-940C-495D-81F3-9FA09923EB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5129" y="2595859"/>
                <a:ext cx="11232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5CF4653-62F7-41C4-9594-687EF8A5735B}"/>
                  </a:ext>
                </a:extLst>
              </p14:cNvPr>
              <p14:cNvContentPartPr/>
              <p14:nvPr/>
            </p14:nvContentPartPr>
            <p14:xfrm>
              <a:off x="4526929" y="2385619"/>
              <a:ext cx="227520" cy="106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5CF4653-62F7-41C4-9594-687EF8A573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7929" y="2376619"/>
                <a:ext cx="245160" cy="12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E092CC9-A0DF-409B-9D2D-B2FB63335298}"/>
              </a:ext>
            </a:extLst>
          </p:cNvPr>
          <p:cNvGrpSpPr/>
          <p:nvPr/>
        </p:nvGrpSpPr>
        <p:grpSpPr>
          <a:xfrm>
            <a:off x="6101209" y="2190859"/>
            <a:ext cx="1472760" cy="325080"/>
            <a:chOff x="6101209" y="2190859"/>
            <a:chExt cx="1472760" cy="32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E33F5A3-ACCB-4E18-B767-5BFCCA2A7832}"/>
                    </a:ext>
                  </a:extLst>
                </p14:cNvPr>
                <p14:cNvContentPartPr/>
                <p14:nvPr/>
              </p14:nvContentPartPr>
              <p14:xfrm>
                <a:off x="6101209" y="2328379"/>
                <a:ext cx="109080" cy="187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E33F5A3-ACCB-4E18-B767-5BFCCA2A78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92209" y="2319379"/>
                  <a:ext cx="1267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2252064-BF6B-48B0-95BA-D5C8A4369710}"/>
                    </a:ext>
                  </a:extLst>
                </p14:cNvPr>
                <p14:cNvContentPartPr/>
                <p14:nvPr/>
              </p14:nvContentPartPr>
              <p14:xfrm>
                <a:off x="6259969" y="2326939"/>
                <a:ext cx="109440" cy="162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2252064-BF6B-48B0-95BA-D5C8A43697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51329" y="2318299"/>
                  <a:ext cx="1270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C08705-7F7A-4920-8B4F-A5465A6E3467}"/>
                    </a:ext>
                  </a:extLst>
                </p14:cNvPr>
                <p14:cNvContentPartPr/>
                <p14:nvPr/>
              </p14:nvContentPartPr>
              <p14:xfrm>
                <a:off x="6434929" y="2190859"/>
                <a:ext cx="129600" cy="275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C08705-7F7A-4920-8B4F-A5465A6E346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6289" y="2181859"/>
                  <a:ext cx="1472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435331A-E2E5-4894-9901-B4281D85BBE1}"/>
                    </a:ext>
                  </a:extLst>
                </p14:cNvPr>
                <p14:cNvContentPartPr/>
                <p14:nvPr/>
              </p14:nvContentPartPr>
              <p14:xfrm>
                <a:off x="6602689" y="2360419"/>
                <a:ext cx="208080" cy="92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435331A-E2E5-4894-9901-B4281D85BBE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93689" y="2351419"/>
                  <a:ext cx="2257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DD67E5F-472B-4D6F-8577-8ACAF0773C08}"/>
                    </a:ext>
                  </a:extLst>
                </p14:cNvPr>
                <p14:cNvContentPartPr/>
                <p14:nvPr/>
              </p14:nvContentPartPr>
              <p14:xfrm>
                <a:off x="6854689" y="2257099"/>
                <a:ext cx="14760" cy="210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DD67E5F-472B-4D6F-8577-8ACAF0773C0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46049" y="2248099"/>
                  <a:ext cx="324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8E866EF-9913-4F40-B70D-E07F52C1F8F9}"/>
                    </a:ext>
                  </a:extLst>
                </p14:cNvPr>
                <p14:cNvContentPartPr/>
                <p14:nvPr/>
              </p14:nvContentPartPr>
              <p14:xfrm>
                <a:off x="6931729" y="2305699"/>
                <a:ext cx="58680" cy="112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8E866EF-9913-4F40-B70D-E07F52C1F8F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23089" y="2296699"/>
                  <a:ext cx="763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FBB3A00-954D-4428-B93A-43F9912A551A}"/>
                    </a:ext>
                  </a:extLst>
                </p14:cNvPr>
                <p14:cNvContentPartPr/>
                <p14:nvPr/>
              </p14:nvContentPartPr>
              <p14:xfrm>
                <a:off x="7029289" y="2306419"/>
                <a:ext cx="156600" cy="157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FBB3A00-954D-4428-B93A-43F9912A551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20649" y="2297419"/>
                  <a:ext cx="174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A0EE3EC-E3C2-4280-852E-9DE8EEEDCB48}"/>
                    </a:ext>
                  </a:extLst>
                </p14:cNvPr>
                <p14:cNvContentPartPr/>
                <p14:nvPr/>
              </p14:nvContentPartPr>
              <p14:xfrm>
                <a:off x="7188769" y="2217859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A0EE3EC-E3C2-4280-852E-9DE8EEEDCB4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79769" y="220921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8271DD-5C97-4B69-9AAC-8476ADF7ECB8}"/>
                    </a:ext>
                  </a:extLst>
                </p14:cNvPr>
                <p14:cNvContentPartPr/>
                <p14:nvPr/>
              </p14:nvContentPartPr>
              <p14:xfrm>
                <a:off x="7216129" y="2351419"/>
                <a:ext cx="72000" cy="67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8271DD-5C97-4B69-9AAC-8476ADF7EC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07489" y="2342419"/>
                  <a:ext cx="896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12FE9A3-98F3-4AC9-AC4D-4BBAA73C27A7}"/>
                    </a:ext>
                  </a:extLst>
                </p14:cNvPr>
                <p14:cNvContentPartPr/>
                <p14:nvPr/>
              </p14:nvContentPartPr>
              <p14:xfrm>
                <a:off x="7307209" y="2367619"/>
                <a:ext cx="137520" cy="60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12FE9A3-98F3-4AC9-AC4D-4BBAA73C27A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98209" y="2358979"/>
                  <a:ext cx="1551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0CCC969-33F6-4BBA-AA96-81A9567B36E4}"/>
                    </a:ext>
                  </a:extLst>
                </p14:cNvPr>
                <p14:cNvContentPartPr/>
                <p14:nvPr/>
              </p14:nvContentPartPr>
              <p14:xfrm>
                <a:off x="7530409" y="2313979"/>
                <a:ext cx="43560" cy="95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0CCC969-33F6-4BBA-AA96-81A9567B36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21409" y="2304979"/>
                  <a:ext cx="6120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462354-62C8-466D-9BBF-98A530A2E185}"/>
              </a:ext>
            </a:extLst>
          </p:cNvPr>
          <p:cNvGrpSpPr/>
          <p:nvPr/>
        </p:nvGrpSpPr>
        <p:grpSpPr>
          <a:xfrm>
            <a:off x="4812769" y="2226139"/>
            <a:ext cx="881640" cy="360000"/>
            <a:chOff x="4812769" y="2226139"/>
            <a:chExt cx="881640" cy="36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1AF8D17-093B-4965-881F-73235E10429E}"/>
                    </a:ext>
                  </a:extLst>
                </p14:cNvPr>
                <p14:cNvContentPartPr/>
                <p14:nvPr/>
              </p14:nvContentPartPr>
              <p14:xfrm>
                <a:off x="4812769" y="2385259"/>
                <a:ext cx="102600" cy="200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1AF8D17-093B-4965-881F-73235E10429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03769" y="2376259"/>
                  <a:ext cx="1202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44AF4F0-CC90-4AD9-91C9-7F761BCD84AF}"/>
                    </a:ext>
                  </a:extLst>
                </p14:cNvPr>
                <p14:cNvContentPartPr/>
                <p14:nvPr/>
              </p14:nvContentPartPr>
              <p14:xfrm>
                <a:off x="4912489" y="2362219"/>
                <a:ext cx="131040" cy="133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44AF4F0-CC90-4AD9-91C9-7F761BCD84A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03489" y="2353219"/>
                  <a:ext cx="148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C7B5996-51DF-47D8-97D3-56A3E1EBB448}"/>
                    </a:ext>
                  </a:extLst>
                </p14:cNvPr>
                <p14:cNvContentPartPr/>
                <p14:nvPr/>
              </p14:nvContentPartPr>
              <p14:xfrm>
                <a:off x="5055049" y="2380579"/>
                <a:ext cx="65160" cy="108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C7B5996-51DF-47D8-97D3-56A3E1EBB44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46409" y="2371939"/>
                  <a:ext cx="82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09882F7-9CEA-4619-8EA4-5E5B82FE7E28}"/>
                    </a:ext>
                  </a:extLst>
                </p14:cNvPr>
                <p14:cNvContentPartPr/>
                <p14:nvPr/>
              </p14:nvContentPartPr>
              <p14:xfrm>
                <a:off x="5155489" y="2370499"/>
                <a:ext cx="95400" cy="117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09882F7-9CEA-4619-8EA4-5E5B82FE7E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46849" y="2361499"/>
                  <a:ext cx="113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879FC7E-E0F8-4A9C-B7AE-1577804143AA}"/>
                    </a:ext>
                  </a:extLst>
                </p14:cNvPr>
                <p14:cNvContentPartPr/>
                <p14:nvPr/>
              </p14:nvContentPartPr>
              <p14:xfrm>
                <a:off x="5313889" y="2226139"/>
                <a:ext cx="156600" cy="212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879FC7E-E0F8-4A9C-B7AE-1577804143A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04889" y="2217499"/>
                  <a:ext cx="174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12A277D-56AA-43E7-AC76-C2EA03C86C0A}"/>
                    </a:ext>
                  </a:extLst>
                </p14:cNvPr>
                <p14:cNvContentPartPr/>
                <p14:nvPr/>
              </p14:nvContentPartPr>
              <p14:xfrm>
                <a:off x="5471929" y="2243419"/>
                <a:ext cx="11520" cy="25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12A277D-56AA-43E7-AC76-C2EA03C86C0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62929" y="2234779"/>
                  <a:ext cx="291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AE0CC41-EA22-4353-8F2F-FE2B8AB6F73E}"/>
                    </a:ext>
                  </a:extLst>
                </p14:cNvPr>
                <p14:cNvContentPartPr/>
                <p14:nvPr/>
              </p14:nvContentPartPr>
              <p14:xfrm>
                <a:off x="5500729" y="2313619"/>
                <a:ext cx="193680" cy="150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AE0CC41-EA22-4353-8F2F-FE2B8AB6F7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92089" y="2304619"/>
                  <a:ext cx="211320" cy="16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7D52560-BC14-42FC-B5BF-388D03DB6DAD}"/>
                  </a:ext>
                </a:extLst>
              </p14:cNvPr>
              <p14:cNvContentPartPr/>
              <p14:nvPr/>
            </p14:nvContentPartPr>
            <p14:xfrm>
              <a:off x="5979169" y="2571379"/>
              <a:ext cx="1654920" cy="30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7D52560-BC14-42FC-B5BF-388D03DB6DA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70169" y="2562379"/>
                <a:ext cx="16725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DFBC024-0681-420C-809C-877D575BC1DA}"/>
                  </a:ext>
                </a:extLst>
              </p14:cNvPr>
              <p14:cNvContentPartPr/>
              <p14:nvPr/>
            </p14:nvContentPartPr>
            <p14:xfrm>
              <a:off x="875809" y="2975659"/>
              <a:ext cx="722160" cy="23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DFBC024-0681-420C-809C-877D575BC1D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66809" y="2966659"/>
                <a:ext cx="7398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0DE766D-4E99-45EB-A31A-B2A657FDB52D}"/>
                  </a:ext>
                </a:extLst>
              </p14:cNvPr>
              <p14:cNvContentPartPr/>
              <p14:nvPr/>
            </p14:nvContentPartPr>
            <p14:xfrm>
              <a:off x="4070089" y="3992299"/>
              <a:ext cx="639000" cy="56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0DE766D-4E99-45EB-A31A-B2A657FDB52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61449" y="3983299"/>
                <a:ext cx="656640" cy="7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C190876-5922-45B3-8540-8C8694BA9E23}"/>
              </a:ext>
            </a:extLst>
          </p:cNvPr>
          <p:cNvGrpSpPr/>
          <p:nvPr/>
        </p:nvGrpSpPr>
        <p:grpSpPr>
          <a:xfrm>
            <a:off x="4048849" y="2986459"/>
            <a:ext cx="1273680" cy="627120"/>
            <a:chOff x="4048849" y="2986459"/>
            <a:chExt cx="1273680" cy="62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D3B31EF-3A2B-4BC8-AE58-66EFDB2DE9CB}"/>
                    </a:ext>
                  </a:extLst>
                </p14:cNvPr>
                <p14:cNvContentPartPr/>
                <p14:nvPr/>
              </p14:nvContentPartPr>
              <p14:xfrm>
                <a:off x="4048849" y="2986459"/>
                <a:ext cx="208800" cy="627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D3B31EF-3A2B-4BC8-AE58-66EFDB2DE9C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39849" y="2977459"/>
                  <a:ext cx="2264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7F66C01-349A-4474-9023-8D4351741354}"/>
                    </a:ext>
                  </a:extLst>
                </p14:cNvPr>
                <p14:cNvContentPartPr/>
                <p14:nvPr/>
              </p14:nvContentPartPr>
              <p14:xfrm>
                <a:off x="4416409" y="3207859"/>
                <a:ext cx="131040" cy="119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7F66C01-349A-4474-9023-8D435174135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07409" y="3199219"/>
                  <a:ext cx="1486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FF4FD46-127C-49C1-8183-45C1945CDA29}"/>
                    </a:ext>
                  </a:extLst>
                </p14:cNvPr>
                <p14:cNvContentPartPr/>
                <p14:nvPr/>
              </p14:nvContentPartPr>
              <p14:xfrm>
                <a:off x="4609009" y="3153499"/>
                <a:ext cx="127440" cy="210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FF4FD46-127C-49C1-8183-45C1945CDA2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00369" y="3144859"/>
                  <a:ext cx="1450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520C1B7-F26E-478C-9B6B-B745A2B4B839}"/>
                    </a:ext>
                  </a:extLst>
                </p14:cNvPr>
                <p14:cNvContentPartPr/>
                <p14:nvPr/>
              </p14:nvContentPartPr>
              <p14:xfrm>
                <a:off x="4889809" y="3125779"/>
                <a:ext cx="103680" cy="229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520C1B7-F26E-478C-9B6B-B745A2B4B83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81169" y="3116779"/>
                  <a:ext cx="1213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F2DB84F-90E0-413B-A4E4-542DCF5ED664}"/>
                    </a:ext>
                  </a:extLst>
                </p14:cNvPr>
                <p14:cNvContentPartPr/>
                <p14:nvPr/>
              </p14:nvContentPartPr>
              <p14:xfrm>
                <a:off x="5030569" y="3266899"/>
                <a:ext cx="78480" cy="101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F2DB84F-90E0-413B-A4E4-542DCF5ED66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21569" y="3257899"/>
                  <a:ext cx="961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E8D364A-43F7-4070-A292-7525E5D4F53B}"/>
                    </a:ext>
                  </a:extLst>
                </p14:cNvPr>
                <p14:cNvContentPartPr/>
                <p14:nvPr/>
              </p14:nvContentPartPr>
              <p14:xfrm>
                <a:off x="5127049" y="3271579"/>
                <a:ext cx="97920" cy="91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E8D364A-43F7-4070-A292-7525E5D4F53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18049" y="3262579"/>
                  <a:ext cx="115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74BD91B-58A2-42E5-A515-6551E11BE86D}"/>
                    </a:ext>
                  </a:extLst>
                </p14:cNvPr>
                <p14:cNvContentPartPr/>
                <p14:nvPr/>
              </p14:nvContentPartPr>
              <p14:xfrm>
                <a:off x="5233609" y="3285619"/>
                <a:ext cx="88920" cy="81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74BD91B-58A2-42E5-A515-6551E11BE86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24609" y="3276979"/>
                  <a:ext cx="106560" cy="9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CC0245E-AC50-4EEC-83D8-5646C48980E2}"/>
                  </a:ext>
                </a:extLst>
              </p14:cNvPr>
              <p14:cNvContentPartPr/>
              <p14:nvPr/>
            </p14:nvContentPartPr>
            <p14:xfrm>
              <a:off x="5526289" y="3157099"/>
              <a:ext cx="150840" cy="155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CC0245E-AC50-4EEC-83D8-5646C48980E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517289" y="3148459"/>
                <a:ext cx="168480" cy="17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444AD932-3EBD-4DAC-9D01-AF8B66E4BA2E}"/>
              </a:ext>
            </a:extLst>
          </p:cNvPr>
          <p:cNvGrpSpPr/>
          <p:nvPr/>
        </p:nvGrpSpPr>
        <p:grpSpPr>
          <a:xfrm>
            <a:off x="6005449" y="2993299"/>
            <a:ext cx="1283040" cy="271440"/>
            <a:chOff x="6005449" y="2993299"/>
            <a:chExt cx="128304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292AE39-F772-4083-ACB9-E7113EAED45D}"/>
                    </a:ext>
                  </a:extLst>
                </p14:cNvPr>
                <p14:cNvContentPartPr/>
                <p14:nvPr/>
              </p14:nvContentPartPr>
              <p14:xfrm>
                <a:off x="6005449" y="3036139"/>
                <a:ext cx="94320" cy="204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292AE39-F772-4083-ACB9-E7113EAED45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96809" y="3027139"/>
                  <a:ext cx="1119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CD026E3-02EA-4D11-9275-3678A135E30E}"/>
                    </a:ext>
                  </a:extLst>
                </p14:cNvPr>
                <p14:cNvContentPartPr/>
                <p14:nvPr/>
              </p14:nvContentPartPr>
              <p14:xfrm>
                <a:off x="6139729" y="3073579"/>
                <a:ext cx="78840" cy="157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CD026E3-02EA-4D11-9275-3678A135E30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30729" y="3064939"/>
                  <a:ext cx="964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7117BB8-1040-4C36-973E-AFD1F12AA4DC}"/>
                    </a:ext>
                  </a:extLst>
                </p14:cNvPr>
                <p14:cNvContentPartPr/>
                <p14:nvPr/>
              </p14:nvContentPartPr>
              <p14:xfrm>
                <a:off x="6274729" y="3122899"/>
                <a:ext cx="183240" cy="127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7117BB8-1040-4C36-973E-AFD1F12AA4D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66089" y="3114259"/>
                  <a:ext cx="2008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0DE722D-AEB2-4E16-9842-FF8839A65463}"/>
                    </a:ext>
                  </a:extLst>
                </p14:cNvPr>
                <p14:cNvContentPartPr/>
                <p14:nvPr/>
              </p14:nvContentPartPr>
              <p14:xfrm>
                <a:off x="6483889" y="3013819"/>
                <a:ext cx="115920" cy="250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0DE722D-AEB2-4E16-9842-FF8839A6546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74889" y="3004819"/>
                  <a:ext cx="1335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3A655A8-BF40-4B4F-9F46-0026275E6D51}"/>
                    </a:ext>
                  </a:extLst>
                </p14:cNvPr>
                <p14:cNvContentPartPr/>
                <p14:nvPr/>
              </p14:nvContentPartPr>
              <p14:xfrm>
                <a:off x="6599089" y="3123259"/>
                <a:ext cx="126360" cy="99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3A655A8-BF40-4B4F-9F46-0026275E6D5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90449" y="3114619"/>
                  <a:ext cx="1440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E07CB38-186D-4CB8-A6E2-D12079AD7934}"/>
                    </a:ext>
                  </a:extLst>
                </p14:cNvPr>
                <p14:cNvContentPartPr/>
                <p14:nvPr/>
              </p14:nvContentPartPr>
              <p14:xfrm>
                <a:off x="6819409" y="3091219"/>
                <a:ext cx="121680" cy="124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E07CB38-186D-4CB8-A6E2-D12079AD793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10769" y="3082579"/>
                  <a:ext cx="139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CACF189-E57E-4C16-910E-330C7C8A3963}"/>
                    </a:ext>
                  </a:extLst>
                </p14:cNvPr>
                <p14:cNvContentPartPr/>
                <p14:nvPr/>
              </p14:nvContentPartPr>
              <p14:xfrm>
                <a:off x="7014169" y="2993299"/>
                <a:ext cx="34200" cy="247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CACF189-E57E-4C16-910E-330C7C8A396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05169" y="2984299"/>
                  <a:ext cx="51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1EFE2E8-F699-43B9-B00D-0A130D62185E}"/>
                    </a:ext>
                  </a:extLst>
                </p14:cNvPr>
                <p14:cNvContentPartPr/>
                <p14:nvPr/>
              </p14:nvContentPartPr>
              <p14:xfrm>
                <a:off x="6940369" y="3066379"/>
                <a:ext cx="247320" cy="104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1EFE2E8-F699-43B9-B00D-0A130D62185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31369" y="3057379"/>
                  <a:ext cx="2649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B9BF665-FA11-4742-9568-A31BBEBDD92F}"/>
                    </a:ext>
                  </a:extLst>
                </p14:cNvPr>
                <p14:cNvContentPartPr/>
                <p14:nvPr/>
              </p14:nvContentPartPr>
              <p14:xfrm>
                <a:off x="7229089" y="3087619"/>
                <a:ext cx="59400" cy="117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B9BF665-FA11-4742-9568-A31BBEBDD92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20449" y="3078619"/>
                  <a:ext cx="77040" cy="135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10?</a:t>
            </a:r>
          </a:p>
          <a:p>
            <a:r>
              <a:rPr lang="en-US" dirty="0"/>
              <a:t>Big O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10?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25618" y="342900"/>
            <a:ext cx="5268558" cy="857250"/>
          </a:xfrm>
        </p:spPr>
        <p:txBody>
          <a:bodyPr>
            <a:normAutofit/>
          </a:bodyPr>
          <a:lstStyle/>
          <a:p>
            <a:r>
              <a:rPr lang="en-US" sz="2400" dirty="0"/>
              <a:t>Let f(n) = 100</a:t>
            </a:r>
            <a:endParaRPr lang="en-US" sz="24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NOT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100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157205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748727A9-9641-4544-9AAA-206E37D6AC61}"/>
              </a:ext>
            </a:extLst>
          </p:cNvPr>
          <p:cNvSpPr txBox="1"/>
          <p:nvPr/>
        </p:nvSpPr>
        <p:spPr>
          <a:xfrm>
            <a:off x="326188" y="765475"/>
            <a:ext cx="3417600" cy="3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For each function in the list below, it is related to the function below it by O, and the reverse is </a:t>
            </a:r>
            <a:r>
              <a:rPr lang="en" sz="1000" b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true. That is, 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 is O(n</a:t>
            </a:r>
            <a:r>
              <a:rPr lang="en" sz="1000" i="1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but 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000" i="1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lang="en" sz="1000" b="1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O(n)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1/(n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1/n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log(n)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sqrt(n)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… and so on for constant polynomials …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2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n!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009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25618" y="342900"/>
            <a:ext cx="5268558" cy="857250"/>
          </a:xfrm>
        </p:spPr>
        <p:txBody>
          <a:bodyPr>
            <a:normAutofit/>
          </a:bodyPr>
          <a:lstStyle/>
          <a:p>
            <a:r>
              <a:rPr lang="en-US" sz="2400" dirty="0"/>
              <a:t>Let f(n) = </a:t>
            </a:r>
            <a:r>
              <a:rPr lang="en-US" sz="2400" dirty="0" err="1"/>
              <a:t>3n3</a:t>
            </a:r>
            <a:r>
              <a:rPr lang="en-US" sz="2400" dirty="0"/>
              <a:t> + </a:t>
            </a:r>
            <a:r>
              <a:rPr lang="en-US" sz="2400" dirty="0" err="1"/>
              <a:t>2n</a:t>
            </a:r>
            <a:r>
              <a:rPr lang="en-US" sz="2400" dirty="0"/>
              <a:t> + 7</a:t>
            </a:r>
            <a:endParaRPr lang="en-US" sz="24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O(log(n))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240024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98946" y="44903"/>
            <a:ext cx="5483471" cy="1253217"/>
          </a:xfrm>
        </p:spPr>
        <p:txBody>
          <a:bodyPr>
            <a:noAutofit/>
          </a:bodyPr>
          <a:lstStyle/>
          <a:p>
            <a:r>
              <a:rPr lang="en-US" sz="1600" dirty="0"/>
              <a:t>void </a:t>
            </a:r>
            <a:r>
              <a:rPr lang="en-US" sz="1600" dirty="0" err="1"/>
              <a:t>printAllElementOfArray</a:t>
            </a:r>
            <a:r>
              <a:rPr lang="en-US" sz="1600" dirty="0"/>
              <a:t>(int[] </a:t>
            </a:r>
            <a:r>
              <a:rPr lang="en-US" sz="1600" dirty="0" err="1"/>
              <a:t>arr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for 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arr.legnth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("%d\n", 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  <a:endParaRPr lang="en-US" sz="16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O(log(n))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</p:spTree>
    <p:extLst>
      <p:ext uri="{BB962C8B-B14F-4D97-AF65-F5344CB8AC3E}">
        <p14:creationId xmlns:p14="http://schemas.microsoft.com/office/powerpoint/2010/main" val="68852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98946" y="44903"/>
            <a:ext cx="5483471" cy="1253217"/>
          </a:xfrm>
        </p:spPr>
        <p:txBody>
          <a:bodyPr>
            <a:noAutofit/>
          </a:bodyPr>
          <a:lstStyle/>
          <a:p>
            <a:r>
              <a:rPr lang="en-US" sz="1200" dirty="0"/>
              <a:t>void </a:t>
            </a:r>
            <a:r>
              <a:rPr lang="en-US" sz="1200" dirty="0" err="1"/>
              <a:t>printAllPossibleOrderedPairs</a:t>
            </a:r>
            <a:r>
              <a:rPr lang="en-US" sz="1200" dirty="0"/>
              <a:t>(int </a:t>
            </a:r>
            <a:r>
              <a:rPr lang="en-US" sz="1200" dirty="0" err="1"/>
              <a:t>arr</a:t>
            </a:r>
            <a:r>
              <a:rPr lang="en-US" sz="1200" dirty="0"/>
              <a:t>[]) {</a:t>
            </a:r>
            <a:br>
              <a:rPr lang="en-US" sz="1200" dirty="0"/>
            </a:br>
            <a:r>
              <a:rPr lang="en-US" sz="1200" dirty="0"/>
              <a:t>    for (int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arr.length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  <a:br>
              <a:rPr lang="en-US" sz="1200" dirty="0"/>
            </a:br>
            <a:r>
              <a:rPr lang="en-US" sz="1200" dirty="0"/>
              <a:t>        for (int j = 0; j &lt; </a:t>
            </a:r>
            <a:r>
              <a:rPr lang="en-US" sz="1200" dirty="0" err="1"/>
              <a:t>arr.length</a:t>
            </a:r>
            <a:r>
              <a:rPr lang="en-US" sz="1200" dirty="0"/>
              <a:t>; </a:t>
            </a:r>
            <a:r>
              <a:rPr lang="en-US" sz="1200" dirty="0" err="1"/>
              <a:t>j++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printf</a:t>
            </a:r>
            <a:r>
              <a:rPr lang="en-US" sz="1200" dirty="0"/>
              <a:t>("%d = %d\n", </a:t>
            </a:r>
            <a:r>
              <a:rPr lang="en-US" sz="1200" dirty="0" err="1"/>
              <a:t>arr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], </a:t>
            </a:r>
            <a:r>
              <a:rPr lang="en-US" sz="1200" dirty="0" err="1"/>
              <a:t>arr</a:t>
            </a:r>
            <a:r>
              <a:rPr lang="en-US" sz="1200" dirty="0"/>
              <a:t>[j]);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 }</a:t>
            </a:r>
            <a:br>
              <a:rPr lang="en-US" sz="1200" dirty="0"/>
            </a:br>
            <a:r>
              <a:rPr lang="en-US" sz="1200" dirty="0"/>
              <a:t>}</a:t>
            </a:r>
            <a:endParaRPr lang="en-US" sz="12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O(log(n))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</p:spTree>
    <p:extLst>
      <p:ext uri="{BB962C8B-B14F-4D97-AF65-F5344CB8AC3E}">
        <p14:creationId xmlns:p14="http://schemas.microsoft.com/office/powerpoint/2010/main" val="639016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2842</TotalTime>
  <Words>630</Words>
  <Application>Microsoft Office PowerPoint</Application>
  <PresentationFormat>On-screen Show (16:9)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Roboto</vt:lpstr>
      <vt:lpstr>Calibri</vt:lpstr>
      <vt:lpstr>Calibri Light</vt:lpstr>
      <vt:lpstr>Office Theme</vt:lpstr>
      <vt:lpstr>CSE 12 – Basic Data Structures and Object-Oriented Design Lecture 10</vt:lpstr>
      <vt:lpstr>Announcements</vt:lpstr>
      <vt:lpstr>Topics</vt:lpstr>
      <vt:lpstr>Questions on Lecture 10?</vt:lpstr>
      <vt:lpstr>Let f(n) = 100</vt:lpstr>
      <vt:lpstr>PowerPoint Presentation</vt:lpstr>
      <vt:lpstr>Let f(n) = 3n3 + 2n + 7</vt:lpstr>
      <vt:lpstr>void printAllElementOfArray(int[] arr) {     for (int i = 0; i &lt; arr.legnth; i++) {         printf("%d\n", arr[i]);     } }</vt:lpstr>
      <vt:lpstr>void printAllPossibleOrderedPairs(int arr[]) {     for (int i = 0; i &lt; arr.length; i++) {         for (int j = 0; j &lt; arr.length; j++) {             printf("%d = %d\n", arr[i], arr[j]);         }      } }</vt:lpstr>
      <vt:lpstr>int fibonacci(int num) {     if (num &lt;= 1) return num;     return fibonacci(num - 2) + fibonacci(num - 1); 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155</cp:revision>
  <dcterms:modified xsi:type="dcterms:W3CDTF">2020-10-23T17:39:40Z</dcterms:modified>
</cp:coreProperties>
</file>