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51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562289"/>
          </a:xfrm>
        </p:spPr>
        <p:txBody>
          <a:bodyPr>
            <a:normAutofit/>
          </a:bodyPr>
          <a:lstStyle/>
          <a:p>
            <a:r>
              <a:rPr lang="en-US" dirty="0"/>
              <a:t>Quiz 16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Not Wednesday – holiday</a:t>
            </a:r>
          </a:p>
          <a:p>
            <a:r>
              <a:rPr lang="en-US" dirty="0" err="1"/>
              <a:t>PA6</a:t>
            </a:r>
            <a:r>
              <a:rPr lang="en-US" dirty="0"/>
              <a:t> released Thursday</a:t>
            </a:r>
          </a:p>
          <a:p>
            <a:r>
              <a:rPr lang="en-US" dirty="0"/>
              <a:t>Game/Movie Night Social on Friday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r>
              <a:rPr lang="en-US" dirty="0"/>
              <a:t>Degree Planning EC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Hash Table – draw the pictures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0.75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192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16</vt:lpstr>
      <vt:lpstr>Announcements</vt:lpstr>
      <vt:lpstr>Topics</vt:lpstr>
      <vt:lpstr>Hash Table – draw the pictures (Separate Chaining)</vt:lpstr>
      <vt:lpstr>Questions on Lecture 16?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186</cp:revision>
  <dcterms:modified xsi:type="dcterms:W3CDTF">2020-11-09T06:09:43Z</dcterms:modified>
</cp:coreProperties>
</file>