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2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21 4144 0 0,'-12'1'565'0'0,"3"-2"570"0"0,7 1-798 0 0,1 0 0 0 0,-1-1 0 0 0,0 1-1 0 0,0-1 1 0 0,0 1 0 0 0,1-1 0 0 0,-1 1 0 0 0,-3-3 0 0 0,-30-12 12422 0 0,101 32-9623 0 0,-60-15-2957 0 0,1-1 0 0 0,-1 0 0 0 0,0 0 0 0 0,1 0 0 0 0,-1-1 0 0 0,0 0 0 0 0,13-1 0 0 0,14 0 264 0 0,-10 2-243 0 0,219 22 1001 0 0,-58 4-578 0 0,-103-16-365 0 0,81 14 329 0 0,41 6 118 0 0,0-17-86 0 0,-19-29 59 0 0,-68 2-364 0 0,-83 10-308 0 0,52-2 77 0 0,75 14 335 0 0,-136-6-369 0 0,58 3 206 0 0,-60-4-211 0 0,-17-2-33 0 0,0 1 1 0 0,0-1 0 0 0,0 0-1 0 0,0 0 1 0 0,0-1-1 0 0,6 0 1 0 0,-6 0-12 0 0,-1 1 0 0 0,1 1 0 0 0,0-1 0 0 0,0 1 0 0 0,6 1 0 0 0,-7-1 0 0 0,39 4 0 0 0,-35-4 0 0 0,-3-1-20 0 0,-4 0-73 0 0,-9 0-5954 0 0,6 1 5553 0 0,1-1 0 0 0,-1 1 0 0 0,1-1-1 0 0,0 1 1 0 0,-1 0 0 0 0,1-1 0 0 0,-1 1 0 0 0,1 0 0 0 0,0 0 0 0 0,-2 2-1 0 0,-7 4-7396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15664 0 0,'0'0'1571'0'0,"-12"1"-1423"0"0,9 0 185 0 0,0 0-1 0 0,1 0 0 0 0,-1 1 1 0 0,1-1-1 0 0,-1 1 0 0 0,1-1 0 0 0,-1 1 1 0 0,1 0-1 0 0,0 0 0 0 0,0 0 1 0 0,-3 4-1 0 0,-1 1 296 0 0,0 1 0 0 0,-6 12 0 0 0,12-20-558 0 0,-1 0-1 0 0,1 1 0 0 0,0-1 0 0 0,-1 1 1 0 0,1-1-1 0 0,0 1 0 0 0,0-1 1 0 0,-1 1-1 0 0,1 0 0 0 0,0-1 1 0 0,0 1-1 0 0,0-1 0 0 0,0 1 0 0 0,0-1 1 0 0,0 1-1 0 0,0-1 0 0 0,0 1 1 0 0,0 0-1 0 0,0-1 0 0 0,0 1 0 0 0,0 0 1 0 0,1-1 24 0 0,-1 1-1 0 0,0-1 1 0 0,1 0 0 0 0,-1 0 0 0 0,0 1 0 0 0,1-1-1 0 0,-1 0 1 0 0,0 0 0 0 0,1 0 0 0 0,-1 0 0 0 0,1 0-1 0 0,-1 0 1 0 0,0 1 0 0 0,1-1 0 0 0,-1 0 0 0 0,0 0-1 0 0,1 0 1 0 0,-1 0 0 0 0,1 0 0 0 0,-1 0 0 0 0,0-1 0 0 0,1 1-1 0 0,2 0 80 0 0,-1-1-1 0 0,1 0 0 0 0,-1 1 1 0 0,1-1-1 0 0,-1 0 0 0 0,1-1 1 0 0,-1 1-1 0 0,2-2 0 0 0,30-21 1064 0 0,-33 23-1224 0 0,-1 1-1 0 0,1 0 1 0 0,0-1-1 0 0,0 1 0 0 0,0 0 1 0 0,-1-1-1 0 0,1 1 0 0 0,0 0 1 0 0,0 0-1 0 0,0 0 1 0 0,0 0-1 0 0,0 0 0 0 0,-1 0 1 0 0,1 0-1 0 0,0 0 0 0 0,0 0 1 0 0,0 0-1 0 0,0 1 1 0 0,-1-1-1 0 0,1 0 0 0 0,0 0 1 0 0,0 1-1 0 0,0-1 0 0 0,-1 1 1 0 0,1-1-1 0 0,0 1 1 0 0,0-1-1 0 0,0 2 0 0 0,2-1 20 0 0,-1 1 0 0 0,0-1 0 0 0,-1 1 0 0 0,1 0 0 0 0,0-1 0 0 0,0 1 0 0 0,-1 0 0 0 0,3 4-1 0 0,7 26-619 0 0,-9-31 603 0 0,-1 15-103 0 0,-1-15-293 0 0,2-2-479 0 0,0 1 496 0 0,0-1 0 0 0,0 1 0 0 0,0-1 0 0 0,0 0 0 0 0,0 0 0 0 0,0 0 0 0 0,0 0 0 0 0,-1 0 0 0 0,1 0 0 0 0,0-1 0 0 0,1-1 0 0 0,3-1-594 0 0,5-3-696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20 18943 0 0,'0'-1'87'0'0,"-1"0"-1"0"0,1 0 1 0 0,0 0-1 0 0,-1 0 0 0 0,1 1 1 0 0,-1-1-1 0 0,0 0 0 0 0,1 0 1 0 0,-1 0-1 0 0,0 1 0 0 0,1-1 1 0 0,-1 0-1 0 0,0 0 0 0 0,0 1 1 0 0,1-1-1 0 0,-1 1 1 0 0,0-1-1 0 0,0 1 0 0 0,0-1 1 0 0,0 1-1 0 0,0 0 0 0 0,0-1 1 0 0,0 1-1 0 0,-1 0 0 0 0,0-1 197 0 0,-1 0-1 0 0,0 0 0 0 0,1 1 0 0 0,-1 0 0 0 0,1-1 0 0 0,-1 1 0 0 0,0 0 0 0 0,1 0 0 0 0,-4 1 0 0 0,-17 1 3393 0 0,20 0-3658 0 0,1 2 31 0 0,2-3 55 0 0,-1 0 0 0 0,1 0 1 0 0,-1 0-1 0 0,0 0 0 0 0,0 0 0 0 0,1 0 0 0 0,-1-1 0 0 0,0 1 0 0 0,0 0 0 0 0,0 0 0 0 0,0-1 1 0 0,0 1-1 0 0,0 0 0 0 0,-1 0 0 0 0,1-1-66 0 0,0 1 0 0 0,0-1 1 0 0,0 1-1 0 0,0 0 0 0 0,0-1 0 0 0,0 1 0 0 0,0 0 1 0 0,0 0-1 0 0,0 0 0 0 0,0 0 0 0 0,-1 2 0 0 0,1-1-34 0 0,-1 1-1 0 0,0-1 0 0 0,0 1 0 0 0,0-1 0 0 0,0 0 0 0 0,-3 3 0 0 0,3-3 0 0 0,-1 0 0 0 0,1 0 0 0 0,0 1 1 0 0,0-1-1 0 0,0 1 0 0 0,-2 3 0 0 0,3-4 15 0 0,0 0 0 0 0,0 0 0 0 0,1 0 0 0 0,-1 0 0 0 0,0 0 0 0 0,1 0 0 0 0,0 0 0 0 0,0 0 0 0 0,-1 0 0 0 0,1 1 0 0 0,0-1 0 0 0,1 0 0 0 0,-1 0 0 0 0,0 0 0 0 0,1 0 0 0 0,-1 0 0 0 0,1 0 0 0 0,-1 0 0 0 0,1 0 0 0 0,0 0 0 0 0,0 0 0 0 0,0 0 0 0 0,3 3 0 0 0,1 2-25 0 0,1 0 0 0 0,0 0 1 0 0,1-1-1 0 0,9 8 0 0 0,-5-4-56 0 0,-10-10 107 0 0,0 1 0 0 0,0 0 0 0 0,-1-1 0 0 0,1 1 0 0 0,0 0 0 0 0,-1-1-1 0 0,1 1 1 0 0,0 0 0 0 0,-1 0 0 0 0,1 0 0 0 0,-1 0 0 0 0,1 0 0 0 0,-1 0 0 0 0,0 0 0 0 0,1 0 0 0 0,-1 0 0 0 0,0 0 0 0 0,0 0-1 0 0,0 0 1 0 0,0 0 0 0 0,0 0 0 0 0,0 0 0 0 0,0 0 0 0 0,0 0 0 0 0,0 0 0 0 0,0 0 0 0 0,0 0 0 0 0,-1 0 0 0 0,1 0 0 0 0,-2 3-94 0 0,0-2 0 0 0,1 1 0 0 0,-1 0 0 0 0,0 0 0 0 0,-1-1 0 0 0,1 1 0 0 0,-4 3 0 0 0,0-2 35 0 0,1 1 0 0 0,0-1 0 0 0,-1-1 0 0 0,0 1 0 0 0,0-1 0 0 0,0 0 1 0 0,0-1-1 0 0,-1 1 0 0 0,-11 2 0 0 0,8-3-917 0 0,0 0 1 0 0,0-1-1 0 0,-12 0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9216 0 0,'-8'-1'12024'0'0,"-3"2"-8955"0"0,9-1-2964 0 0,1 1 0 0 0,0-1 1 0 0,0 1-1 0 0,0 0 0 0 0,0-1 0 0 0,0 1 1 0 0,0 0-1 0 0,0 0 0 0 0,0 0 1 0 0,0 0-1 0 0,0 0 0 0 0,0 0 1 0 0,0 0-1 0 0,0 0 0 0 0,1 0 1 0 0,-1 0-1 0 0,1 0 0 0 0,-1 0 1 0 0,1 0-1 0 0,-1 1 0 0 0,1-1 1 0 0,-1 0-1 0 0,1 1 0 0 0,0-1 1 0 0,0 0-1 0 0,0 0 0 0 0,0 1 1 0 0,0-1-1 0 0,0 0 0 0 0,0 1 0 0 0,0-1 1 0 0,0 0-1 0 0,1 2 0 0 0,1 3 128 0 0,0 1 1 0 0,1-1-1 0 0,0 0 0 0 0,0 1 0 0 0,5 5 0 0 0,-3-3 373 0 0,-3-5-563 0 0,0-1 0 0 0,0 1-1 0 0,0 0 1 0 0,-1 0 0 0 0,0-1 0 0 0,0 1 0 0 0,0 0 0 0 0,0 0 0 0 0,-1 0-1 0 0,1 1 1 0 0,-1 5 0 0 0,0-7-39 0 0,-1-1 0 0 0,1 1-1 0 0,-1 0 1 0 0,0-1 0 0 0,0 1 0 0 0,0 0-1 0 0,0-1 1 0 0,0 1 0 0 0,0-1 0 0 0,-1 1-1 0 0,1-1 1 0 0,-1 0 0 0 0,1 0-1 0 0,-1 0 1 0 0,0 0 0 0 0,0 0 0 0 0,0 0-1 0 0,-3 2 1 0 0,-4 2-194 0 0,1-1 0 0 0,-1 0-1 0 0,-11 5 1 0 0,3-4-2572 0 0,1 0-3612 0 0,-4-1-2488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25 2760 0 0,'-3'-5'7716'0'0,"-5"-5"-4970"0"0,6 9-2491 0 0,0 0 1 0 0,0-1-1 0 0,0 1 0 0 0,0 0 0 0 0,1 1 0 0 0,-1-1 1 0 0,0 0-1 0 0,-1 1 0 0 0,1-1 0 0 0,0 1 0 0 0,0-1 1 0 0,0 1-1 0 0,0 0 0 0 0,0 0 0 0 0,-4 1 0 0 0,-35 6 1236 0 0,30-5-1097 0 0,4 0-217 0 0,0 0 1 0 0,1 0-1 0 0,-1 1 1 0 0,0-1-1 0 0,1 2 0 0 0,0-1 1 0 0,0 1-1 0 0,0 0 0 0 0,0 0 1 0 0,-7 6-1 0 0,10-6-157 0 0,0-1 0 0 0,0 0 0 0 0,0 1 0 0 0,0 0 0 0 0,0 0-1 0 0,1 0 1 0 0,0 0 0 0 0,0 0 0 0 0,0 0 0 0 0,0 0 0 0 0,0 1 0 0 0,1-1 0 0 0,0 1 0 0 0,0-1 0 0 0,0 1-1 0 0,0 8 1 0 0,1-12 37 0 0,0 0-1 0 0,0 0 0 0 0,0 0 0 0 0,1 0 0 0 0,-1 0 1 0 0,0 0-1 0 0,0 0 0 0 0,0 0 0 0 0,1 0 0 0 0,-1 0 1 0 0,1 0-1 0 0,-1 0 0 0 0,1-1 0 0 0,-1 1 0 0 0,1 0 0 0 0,-1 0 1 0 0,1 0-1 0 0,0 0 0 0 0,-1-1 0 0 0,1 1 0 0 0,0 0 1 0 0,0-1-1 0 0,1 2 0 0 0,-1-1-8 0 0,1-1 0 0 0,0 1 0 0 0,0 0 0 0 0,0-1 0 0 0,0 1 0 0 0,0-1 0 0 0,0 0 0 0 0,0 1 0 0 0,1-1 0 0 0,-1 0 0 0 0,2-1 0 0 0,3 1 100 0 0,0-1 1 0 0,0-1 0 0 0,0 1-1 0 0,0-1 1 0 0,13-6-1 0 0,-16 6-32 0 0,1-1 1 0 0,-1 0-1 0 0,0 1 0 0 0,0-2 0 0 0,0 1 0 0 0,0 0 0 0 0,-1-1 0 0 0,4-4 1 0 0,-7 8-107 0 0,0 0 1 0 0,0 0-1 0 0,0-1 1 0 0,0 1-1 0 0,0 0 1 0 0,0 0-1 0 0,0 0 1 0 0,1 0-1 0 0,-1 0 1 0 0,0 0-1 0 0,0 0 1 0 0,0 0-1 0 0,0-1 1 0 0,0 1-1 0 0,0 0 1 0 0,0 0 0 0 0,0 0-1 0 0,0 0 1 0 0,0 0-1 0 0,1 0 1 0 0,-1 0-1 0 0,0 0 1 0 0,0 0-1 0 0,0 0 1 0 0,0 0-1 0 0,0 0 1 0 0,0 0-1 0 0,0 0 1 0 0,0 0-1 0 0,1 0 1 0 0,-1 0-1 0 0,0 0 1 0 0,0 0-1 0 0,0 0 1 0 0,0 0 0 0 0,0 0-1 0 0,0 0 1 0 0,1 0-1 0 0,-1 0 1 0 0,0 0-1 0 0,0 0 1 0 0,0 0-1 0 0,0 0 1 0 0,0 0-1 0 0,0 0 1 0 0,0 0-1 0 0,0 0 1 0 0,1 0-1 0 0,-1 0 1 0 0,0 0-1 0 0,0 0 1 0 0,0 1-1 0 0,0-1 1 0 0,0 0 0 0 0,0 0-1 0 0,2 10 121 0 0,-3 11-86 0 0,-6 7-6 0 0,5-19-1155 0 0,0-1 0 0 0,1 1 0 0 0,-1 11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7368 0 0,'0'0'568'0'0,"-10"8"-114"0"0,6-5 892 0 0,0-1 0 0 0,0 1 0 0 0,0-1-1 0 0,-6 4 1 0 0,6-4-784 0 0,-1 0-1 0 0,2 0 1 0 0,-1 0 0 0 0,-6 6-1 0 0,2-1-200 0 0,-3 3 568 0 0,0 0-1 0 0,-16 21 1 0 0,24-26-753 0 0,0 0 0 0 0,0 0 0 0 0,0 0 0 0 0,1 0 0 0 0,0 0 0 0 0,0 0 0 0 0,0 1 0 0 0,1-1 0 0 0,-1 1 0 0 0,0 10 0 0 0,1-6 32 0 0,1 0 0 0 0,0 0-1 0 0,1 0 1 0 0,-1 0 0 0 0,4 11 0 0 0,-4-18-121 0 0,1 0 0 0 0,0 0 1 0 0,0 0-1 0 0,0 0 0 0 0,0 0 0 0 0,1-1 1 0 0,-1 1-1 0 0,1 0 0 0 0,-1-1 1 0 0,1 1-1 0 0,0-1 0 0 0,0 0 1 0 0,0 1-1 0 0,1-1 0 0 0,-1 0 0 0 0,0 0 1 0 0,1 0-1 0 0,-1-1 0 0 0,1 1 1 0 0,5 2-1 0 0,-5-4-8 0 0,1 0 0 0 0,0 0 0 0 0,-1 0 0 0 0,1-1 0 0 0,-1 0 0 0 0,1 1 0 0 0,-1-1 0 0 0,1 0 0 0 0,-1-1 0 0 0,7-2 0 0 0,-5 1 42 0 0,1-1 0 0 0,0 0 0 0 0,-1 0 0 0 0,0 0 0 0 0,0 0 0 0 0,0-1 0 0 0,0 0 0 0 0,-1 0 0 0 0,7-10-1 0 0,-5 6-35 0 0,-1 1 0 0 0,0-1-1 0 0,-1-1 1 0 0,0 1 0 0 0,5-17-1 0 0,-8 21-57 0 0,0 0-1 0 0,-1 0 0 0 0,1 0 1 0 0,-1 0-1 0 0,0 0 0 0 0,0-1 0 0 0,-1 1 1 0 0,0 0-1 0 0,-1-7 0 0 0,1 10-154 0 0,1 0 1 0 0,-1 0-1 0 0,0-1 0 0 0,0 1 0 0 0,0 0 1 0 0,0 0-1 0 0,0 0 0 0 0,0 0 0 0 0,0 0 1 0 0,-1 0-1 0 0,1 1 0 0 0,-1-1 0 0 0,1 0 0 0 0,-1 1 1 0 0,0-1-1 0 0,1 1 0 0 0,-1 0 0 0 0,0-1 1 0 0,0 1-1 0 0,0 0 0 0 0,0 0 0 0 0,-5-1 1 0 0,-5 0-1243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5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9 9560 0 0,'-16'-6'1032'0'0,"8"5"-423"0"0,1 0 1 0 0,0 0 0 0 0,-1 1-1 0 0,1 0 1 0 0,-1 1 0 0 0,1 0-1 0 0,-15 3 1 0 0,-22 1 928 0 0,43-5-1127 0 0,-16 15 4050 0 0,16-15-4323 0 0,0 1 0 0 0,0 0-1 0 0,0 0 1 0 0,0 0 0 0 0,0 0 0 0 0,0-1-1 0 0,1 1 1 0 0,-1 0 0 0 0,0 1-1 0 0,1-1 1 0 0,-1 0 0 0 0,1 0-1 0 0,-1 0 1 0 0,1 0 0 0 0,-1 0-1 0 0,1 0 1 0 0,0 1 0 0 0,0-1 0 0 0,-1 0-1 0 0,1 0 1 0 0,0 0 0 0 0,0 1-1 0 0,0-1 1 0 0,0 0 0 0 0,1 0-1 0 0,-1 1 1 0 0,0-1 0 0 0,0 0 0 0 0,1 0-1 0 0,-1 0 1 0 0,1 0 0 0 0,-1 0-1 0 0,1 2 1 0 0,1-1 1 0 0,0 1-1 0 0,0-1 1 0 0,0 0 0 0 0,0 0 0 0 0,1 1-1 0 0,-1-2 1 0 0,0 1 0 0 0,1 0 0 0 0,0 0-1 0 0,-1-1 1 0 0,1 1 0 0 0,4 1-1 0 0,10 2 186 0 0,1-1 0 0 0,1 0-1 0 0,-1-1 1 0 0,0-2 0 0 0,36 1-1 0 0,-27-2-97 0 0,100-7 552 0 0,-66 2-522 0 0,110-12 188 0 0,-25 1-192 0 0,98-3 117 0 0,-18 11-233 0 0,-211 8-136 0 0,127 5 0 0 0,-116 0-447 0 0,-24-5 422 0 0,0 0 0 0 0,-1 1 0 0 0,1-1 0 0 0,-1 1 0 0 0,1 0 0 0 0,-1-1 1 0 0,1 1-1 0 0,-1 0 0 0 0,0 0 0 0 0,1 0 0 0 0,-1 0 0 0 0,0 0 0 0 0,2 3 760 0 0,-16-9-2804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1:0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 12840 0 0,'-43'2'10807'0'0,"134"-2"-7392"0"0,-66 3-2913 0 0,-19-2-412 0 0,0 0-1 0 0,0-1 1 0 0,0 0-1 0 0,0 0 1 0 0,0 0 0 0 0,12-2-1 0 0,4-1 58 0 0,40 0 1 0 0,6 0 45 0 0,-38 0-169 0 0,48 4 1 0 0,-27 0-10 0 0,46 4 49 0 0,-86-4-64 0 0,0 0 0 0 0,16 4 0 0 0,-16-3 0 0 0,-1-1 0 0 0,16 2 0 0 0,2-2 79 0 0,32 6 0 0 0,-26-2-26 0 0,67 12 88 0 0,-38-5-112 0 0,12 1 6 0 0,24 0 490 0 0,114 14 43 0 0,-83-12-557 0 0,53-5 106 0 0,-167-9-58 0 0,26-3 0 0 0,-3 0-6 0 0,236 2 102 0 0,-238-1-82 0 0,-20 0-24 0 0,22 1-1 0 0,-3 1-10 0 0,65-7-1 0 0,-1 1 27 0 0,-90 5-62 0 0,33 0 61 0 0,53-7 0 0 0,-11 1-52 0 0,31-6 137 0 0,74-11 109 0 0,-25 2-117 0 0,-88 13-96 0 0,-22 3-23 0 0,56 4 1 0 0,16-1 7 0 0,4 4-39 0 0,-44 1 4 0 0,69 4 86 0 0,-45-2-5 0 0,4 1 16 0 0,1 1 116 0 0,-83-7-169 0 0,39 5-1 0 0,-69-4-32 0 0,0 0 0 0 0,0 0 0 0 0,-1 0 0 0 0,1 0 0 0 0,4 3 0 0 0,-4-3-145 0 0,-1 0 0 0 0,0 0-1 0 0,0 0 1 0 0,0 0-1 0 0,1 0 1 0 0,-1 0 0 0 0,1-1-1 0 0,3 2 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1:2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5 297 21191 0 0,'-4'-11'1606'0'0,"4"9"-1565"0"0,0 1 0 0 0,0 0 0 0 0,0 0 0 0 0,0 0 0 0 0,0-1 0 0 0,1 1 0 0 0,-1 0 0 0 0,0 0 0 0 0,1 0 0 0 0,-1 0 0 0 0,1 0 0 0 0,-1-1 0 0 0,1 1 0 0 0,0 0 0 0 0,-1 0 0 0 0,1 0 0 0 0,0 1 0 0 0,1-3 0 0 0,16-13 345 0 0,-2 7 175 0 0,1 1-1 0 0,0 0 1 0 0,0 1 0 0 0,0 0 0 0 0,36-7-1 0 0,-10 6 305 0 0,59-3-1 0 0,-46 8-240 0 0,-30 3-656 0 0,-1-1 0 0 0,47-10 0 0 0,-71 11 48 0 0,0 0 1 0 0,0-1-1 0 0,0 1 0 0 0,0 0 1 0 0,0 0-1 0 0,0-1 0 0 0,0 1 1 0 0,0-1-1 0 0,0 1 0 0 0,0-1 1 0 0,0 1-1 0 0,0-1 0 0 0,0 1 1 0 0,-1-1-1 0 0,1 0 0 0 0,0 0 1 0 0,-1 1-1 0 0,1-1 0 0 0,0 0 1 0 0,-1 0-1 0 0,1 0 0 0 0,-1 0 1 0 0,1-1-1 0 0,-1 1 5 0 0,0 0 0 0 0,1 0 0 0 0,-1-1 1 0 0,-1 1-1 0 0,1 0 0 0 0,0 0 0 0 0,0-1 1 0 0,0 1-1 0 0,-1 0 0 0 0,1 0 0 0 0,-1 0 0 0 0,1-1 1 0 0,-1 1-1 0 0,1 0 0 0 0,-1 0 0 0 0,0-1 1 0 0,-4-4 62 0 0,0-1 0 0 0,0 1 1 0 0,-1 1-1 0 0,-10-10 1 0 0,2 4-10 0 0,-1 0-1 0 0,0 1 1 0 0,0 1 0 0 0,-1 0 0 0 0,0 1 0 0 0,0 0-1 0 0,-1 1 1 0 0,-21-5 0 0 0,37 12 42 0 0,4 1-53 0 0,12 4-37 0 0,21 4 10 0 0,28-5 109 0 0,-27-2 41 0 0,1 2 0 0 0,50 11 0 0 0,-86-14-179 0 0,-1-1 0 0 0,0 1-1 0 0,1-1 1 0 0,-1 1 0 0 0,0-1 0 0 0,1 1-1 0 0,-1 0 1 0 0,0-1 0 0 0,0 1 0 0 0,0 0 0 0 0,0 0-1 0 0,0 0 1 0 0,0 0 0 0 0,0 0 0 0 0,0 0-1 0 0,0 0 1 0 0,0 1 0 0 0,0-1 0 0 0,-1 0 0 0 0,1 0-1 0 0,-1 1 1 0 0,1-1 0 0 0,-1 0 0 0 0,1 1-1 0 0,-1-1 1 0 0,1 2 0 0 0,-1-1 4 0 0,0 1 1 0 0,0-1-1 0 0,0 1 1 0 0,0-1-1 0 0,0 1 1 0 0,-1-1-1 0 0,1 1 0 0 0,-1-1 1 0 0,0 1-1 0 0,1-1 1 0 0,-1 1-1 0 0,0-1 1 0 0,-3 4-1 0 0,-10 15-169 0 0,-1 0 0 0 0,-1-1 0 0 0,-18 18 1 0 0,-61 51-1009 0 0,59-57 810 0 0,23-21-424 0 0,-6 8-1444 0 0,6-6-4780 0 0,5 0-1892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1:2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153 117 8752 0 0,'-9'-11'1333'0'0,"9"10"-870"0"0,0 0 1 0 0,1 0-1 0 0,-1-1 1 0 0,0 1-1 0 0,0 0 0 0 0,1 0 1 0 0,-1-1-1 0 0,1 1 0 0 0,-1 0 1 0 0,1 0-1 0 0,-1 0 1 0 0,1 0-1 0 0,0 0 0 0 0,0 0 1 0 0,-1 0-1 0 0,1 0 1 0 0,0 0-1 0 0,0 0 0 0 0,0 0 1 0 0,0 0-1 0 0,0 1 0 0 0,2-2 1 0 0,25-14 2219 0 0,-27 15-2629 0 0,-1 1 0 0 0,1 0 0 0 0,0-1 0 0 0,0 1 0 0 0,0 0 0 0 0,0 0 1 0 0,0-1-1 0 0,-1 1 0 0 0,1 0 0 0 0,0 0 0 0 0,0 0 0 0 0,0 0 0 0 0,0 0 0 0 0,0 1 0 0 0,0-1 0 0 0,0 0 0 0 0,-1 0 0 0 0,1 1 1 0 0,0-1-1 0 0,0 0 0 0 0,0 1 0 0 0,0-1 0 0 0,-1 1 0 0 0,1-1 0 0 0,0 1 0 0 0,-1-1 0 0 0,1 1 0 0 0,0-1 0 0 0,-1 1 0 0 0,1 0 1 0 0,0-1-1 0 0,-1 1 0 0 0,1 0 0 0 0,-1 0 0 0 0,0-1 0 0 0,1 1 0 0 0,-1 0 0 0 0,1 1 0 0 0,1 3-7 0 0,0 1 0 0 0,0 0-1 0 0,-1 0 1 0 0,2 8 0 0 0,-3-11-117 0 0,2 8 59 0 0,-2 0 1 0 0,1-1-1 0 0,-2 1 0 0 0,1 0 0 0 0,-5 20 0 0 0,0-5 2 0 0,-13 31-1 0 0,11-35 106 0 0,3-8 89 0 0,0-1 0 0 0,-1 0 0 0 0,0-1 1 0 0,-1 1-1 0 0,-1-1 0 0 0,-8 12 0 0 0,-1-3 71 0 0,13-15-217 0 0,-1-1 0 0 0,0 1 1 0 0,0-1-1 0 0,-1 0 0 0 0,0 0 0 0 0,0 0 0 0 0,0-1 0 0 0,-11 8 0 0 0,13-10-40 0 0,0-1 0 0 0,0 0 0 0 0,0 0 0 0 0,0 0 0 0 0,0 0 0 0 0,0 0 0 0 0,0-1 0 0 0,0 1 0 0 0,-6-1-1 0 0,8 0 5 0 0,-1 0 0 0 0,0-1 0 0 0,0 1 0 0 0,0-1 0 0 0,1 0 0 0 0,-1 0 0 0 0,0 1 0 0 0,1-1 0 0 0,-1 0 0 0 0,1 0 0 0 0,-1 0 0 0 0,1-1 0 0 0,-1 1 0 0 0,1 0 0 0 0,0 0 0 0 0,0-1 0 0 0,-2-2 0 0 0,0 0 68 0 0,1 1 1 0 0,0-1-1 0 0,1 0 1 0 0,-1 0 0 0 0,1 0-1 0 0,0 0 1 0 0,0 0-1 0 0,0 0 1 0 0,0 0-1 0 0,1-1 1 0 0,-1 1-1 0 0,1 0 1 0 0,1-6-1 0 0,0 1-49 0 0,0 0 0 0 0,0 0 0 0 0,1 0 0 0 0,0 0 0 0 0,4-11 0 0 0,4-1 74 0 0,25-40 0 0 0,-18 33-8 0 0,-7 14-17 0 0,1 0-1 0 0,0 1 1 0 0,0 0-1 0 0,24-20 1 0 0,-12 12 40 0 0,-3 2 305 0 0,2 1-1 0 0,0 1 0 0 0,1 1 1 0 0,41-22-1 0 0,-57 35-339 0 0,1 0 0 0 0,-1 0 0 0 0,15-4-1 0 0,-18 6-55 0 0,-1 1 1 0 0,1-1-1 0 0,0 1 0 0 0,-1 0 0 0 0,1 0 0 0 0,0 0 0 0 0,-1 0 0 0 0,1 1 0 0 0,0-1 0 0 0,5 3 0 0 0,-8-3-14 0 0,1 1-1 0 0,-1 0 0 0 0,0-1 1 0 0,0 1-1 0 0,0 0 0 0 0,0 0 1 0 0,0 0-1 0 0,0-1 0 0 0,0 1 1 0 0,0 0-1 0 0,0 0 0 0 0,-1 0 1 0 0,1 1-1 0 0,0-1 0 0 0,-1 0 1 0 0,1 0-1 0 0,-1 0 0 0 0,1 0 0 0 0,-1 1 1 0 0,1-1-1 0 0,-1 0 0 0 0,0 0 1 0 0,0 1-1 0 0,1-1 0 0 0,-1 0 1 0 0,0 1-1 0 0,0-1 0 0 0,-1 0 1 0 0,1 0-1 0 0,0 3 0 0 0,-1 0 4 0 0,0 1-1 0 0,0-1 1 0 0,0 1 0 0 0,-1-1-1 0 0,1 1 1 0 0,-1-1-1 0 0,-3 5 1 0 0,3-4-1 0 0,-1 0 0 0 0,0-1 1 0 0,-1 1-1 0 0,1 0 1 0 0,-1-1-1 0 0,0 0 0 0 0,0 0 1 0 0,0 0-1 0 0,0 0 0 0 0,-1-1 1 0 0,1 0-1 0 0,-1 1 1 0 0,-6 1-1 0 0,4-2-218 0 0,1-1 0 0 0,-1 0 1 0 0,0-1-1 0 0,0 0 0 0 0,0 0 0 0 0,0 0 0 0 0,0-1 0 0 0,0 0 1 0 0,0 0-1 0 0,0-1 0 0 0,0 0 0 0 0,0 0 0 0 0,0 0 1 0 0,1-1-1 0 0,-1 0 0 0 0,0-1 0 0 0,1 0 0 0 0,-8-4 0 0 0,6 1-1833 0 0,2-3-4681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1:22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70 221 13360 0 0,'0'0'1026'0'0,"6"6"-410"0"0,-4-4-262 0 0,-1 1-1 0 0,1-1 0 0 0,-1 1 1 0 0,0-1-1 0 0,0 1 0 0 0,0 0 1 0 0,0-1-1 0 0,0 1 0 0 0,-1 0 1 0 0,1 0-1 0 0,-1 0 0 0 0,0-1 1 0 0,0 1-1 0 0,0 0 0 0 0,0 0 1 0 0,0 0-1 0 0,-1 3 0 0 0,-1 5 154 0 0,0-1-1 0 0,-1 1 1 0 0,-4 12 0 0 0,-33 82 1654 0 0,30-82-2137 0 0,7-16-192 0 0,0-1 1 0 0,1 1 0 0 0,0-1 0 0 0,-3 12 0 0 0,-2-3-1797 0 0,6-14 941 0 0</inkml:trace>
  <inkml:trace contextRef="#ctx0" brushRef="#br0" timeOffset="0.99">156 1 14424 0 0,'0'0'1096'0'0,"-4"5"-688"0"0,8 2-328 0 0,-4 1-80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3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10136 0 0,'0'0'3816'0'0,"18"7"938"0"0,1-5-3247 0 0,-1-2-1 0 0,24-1 1 0 0,25 1-128 0 0,3 5-505 0 0,-5-1-357 0 0,0 2 1 0 0,80 19-1 0 0,107 32 19 0 0,-174-44-479 0 0,103 4 1 0 0,-32-17 1635 0 0,31 2-1202 0 0,-108-2 281 0 0,-27-2-371 0 0,-37 2-282 0 0,0-1-1 0 0,0-1 1 0 0,-1 1 0 0 0,1-1-1 0 0,13-6 1 0 0,-20 8-55 0 0,13-4 64 0 0,-4 2 1803 0 0,-4 0-3831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1:2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19351 0 0,'-12'4'504'0'0,"-1"-1"-1"0"0,1 0 0 0 0,-16 1 0 0 0,15-3-443 0 0,0 1 0 0 0,-20 6-1 0 0,19-3 405 0 0,1 1 0 0 0,-1 0 0 0 0,1 0-1 0 0,-14 11 1 0 0,20-13-169 0 0,1 1 0 0 0,0-1 0 0 0,0 2 0 0 0,1-1 0 0 0,0 1 0 0 0,0-1 0 0 0,0 2 0 0 0,0-1 0 0 0,-5 11 1 0 0,9-14-216 0 0,-1 0 0 0 0,1 0 0 0 0,0 0 0 0 0,1 0 0 0 0,-1 0 0 0 0,0 1 0 0 0,1-1 0 0 0,0 0 1 0 0,-1 0-1 0 0,1 0 0 0 0,1 1 0 0 0,-1-1 0 0 0,1 4 0 0 0,-1-5-60 0 0,1-1-1 0 0,-1 0 1 0 0,1 1-1 0 0,-1-1 1 0 0,1 1-1 0 0,-1-1 1 0 0,1 0-1 0 0,0 0 1 0 0,0 1-1 0 0,0-1 1 0 0,-1 0-1 0 0,1 0 1 0 0,0 0-1 0 0,1 0 0 0 0,-1 0 1 0 0,0 0-1 0 0,0 0 1 0 0,0-1-1 0 0,0 1 1 0 0,1 0-1 0 0,-1 0 1 0 0,0-1-1 0 0,1 1 1 0 0,-1-1-1 0 0,0 0 1 0 0,1 1-1 0 0,-1-1 1 0 0,1 0-1 0 0,-1 0 1 0 0,1 1-1 0 0,1-1 1 0 0,6-1 146 0 0,0-1 0 0 0,0 0 0 0 0,0 0 0 0 0,0 0 1 0 0,0-1-1 0 0,-1 0 0 0 0,1-1 0 0 0,-1 0 0 0 0,15-10 0 0 0,20-8 646 0 0,-42 21-772 0 0,0 0 0 0 0,0 1 0 0 0,0-1 0 0 0,1 1 1 0 0,-1-1-1 0 0,0 1 0 0 0,1 0 0 0 0,-1-1 0 0 0,0 1 0 0 0,1 0 0 0 0,-1 0 0 0 0,0 0 0 0 0,1 0 0 0 0,-1 0 0 0 0,0 0 1 0 0,1 0-1 0 0,-1 1 0 0 0,0-1 0 0 0,0 0 0 0 0,1 1 0 0 0,-1-1 0 0 0,2 2 0 0 0,-2-1-23 0 0,0 0-1 0 0,0 0 1 0 0,0 0-1 0 0,1 1 1 0 0,-2-1-1 0 0,1 1 1 0 0,0-1-1 0 0,0 1 1 0 0,0-1-1 0 0,-1 1 1 0 0,1-1 0 0 0,-1 1-1 0 0,1-1 1 0 0,-1 1-1 0 0,1 2 1 0 0,0 7-11 0 0,0 0 1 0 0,-1-1-1 0 0,-1 1 1 0 0,-1 14-1 0 0,1-20 52 0 0,-1 8-12 0 0,1-10-50 0 0,1 0 1 0 0,-1 0-1 0 0,1-1 1 0 0,0 1-1 0 0,0 0 1 0 0,0 0-1 0 0,0 0 1 0 0,0 0-1 0 0,2 5 1 0 0,0 4-139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1:2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13360 0 0,'0'0'1209'0'0,"11"2"1373"0"0,9-1 4451 0 0,13-8-3746 0 0,-12 2-2128 0 0,9-1-808 0 0,-16 2 36 0 0,27-3 1 0 0,-37 6-354 0 0,0 1 0 0 0,0 0 1 0 0,0 0-1 0 0,0 0 0 0 0,0 1 0 0 0,0-1 1 0 0,0 1-1 0 0,0 0 0 0 0,0 0 1 0 0,0 1-1 0 0,4 1 0 0 0,-7-2-33 0 0,1-1 0 0 0,-1 1 0 0 0,0 0 0 0 0,0 0 0 0 0,0 0 0 0 0,1 0 0 0 0,-1 0 0 0 0,0 0 0 0 0,0 0 0 0 0,0 0 0 0 0,-1 0 0 0 0,1 1-1 0 0,0-1 1 0 0,0 0 0 0 0,-1 0 0 0 0,1 1 0 0 0,0-1 0 0 0,-1 0 0 0 0,0 1 0 0 0,1 2 0 0 0,0-1 3 0 0,-1 0 0 0 0,-1-1 0 0 0,1 1 0 0 0,0 0 0 0 0,-1 0 0 0 0,1-1 0 0 0,-1 1 0 0 0,0 0 0 0 0,1-1 0 0 0,-3 5 0 0 0,-1 0 5 0 0,0 0 0 0 0,-1 0 1 0 0,1 0-1 0 0,-1 0 0 0 0,0-1 0 0 0,-12 11 0 0 0,-15 9-9 0 0,-53 33 0 0 0,155-96 0 0 0,-30 14-2657 0 0,-2-2-4227 0 0,-27 17-2046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1:23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23039 0 0,'0'0'528'0'0,"11"-2"1259"0"0,6-3-942 0 0,0-1-1 0 0,0 0 1 0 0,-1-1 0 0 0,16-10-1 0 0,21-9-30 0 0,-44 21-682 0 0,-7 4-113 0 0,-1 0 0 0 0,1 1 0 0 0,-1-1-1 0 0,0 0 1 0 0,1 1 0 0 0,-1-1 0 0 0,1 1-1 0 0,-1 0 1 0 0,1-1 0 0 0,0 1 0 0 0,-1 0-1 0 0,1 0 1 0 0,2 0 0 0 0,-17 16 34 0 0,-4-1-42 0 0,0 1-1 0 0,1 0 1 0 0,1 1 0 0 0,0 1-1 0 0,-17 30 1 0 0,29-41-11 0 0,3-7 0 0 0,-1 0 0 0 0,1 1 0 0 0,0-1 0 0 0,0 0 0 0 0,0 1 0 0 0,0-1 0 0 0,0 0 0 0 0,0 0 0 0 0,0 1 0 0 0,0-1 0 0 0,0 0 0 0 0,0 1 0 0 0,0-1 0 0 0,0 0 0 0 0,0 0 0 0 0,0 1 0 0 0,0-1 0 0 0,0 0 0 0 0,0 1 0 0 0,1-1 0 0 0,-1 0 0 0 0,0 0 0 0 0,0 1 0 0 0,0-1 0 0 0,0 0 0 0 0,1 0 0 0 0,-1 1 0 0 0,0-1 0 0 0,0 0 0 0 0,0 0 0 0 0,1 0 0 0 0,-1 1 0 0 0,0-1 0 0 0,0 0 0 0 0,1 0 0 0 0,-1 0 0 0 0,1 0 0 0 0,8 3 0 0 0,-8-3 0 0 0,3 0-10 0 0,-1 0-1 0 0,1 0 0 0 0,0 0 1 0 0,-1 0-1 0 0,1-1 1 0 0,0 1-1 0 0,-1-1 1 0 0,1 0-1 0 0,0-1 1 0 0,4-1-1 0 0,34-20-500 0 0,-34 19 225 0 0,91-53-5719 0 0,-79 45 3995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1:23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 8752 0 0,'-1'-1'10901'0'0,"-9"0"-8453"0"0,4 3-2145 0 0,1-1 1 0 0,-1 1-1 0 0,0 1 1 0 0,1-1-1 0 0,-1 1 1 0 0,1 0-1 0 0,0 0 1 0 0,0 1-1 0 0,0 0 1 0 0,1 0-1 0 0,-1 0 1 0 0,-6 8-1 0 0,-6 8 407 0 0,-22 34 0 0 0,37-51-577 0 0,-2 2-23 0 0,1 0-1 0 0,-1 0 0 0 0,1 0 1 0 0,1 0-1 0 0,-1 1 1 0 0,1-1-1 0 0,0 1 1 0 0,0-1-1 0 0,0 1 0 0 0,1 0 1 0 0,0 0-1 0 0,-1 8 1 0 0,2-12 234 0 0,8-2-154 0 0,-6 0-160 0 0,0 0 0 0 0,0 0 0 0 0,0 0 0 0 0,0 0 0 0 0,0 0 0 0 0,0-1 0 0 0,0 1 1 0 0,0-1-1 0 0,0 1 0 0 0,0-1 0 0 0,0 0 0 0 0,0 0 0 0 0,-1 1 0 0 0,4-3 0 0 0,6-6 97 0 0,1 1-1 0 0,-2-1 1 0 0,18-20 0 0 0,6-5 282 0 0,-31 32-328 0 0,0 0 0 0 0,-1 0 1 0 0,1 0-1 0 0,0 0 0 0 0,0 1 0 0 0,0-1 0 0 0,4-1 0 0 0,-6 3-65 0 0,0 0 0 0 0,-1 0 0 0 0,1-1 0 0 0,0 1 0 0 0,-1 0-1 0 0,1 0 1 0 0,0 0 0 0 0,0 0 0 0 0,-1 0 0 0 0,1 0-1 0 0,0 0 1 0 0,0 0 0 0 0,-1 0 0 0 0,1 0 0 0 0,0 0 0 0 0,-1 0-1 0 0,1 1 1 0 0,0-1 0 0 0,0 0 0 0 0,-1 1 0 0 0,1-1 0 0 0,-1 0-1 0 0,1 1 1 0 0,0-1 0 0 0,-1 0 0 0 0,1 1 0 0 0,-1-1-1 0 0,1 1 1 0 0,-1 0 0 0 0,1-1 0 0 0,-1 1 0 0 0,1-1 0 0 0,-1 1-1 0 0,0 0 1 0 0,1-1 0 0 0,-1 1 0 0 0,1 1 0 0 0,33 127 129 0 0,-32-122-368 0 0,0-1-1 0 0,0 1 1 0 0,7 10 0 0 0,-6-11-637 0 0,0 0 0 0 0,-1 0 0 0 0,0 0 0 0 0,4 13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1:2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96 8144 0 0,'0'0'741'0'0,"-18"5"1122"0"0,18-5-1743 0 0,0 0 0 0 0,0 1 1 0 0,-1-1-1 0 0,1 0 0 0 0,0 1 1 0 0,-1-1-1 0 0,1 0 0 0 0,0 0 1 0 0,-1 1-1 0 0,1-1 0 0 0,0 0 1 0 0,-1 0-1 0 0,1 0 1 0 0,-1 1-1 0 0,1-1 0 0 0,0 0 1 0 0,-1 0-1 0 0,1 0 0 0 0,-1 0 1 0 0,1 0-1 0 0,0 0 0 0 0,-1 0 1 0 0,1 0-1 0 0,-1 0 0 0 0,1 0 1 0 0,-1 0-1 0 0,1 0 0 0 0,0 0 1 0 0,-1 0-1 0 0,1 0 0 0 0,-1-1 1 0 0,1 1-1 0 0,0 0 0 0 0,-1 0 1 0 0,1 0-1 0 0,0-1 0 0 0,-1 1 1 0 0,1 0-1 0 0,0 0 0 0 0,-1-1 1 0 0,1 1-1 0 0,0 0 1 0 0,0-1-1 0 0,-1 1 0 0 0,1-1 8 0 0,-1 0 0 0 0,1 0 0 0 0,-1 1 0 0 0,1-1-1 0 0,0 0 1 0 0,0 0 0 0 0,-1 1 0 0 0,1-1 0 0 0,0 0 0 0 0,0 0-1 0 0,0 1 1 0 0,0-1 0 0 0,0 0 0 0 0,0 0 0 0 0,0 0 0 0 0,0 0-1 0 0,0 1 1 0 0,0-1 0 0 0,1 0 0 0 0,-1 0 0 0 0,0 1 0 0 0,1-2-1 0 0,-1 1 169 0 0,2 0-15 0 0,-1 0-1 0 0,0 0 0 0 0,0 0 0 0 0,0 0 0 0 0,1 0 0 0 0,-1 0 0 0 0,0 0 1 0 0,3-1-1 0 0,2 1-4 0 0,0 1 0 0 0,0-1-1 0 0,0 1 1 0 0,0 0 0 0 0,0 0 0 0 0,0 1 0 0 0,9 1 0 0 0,-4 0-101 0 0,31 4 489 0 0,-26-3-529 0 0,0-1 1 0 0,1 0-1 0 0,28-1 1 0 0,42-10 569 0 0,-68 8-406 0 0,1-2 0 0 0,36-9 0 0 0,-46 10-237 0 0,1 0 0 0 0,-1 0 0 0 0,15 0 0 0 0,13-2 55 0 0,-15 1-53 0 0,26-1 0 0 0,-27 3-45 0 0,36-11-19 0 0,29 6 245 0 0,-72 5-217 0 0,17 0 67 0 0,-22 1-53 0 0,-1 0 1 0 0,1 0-1 0 0,-1-1 0 0 0,15-4 1 0 0,-13 3 3 0 0,0 0 1 0 0,15 0 0 0 0,58 9 213 0 0,-21-1-104 0 0,-48-5-142 0 0,12 1 40 0 0,1-2 0 0 0,40-4 0 0 0,-16-2 93 0 0,0 2-1 0 0,59 4 1 0 0,-81 0-59 0 0,44-6-1 0 0,15 0 45 0 0,252 13 201 0 0,111 1 294 0 0,-387-10-525 0 0,16-1-15 0 0,105 10-23 0 0,73 6 0 0 0,-73-7-1 0 0,379 8 333 0 0,80 21 561 0 0,-363-16-877 0 0,-148-18 64 0 0,-106-2-96 0 0,-1-2 0 0 0,50-11 0 0 0,-74 13-171 0 0,0 0 0 0 0,0 0 0 0 0,1-1 0 0 0,-1 1 0 0 0,-1-1 0 0 0,1 0 0 0 0,3-2 0 0 0,-5 4 85 0 0,0-1 0 0 0,-1 1 0 0 0,1 0 0 0 0,-1-1 0 0 0,0 1 0 0 0,1 0 0 0 0,-1-1 0 0 0,1 1 0 0 0,-1-1 0 0 0,1 1 0 0 0,-1-1 0 0 0,0 1 0 0 0,0-1 0 0 0,1 1 0 0 0,-1-1 0 0 0,0 0 0 0 0,0 1 0 0 0,1-1 0 0 0,-1 1 0 0 0,0-1 0 0 0,0 1 0 0 0,0-1 0 0 0,0 0 0 0 0,0 1 0 0 0,0-1 0 0 0,0 0 0 0 0,0 1 0 0 0,0-1 0 0 0,0 1 0 0 0,0-1 0 0 0,-1 0 0 0 0,1 1 0 0 0,0-1 0 0 0,0 1 0 0 0,0-1 0 0 0,-1 1 0 0 0,1-1 0 0 0,0 1 0 0 0,-1-1 0 0 0,1 1 0 0 0,-1-1 0 0 0,1 1 0 0 0,-1-1 0 0 0,-5-5-1402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2:2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56 5528 0 0,'-1'1'93'0'0,"0"1"1"0"0,0-1-1 0 0,-1 0 0 0 0,1 0 1 0 0,0 0-1 0 0,0 0 0 0 0,0 0 1 0 0,-1 0-1 0 0,1-1 0 0 0,0 1 1 0 0,-1 0-1 0 0,1 0 0 0 0,-1-1 1 0 0,1 1-1 0 0,-1-1 0 0 0,1 0 1 0 0,-1 1-1 0 0,1-1 0 0 0,-3 0 1 0 0,-2 1 1815 0 0,1 0 15 0 0,4 0-1632 0 0,0-1-1 0 0,0 0 0 0 0,-1 1 0 0 0,1-1 0 0 0,0 0 0 0 0,-1 0 0 0 0,1 0 0 0 0,0 0 0 0 0,0 0 1 0 0,-1 0-1 0 0,1 0 0 0 0,0 0 0 0 0,0 0 0 0 0,-1-1 0 0 0,1 1 0 0 0,0 0 0 0 0,0-1 0 0 0,-2 0 1024 0 0,3 0-1187 0 0,-1 1 0 0 0,1 0 0 0 0,-1-1 0 0 0,1 1 0 0 0,0 0-1 0 0,-1-1 1 0 0,1 1 0 0 0,0-1 0 0 0,-1 1 0 0 0,1-1-1 0 0,0 1 1 0 0,0 0 0 0 0,-1-1 0 0 0,1 1 0 0 0,0-1 0 0 0,0 1-1 0 0,0-1 1 0 0,0 1 0 0 0,-4-10 8115 0 0,5 10-8163 0 0,3 2-63 0 0,-2-2-10 0 0,0 1 1 0 0,0-1-1 0 0,0 0 1 0 0,1 0-1 0 0,-1 0 1 0 0,0 0-1 0 0,0 0 0 0 0,0 0 1 0 0,0 0-1 0 0,3-1 1 0 0,19-3 51 0 0,24-1 216 0 0,-10 0 396 0 0,100-2-671 0 0,-41 3 101 0 0,-92 4-85 0 0,25 4 48 0 0,44 8 104 0 0,15-7 251 0 0,-58-1-306 0 0,-26-3-12 0 0,0 0 1 0 0,1 0-1 0 0,0-1 0 0 0,-1 0 1 0 0,8 0-1 0 0,12 0 331 0 0,-21 1-512 0 0,0-1-1 0 0,0 0 1 0 0,0 1 0 0 0,0-2-1 0 0,7 0 1 0 0,20-4 380 0 0,31-2 1 0 0,-6 11-301 0 0,12-8 0 0 0,-46 3 0 0 0,-9 1 0 0 0,22-4 0 0 0,40-8 0 0 0,81-1 0 0 0,165 13 0 0 0,-136 7 64 0 0,-37 4-81 0 0,10 1 243 0 0,-15-5 96 0 0,-113-6-286 0 0,222 1 162 0 0,30-6 15 0 0,-173 5-167 0 0,-81 0-46 0 0,27 5 0 0 0,-6 0 0 0 0,-16-2 0 0 0,-19-1 0 0 0,-1-2 0 0 0,18 1 0 0 0,-31-2-11 0 0,1 0-1 0 0,0 0 1 0 0,0 0 0 0 0,0 0-1 0 0,0-1 1 0 0,0 1 0 0 0,0 0-1 0 0,-1 0 1 0 0,1-1 0 0 0,0 1-1 0 0,0-1 1 0 0,0 1 0 0 0,-1-1-1 0 0,1 1 1 0 0,0-1 0 0 0,0 1-1 0 0,-1-1 1 0 0,1 1 0 0 0,-1-1-1 0 0,1 0 1 0 0,0 1 0 0 0,-1-1-1 0 0,1 0 1 0 0,-1 0 0 0 0,0 0-1 0 0,1 1 1 0 0,-1-1 0 0 0,0 0-1 0 0,1 0 1 0 0,-1 0 0 0 0,0 0-1 0 0,0 1 1 0 0,0-1 0 0 0,0 0-1 0 0,0 0 1 0 0,0 0 0 0 0,0 0-1 0 0,0 0 1 0 0,0-1 0 0 0,-1-4-169 0 0,1 1 1 0 0,-1 0-1 0 0,0 0 0 0 0,-1 0 1 0 0,-2-8-1 0 0,-2 1-1153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2:3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14512 0 0,'0'0'5071'0'0,"-6"13"-1487"0"0,-19 80-1288 0 0,-17 192-160 0 0,31-141-2118 0 0,8-91-20 0 0,-2 54-1859 0 0,5-103 1219 0 0,-1 2-1181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2:32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8 170 11520 0 0,'-1'0'153'0'0,"0"-1"0"0"0,1 0 1 0 0,-1 0-1 0 0,1 0 0 0 0,-1 1 0 0 0,1-1 1 0 0,-1 0-1 0 0,1 0 0 0 0,-1 0 1 0 0,1 0-1 0 0,0 0 0 0 0,0 0 0 0 0,-1 0 1 0 0,1 0-1 0 0,0 0 0 0 0,0 0 1 0 0,0 0-1 0 0,0 0 0 0 0,0 0 0 0 0,0 0 1 0 0,0 0-1 0 0,1 0 0 0 0,-1 0 1 0 0,0 0-1 0 0,0 0 0 0 0,1 0 0 0 0,-1 0 1 0 0,1 0-1 0 0,-1 0 0 0 0,1 0 1 0 0,0 0-1 0 0,33-39 6534 0 0,4 3-4186 0 0,-28 29-2268 0 0,0 0 1 0 0,1 0-1 0 0,0 1 0 0 0,0 0 0 0 0,1 1 1 0 0,13-5-1 0 0,-21 10-219 0 0,0-1 0 0 0,0 1 0 0 0,-1 0 0 0 0,1 0 0 0 0,0 1 0 0 0,0-1 0 0 0,0 1 0 0 0,0 0 0 0 0,0 0 0 0 0,0 0 0 0 0,0 0 0 0 0,0 1 0 0 0,0 0 0 0 0,0 0 0 0 0,5 1 0 0 0,-5 0 21 0 0,1 1-1 0 0,-1-1 0 0 0,0 1 1 0 0,0 0-1 0 0,0 0 0 0 0,0 0 0 0 0,-1 0 1 0 0,1 0-1 0 0,-1 1 0 0 0,6 8 0 0 0,1 3 52 0 0,-2 2-1 0 0,1-1 0 0 0,-2 1 1 0 0,0 0-1 0 0,6 25 0 0 0,12 60-284 0 0,-20-92-1782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3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4144 0 0,'2'-4'12898'0'0,"1"3"-13150"0"0,71-5 3352 0 0,-4 1-1943 0 0,3-6-283 0 0,192-21 1428 0 0,-56 30-1617 0 0,-136 2-290 0 0,219-10-79 0 0,-125 5 1075 0 0,-72 1-1088 0 0,100 9-1 0 0,-68 5-35 0 0,137-5 863 0 0,-190-6-900 0 0,35-3 199 0 0,18-9-365 0 0,-25 0 1304 0 0,-90 12-1221 0 0,1-1 1 0 0,-1 0-1 0 0,23-7 0 0 0,-35 9-248 0 0,3 0-216 0 0,0-1 231 0 0,5-10-63 0 0,-7 10-219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3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71 10136 0 0,'0'0'769'0'0,"-1"0"-530"0"0,-12 3 8879 0 0,2 9-7297 0 0,6-6-489 0 0,-1 10 1587 0 0,5-15-2864 0 0,1-1 0 0 0,0 0-1 0 0,-1 0 1 0 0,1 0 0 0 0,0 0 0 0 0,-1 0 0 0 0,1 1 0 0 0,0-1-1 0 0,0 0 1 0 0,-1 0 0 0 0,1 1 0 0 0,0-1 0 0 0,0 0 0 0 0,-1 0 0 0 0,1 1-1 0 0,0-1 1 0 0,0 0 0 0 0,0 1 0 0 0,-1-1 0 0 0,1 0 0 0 0,0 1-1 0 0,1 1-20 0 0,0-1 0 0 0,0 1-1 0 0,0-1 1 0 0,0 0-1 0 0,0 1 1 0 0,1-1-1 0 0,-1 0 1 0 0,0 0-1 0 0,1 0 1 0 0,-1 1-1 0 0,1-2 1 0 0,-1 1-1 0 0,1 0 1 0 0,0 0-1 0 0,-1 0 1 0 0,1-1-1 0 0,0 1 1 0 0,-1-1-1 0 0,1 1 1 0 0,0-1-1 0 0,3 0 1 0 0,7 2 151 0 0,-1-1 1 0 0,15-1 0 0 0,-15 0-70 0 0,71-1 439 0 0,28-8 154 0 0,-43 6-28 0 0,85-15 1 0 0,-45 4-645 0 0,-48 8-3 0 0,100-15 132 0 0,-114 14-111 0 0,63-3-1 0 0,-47 6-27 0 0,220-3-165 0 0,-236 7 132 0 0,-10 1 354 0 0,35 7 0 0 0,-14-1-248 0 0,-53-7-91 0 0,0 1 0 0 0,0 0-1 0 0,0 0 1 0 0,0 0 0 0 0,0 1 0 0 0,5 2 0 0 0,11 5-11 0 0,-12-7 2 0 0,1 0 0 0 0,-1-1 0 0 0,1 0 0 0 0,8 1 0 0 0,-12-2 0 0 0,-1 0 0 0 0,1-1 0 0 0,-1 1 0 0 0,1-1 0 0 0,-1 0 0 0 0,0 0 0 0 0,1 0 0 0 0,-1 0 0 0 0,0-1 0 0 0,0 1 0 0 0,4-3 0 0 0,53-25 104 0 0,-34 20-104 0 0,-23 8 0 0 0,1 0 0 0 0,-1 1 0 0 0,0-1 0 0 0,0-1 0 0 0,0 1 0 0 0,0 0 0 0 0,0-1 0 0 0,0 1 0 0 0,0-1 0 0 0,4-3 0 0 0,-1 1 0 0 0,-5 4 0 0 0,-1 0 0 0 0,1-1 0 0 0,-1 1 0 0 0,0 0 0 0 0,1 0 0 0 0,-1 0 0 0 0,1 0 0 0 0,-1-1 0 0 0,0 1 0 0 0,1 0 0 0 0,-1 0 0 0 0,0-1 0 0 0,1 1 0 0 0,-1 0 0 0 0,0-1 0 0 0,0 1 0 0 0,1 0 0 0 0,-1-1 0 0 0,0 1 0 0 0,0-1 0 0 0,1 1 0 0 0,-1 0 0 0 0,0-1 0 0 0,0 1 0 0 0,0-1 0 0 0,0 0 0 0 0,-1 1-276 0 0,0 0-1 0 0,0 0 1 0 0,0 0-1 0 0,0 0 1 0 0,0 0-1 0 0,0 0 1 0 0,0 1 0 0 0,0-1-1 0 0,0 0 1 0 0,0 0-1 0 0,0 1 1 0 0,0-1-1 0 0,0 0 1 0 0,0 1-1 0 0,0-1 1 0 0,0 1 0 0 0,-1 1-1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0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2304 0 0,'0'0'17509'0'0,"14"-1"-15663"0"0,104-15 224 0 0,88-17-296 0 0,-29 5-1132 0 0,-165 25-294 0 0,0 1 1 0 0,14 0 0 0 0,-25 2 6 0 0,-13-11-514 0 0,1 5 202 0 0,0 1-1 0 0,0-1 0 0 0,-1 2 1 0 0,0 0-1 0 0,0 0 1 0 0,0 1-1 0 0,0 1 0 0 0,-17-2 1 0 0,-32-8 400 0 0,46 8-340 0 0,14 4 101 0 0,9-1-140 0 0,189-31 932 0 0,-155 30-952 0 0,-42 2-44 0 0,1-1 0 0 0,-1 1 0 0 0,0 0 0 0 0,1 0 0 0 0,-1 0 0 0 0,0 0 0 0 0,0 0 0 0 0,1 0 0 0 0,-1 0 0 0 0,0 0 0 0 0,1 0 0 0 0,-1 0 0 0 0,0 1 0 0 0,1-1 0 0 0,-1 0 0 0 0,0 0 0 0 0,0 0 0 0 0,1 0 0 0 0,-1 0 0 0 0,0 1 0 0 0,0-1 0 0 0,1 0 0 0 0,-1 0 0 0 0,0 0 0 0 0,0 1 0 0 0,1-1 0 0 0,-1 0 0 0 0,0 0 0 0 0,0 1 0 0 0,0-1 0 0 0,0 0 0 0 0,1 0 0 0 0,-1 1 0 0 0,0-1 0 0 0,0 0 0 0 0,0 0 0 0 0,0 1 0 0 0,0-1 0 0 0,0 0 0 0 0,0 1 0 0 0,0-1 0 0 0,0 0 0 0 0,0 1 0 0 0,0-1 0 0 0,-4 10 0 0 0,4-9 0 0 0,-5 6 8 0 0,0 0 0 0 0,0 0 0 0 0,-1-1 1 0 0,0 1-1 0 0,0-1 0 0 0,-7 5 0 0 0,-2 3 26 0 0,-152 133 31 0 0,79-80-2208 0 0,68-51 586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11976 0 0,'0'0'7855'0'0,"17"-11"-5807"0"0,-8 4-1412 0 0,0 0 0 0 0,-1-1-1 0 0,0-1 1 0 0,0 1 0 0 0,7-12-1 0 0,-7 10-761 0 0,-5 6 136 0 0,12-13 670 0 0,-2-1-1 0 0,21-36 0 0 0,-31 48-679 0 0,0 1 0 0 0,0 0 0 0 0,7-9 0 0 0,-10 14 0 0 0,0 0 0 0 0,1 0 0 0 0,-1-1 0 0 0,0 1 0 0 0,0 0 0 0 0,1 0 0 0 0,-1 0 0 0 0,0 0 0 0 0,0 0 0 0 0,1 0 0 0 0,-1 0 0 0 0,0 0 0 0 0,0 0 0 0 0,1 0 0 0 0,-1 0 0 0 0,0 0 0 0 0,0 0 0 0 0,1 0 0 0 0,-1 0 0 0 0,0 0 0 0 0,0 0 0 0 0,1 0 0 0 0,-1 0 0 0 0,0 0 0 0 0,0 0 0 0 0,0 1 0 0 0,1-1 0 0 0,-1 0 0 0 0,0 0 0 0 0,0 0 0 0 0,0 0 0 0 0,1 0 0 0 0,-1 1 0 0 0,0-1 0 0 0,0 0 0 0 0,0 0 0 0 0,0 0 0 0 0,1 1 0 0 0,-1-1 0 0 0,0 0 0 0 0,0 0 0 0 0,0 1 0 0 0,0-1 0 0 0,0 0 0 0 0,0 0 0 0 0,0 0 0 0 0,0 1 0 0 0,5 11 0 0 0,-4 5 0 0 0,-1 1 0 0 0,-3 23 0 0 0,1-27 0 0 0,0 28 0 0 0,2-38 0 0 0,0-1 0 0 0,1 0 0 0 0,0 1 0 0 0,-1-1 0 0 0,1 0 0 0 0,0 1 0 0 0,1-1 0 0 0,-1 0 0 0 0,0 0 0 0 0,3 4 0 0 0,-3-6 10 0 0,-1-1 0 0 0,1 1 0 0 0,-1-1 0 0 0,1 0 0 0 0,0 1 0 0 0,-1-1 0 0 0,1 0 0 0 0,-1 1 0 0 0,1-1 0 0 0,0 0 0 0 0,-1 0 0 0 0,1 1 0 0 0,0-1 0 0 0,-1 0 0 0 0,1 0 0 0 0,0 0 0 0 0,-1 0 0 0 0,1 0 0 0 0,0 0 0 0 0,-1 0 0 0 0,1 0 0 0 0,0 0 0 0 0,-1 0 0 0 0,1 0 0 0 0,0-1 0 0 0,-1 1 0 0 0,1 0-1 0 0,0 0 1 0 0,0-1 0 0 0,1 0 134 0 0,4 0 71 0 0,-1-1 1 0 0,1 0-1 0 0,-1 0 1 0 0,0 0 0 0 0,0 0-1 0 0,0-1 1 0 0,6-4-1 0 0,33-27-410 0 0,-15 9 271 0 0,-13 13-96 0 0,-12 9-542 0 0,-1 0 0 0 0,1 0 0 0 0,0 0 0 0 0,0 0 0 0 0,1 1 0 0 0,-1-1 0 0 0,0 1 0 0 0,1 0 0 0 0,-1 1 0 0 0,1-1 0 0 0,8-1 0 0 0,0 2-2164 0 0,-1 0-4783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16 16783 0 0,'-7'1'818'0'0,"0"1"-569"0"0,0-1 1 0 0,0 1 0 0 0,0 0-1 0 0,0 1 1 0 0,0 0-1 0 0,0 0 1 0 0,0 0 0 0 0,1 1-1 0 0,0 0 1 0 0,0 0-1 0 0,0 1 1 0 0,0-1-1 0 0,1 1 1 0 0,-9 11 0 0 0,8-10 286 0 0,-5 6 1207 0 0,-16 22 0 0 0,25-30-1524 0 0,0 0-1 0 0,-1-1 1 0 0,1 1 0 0 0,1 0-1 0 0,-1 0 1 0 0,0 1 0 0 0,1-1-1 0 0,0 0 1 0 0,0 0 0 0 0,0 1-1 0 0,0 5 785 0 0,16-25-595 0 0,-3-5-144 0 0,12-29-1 0 0,-17 32-768 0 0,1 0 0 0 0,1 1 0 0 0,16-23 0 0 0,-15 28-2064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 10592 0 0,'-15'-3'1152'0'0,"10"3"-828"0"0,1-1 1 0 0,-1 1 0 0 0,0 0 0 0 0,1 1-1 0 0,-1-1 1 0 0,0 1 0 0 0,1 0 0 0 0,-1 0-1 0 0,0 0 1 0 0,1 0 0 0 0,-1 1 0 0 0,1 0-1 0 0,0 0 1 0 0,0 0 0 0 0,-5 4-1 0 0,-1 0 585 0 0,1 1 0 0 0,0 0-1 0 0,0 0 1 0 0,1 1 0 0 0,-10 12-1 0 0,12-12-610 0 0,1 0 1 0 0,-1 1-1 0 0,2-1 0 0 0,-1 1 0 0 0,-5 18 0 0 0,7-20-165 0 0,1 0 0 0 0,0 1-1 0 0,0-1 1 0 0,1 1 0 0 0,0 0 0 0 0,0 0 0 0 0,1-1-1 0 0,1 10 1 0 0,-1-15-126 0 0,0-1-1 0 0,0 1 0 0 0,0-1 0 0 0,1 1 1 0 0,-1-1-1 0 0,1 1 0 0 0,-1-1 1 0 0,1 1-1 0 0,-1-1 0 0 0,1 0 0 0 0,0 1 1 0 0,0-1-1 0 0,0 0 0 0 0,0 1 1 0 0,0-1-1 0 0,0 0 0 0 0,0 0 0 0 0,0 0 1 0 0,0 0-1 0 0,0 0 0 0 0,1 0 1 0 0,-1 0-1 0 0,0-1 0 0 0,3 2 1 0 0,-1-1-20 0 0,0 0 0 0 0,0-1 1 0 0,0 0-1 0 0,0 0 1 0 0,0 1-1 0 0,0-2 1 0 0,0 1-1 0 0,-1 0 1 0 0,1-1-1 0 0,0 1 1 0 0,0-1-1 0 0,4-1 1 0 0,0 0-609 0 0,-1-1 0 0 0,1 0 0 0 0,9-6 0 0 0,2-3-898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8:00:4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19351 0 0,'0'0'1474'0'0,"-2"12"-828"0"0,-43 137 1402 0 0,40-132-2048 0 0,0 1 0 0 0,1 1 0 0 0,1-1 0 0 0,0 1 0 0 0,2-1 0 0 0,0 1 0 0 0,1-1 0 0 0,3 24 0 0 0,-2-38-226 0 0,-1 1 0 0 0,2-1 0 0 0,-1 0-1 0 0,0 1 1 0 0,1-1 0 0 0,0 0 0 0 0,0 0-1 0 0,0 0 1 0 0,6 7 0 0 0,-6-9-347 0 0,0 1 1 0 0,1 0-1 0 0,-1-1 1 0 0,1 0-1 0 0,0 0 1 0 0,0 0-1 0 0,0 0 1 0 0,0 0-1 0 0,0-1 1 0 0,0 1-1 0 0,1-1 1 0 0,5 2-1 0 0,0-1-1473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562289"/>
          </a:xfrm>
        </p:spPr>
        <p:txBody>
          <a:bodyPr>
            <a:normAutofit/>
          </a:bodyPr>
          <a:lstStyle/>
          <a:p>
            <a:r>
              <a:rPr lang="en-US" dirty="0"/>
              <a:t>Quiz 16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Wednesday – holiday</a:t>
            </a:r>
          </a:p>
          <a:p>
            <a:r>
              <a:rPr lang="en-US" dirty="0" err="1"/>
              <a:t>PA6</a:t>
            </a:r>
            <a:r>
              <a:rPr lang="en-US" dirty="0"/>
              <a:t> released Thursday</a:t>
            </a:r>
          </a:p>
          <a:p>
            <a:r>
              <a:rPr lang="en-US" dirty="0"/>
              <a:t>Game/Movie Night Social on Friday @ </a:t>
            </a:r>
            <a:r>
              <a:rPr lang="en-US" dirty="0" err="1"/>
              <a:t>7pm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  <a:p>
            <a:r>
              <a:rPr lang="en-US" dirty="0"/>
              <a:t>Degree Planning EC due Friday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88AA65-F5AA-4FC9-B11D-D9D09D01D322}"/>
                  </a:ext>
                </a:extLst>
              </p14:cNvPr>
              <p14:cNvContentPartPr/>
              <p14:nvPr/>
            </p14:nvContentPartPr>
            <p14:xfrm>
              <a:off x="2184049" y="1731499"/>
              <a:ext cx="757440" cy="5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88AA65-F5AA-4FC9-B11D-D9D09D01D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5409" y="1722499"/>
                <a:ext cx="7750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56ACC7-F544-40B4-81D1-E4A58AD6866C}"/>
                  </a:ext>
                </a:extLst>
              </p14:cNvPr>
              <p14:cNvContentPartPr/>
              <p14:nvPr/>
            </p14:nvContentPartPr>
            <p14:xfrm>
              <a:off x="2311489" y="2146939"/>
              <a:ext cx="560880" cy="4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56ACC7-F544-40B4-81D1-E4A58AD686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2489" y="2137939"/>
                <a:ext cx="57852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E5A106A-F1BF-4685-87B6-53B051DCB5F1}"/>
              </a:ext>
            </a:extLst>
          </p:cNvPr>
          <p:cNvGrpSpPr/>
          <p:nvPr/>
        </p:nvGrpSpPr>
        <p:grpSpPr>
          <a:xfrm>
            <a:off x="1791289" y="2532859"/>
            <a:ext cx="2936520" cy="374040"/>
            <a:chOff x="1791289" y="2532859"/>
            <a:chExt cx="293652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39CD2E-0106-47D4-B4DA-37D655A4E077}"/>
                    </a:ext>
                  </a:extLst>
                </p14:cNvPr>
                <p14:cNvContentPartPr/>
                <p14:nvPr/>
              </p14:nvContentPartPr>
              <p14:xfrm>
                <a:off x="1791289" y="2532859"/>
                <a:ext cx="867240" cy="42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39CD2E-0106-47D4-B4DA-37D655A4E0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82649" y="2523859"/>
                  <a:ext cx="884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4EFD21-8324-445C-9150-FFA3F757216E}"/>
                    </a:ext>
                  </a:extLst>
                </p14:cNvPr>
                <p14:cNvContentPartPr/>
                <p14:nvPr/>
              </p14:nvContentPartPr>
              <p14:xfrm>
                <a:off x="2901889" y="2856139"/>
                <a:ext cx="650160" cy="5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4EFD21-8324-445C-9150-FFA3F75721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2889" y="2847139"/>
                  <a:ext cx="667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40F774-F666-4542-9D88-88DEED95A0D1}"/>
                    </a:ext>
                  </a:extLst>
                </p14:cNvPr>
                <p14:cNvContentPartPr/>
                <p14:nvPr/>
              </p14:nvContentPartPr>
              <p14:xfrm>
                <a:off x="3658969" y="2739859"/>
                <a:ext cx="220320" cy="11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40F774-F666-4542-9D88-88DEED95A0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0329" y="2730859"/>
                  <a:ext cx="237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8C04F1-DF34-4F77-ABFE-E6A42A74CD6B}"/>
                    </a:ext>
                  </a:extLst>
                </p14:cNvPr>
                <p14:cNvContentPartPr/>
                <p14:nvPr/>
              </p14:nvContentPartPr>
              <p14:xfrm>
                <a:off x="3926809" y="2788819"/>
                <a:ext cx="154800" cy="7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8C04F1-DF34-4F77-ABFE-E6A42A74CD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17809" y="2780179"/>
                  <a:ext cx="172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0FF5F5-4F87-4368-8529-7406B9F9F8D0}"/>
                    </a:ext>
                  </a:extLst>
                </p14:cNvPr>
                <p14:cNvContentPartPr/>
                <p14:nvPr/>
              </p14:nvContentPartPr>
              <p14:xfrm>
                <a:off x="4075849" y="2807539"/>
                <a:ext cx="63360" cy="6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0FF5F5-4F87-4368-8529-7406B9F9F8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6849" y="2798899"/>
                  <a:ext cx="81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FE375F-880F-42F0-8A26-54512AAE3F93}"/>
                    </a:ext>
                  </a:extLst>
                </p14:cNvPr>
                <p14:cNvContentPartPr/>
                <p14:nvPr/>
              </p14:nvContentPartPr>
              <p14:xfrm>
                <a:off x="4304089" y="2761099"/>
                <a:ext cx="73440" cy="9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FE375F-880F-42F0-8A26-54512AAE3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5089" y="2752099"/>
                  <a:ext cx="91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ACE3D1-E0B5-46D2-8729-ECFA2D2E5FA1}"/>
                    </a:ext>
                  </a:extLst>
                </p14:cNvPr>
                <p14:cNvContentPartPr/>
                <p14:nvPr/>
              </p14:nvContentPartPr>
              <p14:xfrm>
                <a:off x="4456009" y="2675059"/>
                <a:ext cx="27720" cy="15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ACE3D1-E0B5-46D2-8729-ECFA2D2E5F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7369" y="2666419"/>
                  <a:ext cx="45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003405-6FE9-40CD-A403-69E52EA08851}"/>
                    </a:ext>
                  </a:extLst>
                </p14:cNvPr>
                <p14:cNvContentPartPr/>
                <p14:nvPr/>
              </p14:nvContentPartPr>
              <p14:xfrm>
                <a:off x="4486249" y="2802859"/>
                <a:ext cx="60480" cy="3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003405-6FE9-40CD-A403-69E52EA088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7609" y="2793859"/>
                  <a:ext cx="78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8B3A00-3543-4EE8-92E9-2C7D2C0AD911}"/>
                    </a:ext>
                  </a:extLst>
                </p14:cNvPr>
                <p14:cNvContentPartPr/>
                <p14:nvPr/>
              </p14:nvContentPartPr>
              <p14:xfrm>
                <a:off x="4575889" y="2737339"/>
                <a:ext cx="77040" cy="97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8B3A00-3543-4EE8-92E9-2C7D2C0AD9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7249" y="2728339"/>
                  <a:ext cx="94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B836D0-C8B0-48B4-ABAF-179928516C7B}"/>
                    </a:ext>
                  </a:extLst>
                </p14:cNvPr>
                <p14:cNvContentPartPr/>
                <p14:nvPr/>
              </p14:nvContentPartPr>
              <p14:xfrm>
                <a:off x="4682089" y="2749579"/>
                <a:ext cx="45720" cy="84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B836D0-C8B0-48B4-ABAF-179928516C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73089" y="2740579"/>
                  <a:ext cx="63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C5E233-5618-419B-9758-C18F99FB5F7E}"/>
                    </a:ext>
                  </a:extLst>
                </p14:cNvPr>
                <p14:cNvContentPartPr/>
                <p14:nvPr/>
              </p14:nvContentPartPr>
              <p14:xfrm>
                <a:off x="4456369" y="2787019"/>
                <a:ext cx="76320" cy="7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C5E233-5618-419B-9758-C18F99FB5F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7369" y="2778019"/>
                  <a:ext cx="93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DDEDDC-EEDF-498D-A78C-65A1AFA43BB0}"/>
                    </a:ext>
                  </a:extLst>
                </p14:cNvPr>
                <p14:cNvContentPartPr/>
                <p14:nvPr/>
              </p14:nvContentPartPr>
              <p14:xfrm>
                <a:off x="4076929" y="2802139"/>
                <a:ext cx="66960" cy="10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DDEDDC-EEDF-498D-A78C-65A1AFA43B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8289" y="2793139"/>
                  <a:ext cx="8460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D0F1DE-74B7-45AA-9061-412EEE02EA9C}"/>
                  </a:ext>
                </a:extLst>
              </p14:cNvPr>
              <p14:cNvContentPartPr/>
              <p14:nvPr/>
            </p14:nvContentPartPr>
            <p14:xfrm>
              <a:off x="836929" y="3287779"/>
              <a:ext cx="500760" cy="39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D0F1DE-74B7-45AA-9061-412EEE02EA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7929" y="3278779"/>
                <a:ext cx="518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9A61B1-B9EB-4FA4-BD8F-0C0DE7052F38}"/>
                  </a:ext>
                </a:extLst>
              </p14:cNvPr>
              <p14:cNvContentPartPr/>
              <p14:nvPr/>
            </p14:nvContentPartPr>
            <p14:xfrm>
              <a:off x="4003129" y="3744979"/>
              <a:ext cx="1549800" cy="50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9A61B1-B9EB-4FA4-BD8F-0C0DE7052F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94489" y="3735979"/>
                <a:ext cx="156744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57218F9-49E2-4BE7-BDC6-6FB957F33124}"/>
              </a:ext>
            </a:extLst>
          </p:cNvPr>
          <p:cNvGrpSpPr/>
          <p:nvPr/>
        </p:nvGrpSpPr>
        <p:grpSpPr>
          <a:xfrm>
            <a:off x="5628169" y="3383179"/>
            <a:ext cx="1119600" cy="296280"/>
            <a:chOff x="5628169" y="3383179"/>
            <a:chExt cx="111960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809B5E-9982-4F25-B723-3CF908BE8F19}"/>
                    </a:ext>
                  </a:extLst>
                </p14:cNvPr>
                <p14:cNvContentPartPr/>
                <p14:nvPr/>
              </p14:nvContentPartPr>
              <p14:xfrm>
                <a:off x="5628169" y="3485419"/>
                <a:ext cx="219960" cy="13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809B5E-9982-4F25-B723-3CF908BE8F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19529" y="3476419"/>
                  <a:ext cx="237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C444B2-7362-4167-B935-76693BEC1CBE}"/>
                    </a:ext>
                  </a:extLst>
                </p14:cNvPr>
                <p14:cNvContentPartPr/>
                <p14:nvPr/>
              </p14:nvContentPartPr>
              <p14:xfrm>
                <a:off x="5978449" y="3502699"/>
                <a:ext cx="157320" cy="17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C444B2-7362-4167-B935-76693BEC1C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9449" y="3494059"/>
                  <a:ext cx="174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491659-1CD1-4933-9904-F7FCBEFCDCAB}"/>
                    </a:ext>
                  </a:extLst>
                </p14:cNvPr>
                <p14:cNvContentPartPr/>
                <p14:nvPr/>
              </p14:nvContentPartPr>
              <p14:xfrm>
                <a:off x="6180769" y="3383179"/>
                <a:ext cx="56160" cy="18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491659-1CD1-4933-9904-F7FCBEFCDC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71769" y="3374539"/>
                  <a:ext cx="73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BD6571-2F2B-403E-A80A-D348288A96C7}"/>
                    </a:ext>
                  </a:extLst>
                </p14:cNvPr>
                <p14:cNvContentPartPr/>
                <p14:nvPr/>
              </p14:nvContentPartPr>
              <p14:xfrm>
                <a:off x="6258169" y="3474259"/>
                <a:ext cx="98280" cy="10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BD6571-2F2B-403E-A80A-D348288A96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49169" y="3465259"/>
                  <a:ext cx="115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ACD87F-4B19-476B-B1B8-2E76848B7053}"/>
                    </a:ext>
                  </a:extLst>
                </p14:cNvPr>
                <p14:cNvContentPartPr/>
                <p14:nvPr/>
              </p14:nvContentPartPr>
              <p14:xfrm>
                <a:off x="6398929" y="3484339"/>
                <a:ext cx="87120" cy="7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ACD87F-4B19-476B-B1B8-2E76848B70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89929" y="3475699"/>
                  <a:ext cx="10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2F319C-F298-4A3C-9C81-FD5393DE1AAC}"/>
                    </a:ext>
                  </a:extLst>
                </p14:cNvPr>
                <p14:cNvContentPartPr/>
                <p14:nvPr/>
              </p14:nvContentPartPr>
              <p14:xfrm>
                <a:off x="6536809" y="3480379"/>
                <a:ext cx="106920" cy="59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2F319C-F298-4A3C-9C81-FD5393DE1A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27809" y="3471739"/>
                  <a:ext cx="124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8A19A9-4DAC-4CE9-BFFA-F0132188EC3C}"/>
                    </a:ext>
                  </a:extLst>
                </p14:cNvPr>
                <p14:cNvContentPartPr/>
                <p14:nvPr/>
              </p14:nvContentPartPr>
              <p14:xfrm>
                <a:off x="6657409" y="3457339"/>
                <a:ext cx="90360" cy="11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8A19A9-4DAC-4CE9-BFFA-F0132188EC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8409" y="3448699"/>
                  <a:ext cx="10800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0FEF7C-7434-43F8-B132-D57130E90DB7}"/>
                  </a:ext>
                </a:extLst>
              </p14:cNvPr>
              <p14:cNvContentPartPr/>
              <p14:nvPr/>
            </p14:nvContentPartPr>
            <p14:xfrm>
              <a:off x="1770049" y="4165459"/>
              <a:ext cx="1781640" cy="38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0FEF7C-7434-43F8-B132-D57130E90D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61409" y="4156819"/>
                <a:ext cx="1799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EF68E9-5231-4B5D-B0B1-BA4F1FBE51A3}"/>
                  </a:ext>
                </a:extLst>
              </p14:cNvPr>
              <p14:cNvContentPartPr/>
              <p14:nvPr/>
            </p14:nvContentPartPr>
            <p14:xfrm>
              <a:off x="3022129" y="4581619"/>
              <a:ext cx="1113120" cy="27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EF68E9-5231-4B5D-B0B1-BA4F1FBE51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13489" y="4572979"/>
                <a:ext cx="113076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815650D-7052-4A0E-BDFA-7A033F0A0AA7}"/>
              </a:ext>
            </a:extLst>
          </p:cNvPr>
          <p:cNvGrpSpPr/>
          <p:nvPr/>
        </p:nvGrpSpPr>
        <p:grpSpPr>
          <a:xfrm>
            <a:off x="3461689" y="4719499"/>
            <a:ext cx="132480" cy="254160"/>
            <a:chOff x="3461689" y="4719499"/>
            <a:chExt cx="1324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667054-1856-4BFB-A155-30F18BD2D2B7}"/>
                    </a:ext>
                  </a:extLst>
                </p14:cNvPr>
                <p14:cNvContentPartPr/>
                <p14:nvPr/>
              </p14:nvContentPartPr>
              <p14:xfrm>
                <a:off x="3508129" y="4719499"/>
                <a:ext cx="33840" cy="254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667054-1856-4BFB-A155-30F18BD2D2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99129" y="4710859"/>
                  <a:ext cx="51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802713-B2D7-4121-BCFB-A80CCD60CDC5}"/>
                    </a:ext>
                  </a:extLst>
                </p14:cNvPr>
                <p14:cNvContentPartPr/>
                <p14:nvPr/>
              </p14:nvContentPartPr>
              <p14:xfrm>
                <a:off x="3461689" y="4736059"/>
                <a:ext cx="132480" cy="10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802713-B2D7-4121-BCFB-A80CCD60CD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53049" y="4727419"/>
                  <a:ext cx="150120" cy="11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 – draw the pictures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3076</TotalTime>
  <Words>192</Words>
  <Application>Microsoft Office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16</vt:lpstr>
      <vt:lpstr>Announcements</vt:lpstr>
      <vt:lpstr>Topics</vt:lpstr>
      <vt:lpstr>Hash Table – draw the pictures (Separate Chaining)</vt:lpstr>
      <vt:lpstr>Questions on Lecture 16?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189</cp:revision>
  <dcterms:modified xsi:type="dcterms:W3CDTF">2020-11-09T18:41:30Z</dcterms:modified>
</cp:coreProperties>
</file>