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11056 0 0,'1'1'4392'0'0,"4"1"-3689"0"0,1-1 1 0 0,-1 0-1 0 0,0 0 1 0 0,0 0 0 0 0,1 0-1 0 0,-1-1 1 0 0,1 0-1 0 0,-1 0 1 0 0,9-1 0 0 0,26 1 274 0 0,-34 0-969 0 0,-1 0 0 0 0,0 0 0 0 0,0 0 0 0 0,1-1 0 0 0,5-1 0 0 0,16-2 2 0 0,-8 3-851 0 0,-16 0 207 0 0,1 1 1 0 0,-1 0-1 0 0,0 0 1 0 0,1 0-1 0 0,-1 0 1 0 0,6 2-1 0 0,0-2-6186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360 206 10136 0 0,'0'0'918'0'0,"3"-11"-339"0"0,-3 6-95 0 0,0 1-1 0 0,-1-1 1 0 0,0 0 0 0 0,0 1 0 0 0,0-1-1 0 0,-3-5 1 0 0,3 6-243 0 0,0 0 28 0 0,1 1 0 0 0,0 0 0 0 0,0-1 0 0 0,0 1 0 0 0,0 0 1 0 0,0-1-1 0 0,0 1 0 0 0,1 0 0 0 0,1-6 0 0 0,-4-24 2162 0 0,1 32-2336 0 0,1-1 0 0 0,0 1 0 0 0,-1-1 0 0 0,1 1 0 0 0,-1-1 0 0 0,0 1 0 0 0,1-1-1 0 0,-1 1 1 0 0,0 0 0 0 0,0-1 0 0 0,0 1 0 0 0,0 0 0 0 0,0 0 0 0 0,0 0 0 0 0,0-1 0 0 0,-1 1 0 0 0,1 0 0 0 0,-2 0 0 0 0,-5-7 385 0 0,5 5-390 0 0,0 1 0 0 0,1-1 0 0 0,-1 1 1 0 0,-1 0-1 0 0,1 0 0 0 0,0 0 0 0 0,0 1 0 0 0,-1-1 0 0 0,1 1 1 0 0,-1 0-1 0 0,1 0 0 0 0,-1 0 0 0 0,0 0 0 0 0,1 1 0 0 0,-1-1 1 0 0,0 1-1 0 0,1 0 0 0 0,-1 0 0 0 0,0 0 0 0 0,1 1 0 0 0,-1-1 1 0 0,-5 2-1 0 0,1 0 16 0 0,0 0 1 0 0,0 1-1 0 0,1-1 1 0 0,-1 1-1 0 0,1 1 1 0 0,0 0-1 0 0,0 0 1 0 0,0 0-1 0 0,-9 8 1 0 0,7-3-80 0 0,0 0 1 0 0,1 0 0 0 0,0 1-1 0 0,1 0 1 0 0,0 1 0 0 0,-9 18 0 0 0,-26 73 15 0 0,32-74-46 0 0,1-3 51 0 0,0 0 0 0 0,2 1 0 0 0,1 0 0 0 0,1 0 0 0 0,1 0 0 0 0,2 1 0 0 0,0-1 0 0 0,2 1 0 0 0,1 0 0 0 0,6 39 0 0 0,-3-47 34 0 0,0-1-1 0 0,1 0 0 0 0,1 0 1 0 0,0-1-1 0 0,2 0 1 0 0,11 21-1 0 0,-13-29-40 0 0,0 0 0 0 0,0-1 1 0 0,1 0-1 0 0,0 0 0 0 0,1 0 0 0 0,-1-1 0 0 0,1 0 1 0 0,1-1-1 0 0,-1 0 0 0 0,1 0 0 0 0,0-1 0 0 0,16 7 0 0 0,-12-7-4 0 0,0-1-1 0 0,0 0 0 0 0,0-1 0 0 0,0 0 0 0 0,0-1 0 0 0,1-1 1 0 0,-1 0-1 0 0,1-1 0 0 0,-1-1 0 0 0,0 0 0 0 0,1 0 0 0 0,-1-1 0 0 0,0-1 1 0 0,0 0-1 0 0,24-10 0 0 0,-25 8 21 0 0,-1-1 0 0 0,0 0 0 0 0,0 0 0 0 0,-1-1 0 0 0,0 0 0 0 0,0-1 0 0 0,-1 0 0 0 0,0-1 0 0 0,0 0 0 0 0,-1 0 0 0 0,7-11 0 0 0,12-21 111 0 0,-2-1 0 0 0,-3-2 0 0 0,30-76 0 0 0,-43 92 74 0 0,-1-1 0 0 0,-1 0-1 0 0,5-38 1 0 0,-10 44-16 0 0,-1 1-1 0 0,0 0 1 0 0,-2-1-1 0 0,-7-43 1 0 0,6 55-210 0 0,0 0 1 0 0,-2 0-1 0 0,1 1 1 0 0,-1-1 0 0 0,-1 1-1 0 0,0 0 1 0 0,0 1-1 0 0,-1-1 1 0 0,-8-9-1 0 0,8 12-4 0 0,0 0 0 0 0,-1 1-1 0 0,1-1 1 0 0,-2 1 0 0 0,1 1-1 0 0,-1 0 1 0 0,1 0-1 0 0,-1 0 1 0 0,-1 1 0 0 0,1 0-1 0 0,-11-3 1 0 0,3 2-115 0 0,1 2 0 0 0,-1-1 1 0 0,0 2-1 0 0,1 0 0 0 0,-1 1 0 0 0,-26 2 0 0 0,20 1-92 0 0,-1 1-1 0 0,1 0 1 0 0,-1 2-1 0 0,-21 8 1 0 0,40-12-18 0 0,1 1 0 0 0,-1-1 0 0 0,1 1 0 0 0,-1 0 0 0 0,-3 2-1 0 0,-5 8-3592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6448 0 0,'0'0'6418'0'0,"6"-11"-2307"0"0,-2 5-3548 0 0,0 0 0 0 0,1 1 0 0 0,0-1-1 0 0,0 1 1 0 0,0 0 0 0 0,1 0 0 0 0,7-5 0 0 0,7-6 220 0 0,-16 12-614 0 0,1 0-1 0 0,0 1 1 0 0,0-1-1 0 0,1 1 1 0 0,-1 0-1 0 0,1 1 1 0 0,-1-1-1 0 0,1 1 1 0 0,0 0-1 0 0,0 0 1 0 0,0 1-1 0 0,0 0 0 0 0,8-1 1 0 0,-11 2-133 0 0,0 1-1 0 0,0-1 1 0 0,0 1 0 0 0,0-1 0 0 0,0 1-1 0 0,0 0 1 0 0,0 0 0 0 0,0 0-1 0 0,-1 1 1 0 0,1-1 0 0 0,0 1 0 0 0,-1-1-1 0 0,1 1 1 0 0,-1 0 0 0 0,0 0-1 0 0,1 0 1 0 0,-1 0 0 0 0,0 0 0 0 0,0 0-1 0 0,-1 1 1 0 0,1-1 0 0 0,1 4 0 0 0,3 5 72 0 0,0 0 1 0 0,-1 0 0 0 0,6 23 0 0 0,-9-30-111 0 0,-1 0 0 0 0,0 0 0 0 0,1 0 0 0 0,0 0 0 0 0,0-1 0 0 0,4 7 0 0 0,-5-9 3 0 0,0 0 1 0 0,0 0-1 0 0,0-1 1 0 0,-1 1-1 0 0,1 0 0 0 0,0 0 1 0 0,0-1-1 0 0,0 1 0 0 0,0-1 1 0 0,0 1-1 0 0,0-1 0 0 0,0 0 1 0 0,0 1-1 0 0,1-1 0 0 0,-1 0 1 0 0,0 1-1 0 0,0-1 1 0 0,0 0-1 0 0,0 0 0 0 0,0 0 1 0 0,0 0-1 0 0,1 0 0 0 0,-1-1 1 0 0,0 1-1 0 0,0 0 0 0 0,0 0 1 0 0,0-1-1 0 0,0 1 0 0 0,2-1 1 0 0,9-5 78 0 0,0-1 0 0 0,-1 0 0 0 0,0-1 1 0 0,11-9-1 0 0,14-9-758 0 0,-21 15-961 0 0,-1 0-4138 0 0,0-1-2060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7832 0 0,'0'0'7813'0'0,"-1"-6"-5363"0"0,-1 6-2280 0 0,0-1-1 0 0,-1 1 1 0 0,1-1-1 0 0,0 1 1 0 0,-1 0-1 0 0,1 0 1 0 0,-1 0-1 0 0,1 0 0 0 0,0 1 1 0 0,-1-1-1 0 0,1 0 1 0 0,0 1-1 0 0,-1 0 1 0 0,1-1-1 0 0,0 1 0 0 0,0 0 1 0 0,0 0-1 0 0,-1 1 1 0 0,1-1-1 0 0,0 0 1 0 0,0 1-1 0 0,1-1 0 0 0,-3 3 1 0 0,-1 0-1 0 0,1 1 1 0 0,0-1-1 0 0,0 1 0 0 0,0 0 1 0 0,0 0-1 0 0,1 0 0 0 0,0 0 1 0 0,-4 10-1 0 0,-53 167 915 0 0,50-149-919 0 0,-2 5 80 0 0,1 1 0 0 0,2 0 0 0 0,2 0-1 0 0,-3 51 1 0 0,8-35-95 0 0,2 81 532 0 0,1-122-629 0 0,1 1 0 0 0,0-1 0 0 0,1 0 0 0 0,0 0 0 0 0,1 0 0 0 0,1-1 0 0 0,8 16 0 0 0,3-2-48 0 0,-15-25-7 0 0,0 0 0 0 0,1 0 0 0 0,-1-1 0 0 0,1 1-1 0 0,-1-1 1 0 0,1 1 0 0 0,0-1 0 0 0,-1 1 0 0 0,1-1-1 0 0,0 0 1 0 0,2 1 0 0 0,-3-2-36 0 0,0 0 0 0 0,-1 0 0 0 0,1 0 0 0 0,0 0 0 0 0,0 0 0 0 0,-1 0 0 0 0,1 0 0 0 0,0 0 0 0 0,-1 0 0 0 0,1-1 0 0 0,0 1-1 0 0,0 0 1 0 0,-1 0 0 0 0,1-1 0 0 0,-1 1 0 0 0,1-1 0 0 0,0 1 0 0 0,-1 0 0 0 0,1-1 0 0 0,-1 1 0 0 0,1-1 0 0 0,-1 1 0 0 0,1-1 0 0 0,-1 0 0 0 0,1 1 0 0 0,-1-1 0 0 0,0 1 0 0 0,1-1 0 0 0,-1 0 0 0 0,9-20-4102 0 0,-4 7-4013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11 247 7168 0 0,'0'0'652'0'0,"-1"0"-540"0"0,-2 1-23 0 0,2 0 311 0 0,0 0-10 0 0,0 0-1 0 0,1 0 1 0 0,-1 0-1 0 0,1 0 1 0 0,-1 1-1 0 0,1-1 1 0 0,-1 0-1 0 0,1 0 1 0 0,0 1 0 0 0,-1-1-1 0 0,1 0 1 0 0,0 0-1 0 0,0 1 1 0 0,0-1-1 0 0,0 0 1 0 0,0 1-1 0 0,1 1 1 0 0,-1-2-186 0 0,0 0 0 0 0,0 0 0 0 0,0-1 0 0 0,1 1 0 0 0,-1 0 1 0 0,0-1-1 0 0,0 1 0 0 0,1 0 0 0 0,-1-1 0 0 0,1 1 0 0 0,-1 0 0 0 0,0-1 0 0 0,1 1 0 0 0,-1-1 1 0 0,1 1-1 0 0,0-1 0 0 0,-1 1 0 0 0,4 1 3279 0 0,9-10-2692 0 0,-10 4-643 0 0,0 0 0 0 0,0 0 0 0 0,-1 0 0 0 0,1 0 1 0 0,-1-1-1 0 0,0 1 0 0 0,0-1 0 0 0,0 1 0 0 0,-1-1 1 0 0,2-7-1 0 0,7-20 424 0 0,1 3-572 0 0,4-8 0 0 0,1 8 316 0 0,31-54 1304 0 0,-47 82-1620 0 0,0 1 1 0 0,1 0-1 0 0,-1 0 0 0 0,0-1 0 0 0,0 1 0 0 0,0 0 1 0 0,0 0-1 0 0,0-1 0 0 0,0 1 0 0 0,1 0 0 0 0,-1 0 0 0 0,0 0 1 0 0,0 0-1 0 0,0-1 0 0 0,1 1 0 0 0,-1 0 0 0 0,0 0 1 0 0,0 0-1 0 0,0 0 0 0 0,1 0 0 0 0,-1-1 0 0 0,0 1 1 0 0,0 0-1 0 0,1 0 0 0 0,-1 0 0 0 0,0 0 0 0 0,0 0 1 0 0,1 0-1 0 0,-1 0 0 0 0,0 0 0 0 0,1 0 0 0 0,-1 0 0 0 0,0 0 1 0 0,5 9 14 0 0,-1 20 16 0 0,-4-22-28 0 0,6 34-3 0 0,14 56 0 0 0,-14-78 0 0 0,0-1 0 0 0,0 0 0 0 0,2-1 0 0 0,0 1 0 0 0,15 21 0 0 0,-20-35-1 0 0,0 1 0 0 0,1 0 0 0 0,0-1 0 0 0,0 0 0 0 0,0 0 0 0 0,0 0 0 0 0,1-1 0 0 0,7 6-1 0 0,-11-9 6 0 0,1 1 0 0 0,-1 0 0 0 0,1 0 0 0 0,0-1 0 0 0,-1 1 0 0 0,1-1 0 0 0,0 1 0 0 0,0-1 0 0 0,-1 0 0 0 0,1 0 0 0 0,0 1 0 0 0,0-1 0 0 0,0 0-1 0 0,-1-1 1 0 0,1 1 0 0 0,0 0 0 0 0,0-1 0 0 0,-1 1 0 0 0,1-1 0 0 0,0 1 0 0 0,-1-1 0 0 0,1 0 0 0 0,0 1 0 0 0,-1-1 0 0 0,1 0 0 0 0,-1 0-1 0 0,1 0 1 0 0,-1-1 0 0 0,0 1 0 0 0,3-3 0 0 0,1-1 23 0 0,-1-1 0 0 0,0 1 0 0 0,0-1 0 0 0,0 0 0 0 0,-1-1 0 0 0,0 1-1 0 0,0 0 1 0 0,3-14 0 0 0,0-4 67 0 0,3-30-1 0 0,-4 18-94 0 0,0 10 31 0 0,0-50 0 0 0,-6 69-224 0 0,0 0 0 0 0,0 0 0 0 0,0 1 0 0 0,-5-12 0 0 0,0-4-2164 0 0,5 20 744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2760 0 0,'-3'-15'604'0'0,"3"-1"11723"0"0,0 9-10668 0 0,22-6 1629 0 0,-20 13-3170 0 0,-1-1 0 0 0,1 0 0 0 0,-1 1 0 0 0,1-1 0 0 0,0 1 0 0 0,-1-1 0 0 0,1 1-1 0 0,0 0 1 0 0,0 0 0 0 0,-1 0 0 0 0,1 0 0 0 0,0 0 0 0 0,-1 0 0 0 0,1 0 0 0 0,0 0 0 0 0,0 1 0 0 0,-1-1 0 0 0,1 1 0 0 0,-1-1 0 0 0,4 2 0 0 0,-4 0-47 0 0,1-1 0 0 0,-1 0 0 0 0,1 1 1 0 0,-1 0-1 0 0,0-1 0 0 0,1 1 1 0 0,-1 0-1 0 0,0-1 0 0 0,0 1 0 0 0,0 0 1 0 0,0 0-1 0 0,-1 0 0 0 0,1 0 0 0 0,0 3 1 0 0,1 5 28 0 0,-1 1 0 0 0,0-1-1 0 0,0 0 1 0 0,-1 0 0 0 0,-2 14 0 0 0,1-17 39 0 0,1 0 0 0 0,0-1 0 0 0,0 1 0 0 0,0 0 0 0 0,1 0 0 0 0,1 7 0 0 0,-2-13-118 0 0,1 1 0 0 0,-1-1 1 0 0,1 1-1 0 0,-1-1 0 0 0,1 0 1 0 0,0 1-1 0 0,0-1 1 0 0,0 1-1 0 0,0-1 0 0 0,0 0 1 0 0,0 0-1 0 0,0 0 0 0 0,0 0 1 0 0,0 0-1 0 0,0 0 0 0 0,1 0 1 0 0,-1 0-1 0 0,0 0 1 0 0,1 0-1 0 0,-1-1 0 0 0,1 1 1 0 0,-1 0-1 0 0,1-1 0 0 0,-1 1 1 0 0,1-1-1 0 0,-1 0 0 0 0,1 0 1 0 0,0 1-1 0 0,-1-1 0 0 0,1 0 1 0 0,1-1-1 0 0,6 1 50 0 0,0 0 1 0 0,0-1-1 0 0,0 0 0 0 0,0-1 0 0 0,15-5 1 0 0,-19 6-215 0 0,-1-1 0 0 0,0 0 0 0 0,0 0 0 0 0,0-1 1 0 0,6-4-1 0 0,-7 5-358 0 0,-1 0 1 0 0,0 0 0 0 0,0 0-1 0 0,0-1 1 0 0,0 1-1 0 0,0-1 1 0 0,0 1 0 0 0,-1-1-1 0 0,2-4 1 0 0,0-1-1387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15608 0 0,'0'0'1409'0'0,"11"9"-1032"0"0,-1-2 492 0 0,0 1 0 0 0,-1 0 0 0 0,0 0-1 0 0,0 1 1 0 0,9 13 0 0 0,-10-10-538 0 0,0 0-1 0 0,-1 0 0 0 0,0 1 1 0 0,7 19-1 0 0,-4-2-61 0 0,-1 0 0 0 0,-1 1 0 0 0,-2 0 0 0 0,0 0 0 0 0,0 44 0 0 0,-5-35-128 0 0,-3 0 1 0 0,0-1 0 0 0,-17 75-1 0 0,16-96-50 0 0,-2-1 1 0 0,0 1-1 0 0,-15 32 0 0 0,18-46-300 0 0,0 0-1 0 0,0 0 1 0 0,-1 0-1 0 0,0 0 0 0 0,0 0 1 0 0,0 0-1 0 0,0 0 1 0 0,0-1-1 0 0,-1 0 1 0 0,1 0-1 0 0,-1 0 0 0 0,0 0 1 0 0,0 0-1 0 0,0-1 1 0 0,-1 0-1 0 0,1 0 1 0 0,0 0-1 0 0,-1 0 0 0 0,1-1 1 0 0,-7 2-1 0 0,-9-1-7977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13072 0 0,'0'0'297'0'0,"0"-3"506"0"0,0 1-1 0 0,0-1 1 0 0,1 0-1 0 0,-1 1 1 0 0,1-1 0 0 0,0-3-1 0 0,1 6-698 0 0,-1 0 0 0 0,1 0-1 0 0,-1 1 1 0 0,0-1 0 0 0,1 0-1 0 0,-1 1 1 0 0,0-1-1 0 0,1 1 1 0 0,-1 0 0 0 0,0-1-1 0 0,0 1 1 0 0,0 0 0 0 0,0 0-1 0 0,0 0 1 0 0,0 0-1 0 0,0 0 1 0 0,0 0 0 0 0,1 1-1 0 0,16 25 222 0 0,-11-14-127 0 0,-1-3 2 0 0,-1 0 0 0 0,-1 1 1 0 0,1-1-1 0 0,-2 1 0 0 0,5 20 0 0 0,6 19 225 0 0,-5-11-19 0 0,-8-39-406 0 0,-1 0 0 0 0,0 0 0 0 0,0 0 0 0 0,0 0 0 0 0,0 1 0 0 0,0-1 0 0 0,0 0 0 0 0,1 0 0 0 0,-1 0 0 0 0,0 1 0 0 0,0-1 0 0 0,0 0 0 0 0,0 0 0 0 0,0 0 0 0 0,0 1 0 0 0,0-1 0 0 0,0 0 0 0 0,0 0 0 0 0,0 1 0 0 0,0-1 0 0 0,0 0 0 0 0,0 0 0 0 0,0 0 0 0 0,0 1 0 0 0,0-1 0 0 0,0 0 0 0 0,0 0 0 0 0,-1 0 0 0 0,1 1 0 0 0,0-1 0 0 0,0 0 0 0 0,0 0 0 0 0,0 0 0 0 0,0 0 0 0 0,0 1 0 0 0,-1-1 0 0 0,1 0 0 0 0,0 0 0 0 0,0 0 0 0 0,0 0 0 0 0,0 0 0 0 0,-1 1 0 0 0,1-1 0 0 0,0 0 0 0 0,0 0 0 0 0,0 0 0 0 0,-1 0 0 0 0,1 0 0 0 0,0 0 0 0 0,0 0 0 0 0,0 0 0 0 0,-1 0 0 0 0,1 0 0 0 0,0 0 0 0 0,0 0 0 0 0,0 0 0 0 0,-1 0 0 0 0,1 0 0 0 0,0 0 0 0 0,0 0 0 0 0,0 0 0 0 0,-1 0 0 0 0,-8-3 0 0 0,5 1 0 0 0,0-1 0 0 0,1 1 0 0 0,-1-1 0 0 0,0 0 0 0 0,1 0 0 0 0,0 0 0 0 0,-4-6 0 0 0,-1 1 0 0 0,-24-30 0 0 0,29 35 0 0 0,3 2 2 0 0,0 0 0 0 0,0 0 0 0 0,0 1 0 0 0,0-1 1 0 0,0 0-1 0 0,1 1 0 0 0,-1-1 0 0 0,0 0 0 0 0,0 1 0 0 0,0-1 0 0 0,1 0 0 0 0,-1 1 0 0 0,0-1 0 0 0,0 1 0 0 0,1-1 0 0 0,-1 0 0 0 0,1 1 0 0 0,-1-1 0 0 0,0 1 0 0 0,1-1 0 0 0,-1 1 0 0 0,1-1 0 0 0,-1 1 0 0 0,1-1 0 0 0,0 1 0 0 0,-1 0 0 0 0,1-1 1 0 0,-1 1-1 0 0,2 0 0 0 0,1-2 151 0 0,0 1 0 0 0,0 0 0 0 0,1 0 0 0 0,-1 0 0 0 0,1 0 0 0 0,-1 0 1 0 0,0 1-1 0 0,1 0 0 0 0,-1 0 0 0 0,1 0 0 0 0,3 0 0 0 0,-2 1-129 0 0,0-1-1 0 0,1 1 1 0 0,-1 0-1 0 0,0 0 1 0 0,0 1 0 0 0,7 2-1 0 0,-11-3-23 0 0,0-1 0 0 0,0 1 0 0 0,0-1 0 0 0,0 1 0 0 0,0 0 0 0 0,0-1 0 0 0,0 1 0 0 0,0 0 0 0 0,0 0 0 0 0,0-1 0 0 0,0 1 0 0 0,0 0 0 0 0,0 0 0 0 0,-1 0 0 0 0,1 0 0 0 0,0 0 0 0 0,-1 0 0 0 0,1 1 0 0 0,-1-1 0 0 0,1 0 0 0 0,-1 0 0 0 0,1 0 0 0 0,-1 1 0 0 0,0 1 0 0 0,0-1 0 0 0,0 0 0 0 0,-1 0 0 0 0,1 0 0 0 0,-1 0 0 0 0,0 0 0 0 0,0 0 0 0 0,1 0 0 0 0,-1 0 0 0 0,-1 0 0 0 0,1 0 0 0 0,0 0 0 0 0,-3 2 0 0 0,0 1 0 0 0,0-1 0 0 0,0 0 1 0 0,-1 0-1 0 0,0 0 0 0 0,1 0 0 0 0,-2-1 0 0 0,1 0 0 0 0,-11 5 0 0 0,7-4-2 0 0,-1-1-1 0 0,1 0 0 0 0,-1 0 1 0 0,-17 2-1 0 0,12-5-57 0 0,39-11 60 0 0,2 2-231 0 0,42-10 0 0 0,-28 14-7347 0 0,-25 3 59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3680 0 0,'0'0'11'0'0,"0"0"1"0"0,0 0-1 0 0,0 0 0 0 0,0 0 1 0 0,0 0-1 0 0,1 0 0 0 0,-1 0 1 0 0,0 0-1 0 0,0 0 0 0 0,0 0 1 0 0,0 0-1 0 0,0 0 1 0 0,0 0-1 0 0,0 0 0 0 0,0 0 1 0 0,0-1-1 0 0,1 1 0 0 0,-1 0 1 0 0,0 0-1 0 0,0 0 0 0 0,0 0 1 0 0,0 0-1 0 0,0 0 0 0 0,0 0 1 0 0,0 0-1 0 0,0 0 1 0 0,0 0-1 0 0,0 0 0 0 0,0 0 1 0 0,0-1-1 0 0,0 1 0 0 0,0 0 1 0 0,0 0-1 0 0,0 0 0 0 0,1 0 1 0 0,-1 0-1 0 0,0 0 0 0 0,0 0 1 0 0,0 0-1 0 0,0 0 0 0 0,0-1 1 0 0,0 1-1 0 0,0 0 1 0 0,0 0-1 0 0,-1 0 0 0 0,-1-7 2847 0 0,-7-3 5218 0 0,-2 12-6892 0 0,6 0-1048 0 0,1 0 0 0 0,0 0 1 0 0,0 0-1 0 0,0 0 1 0 0,0 1-1 0 0,0-1 1 0 0,1 1-1 0 0,-1 0 1 0 0,1 0-1 0 0,0 1 1 0 0,-4 3-1 0 0,-3 7 191 0 0,-14 25 0 0 0,9-14-135 0 0,5-11-67 0 0,1 2 0 0 0,-8 20 0 0 0,14-30-66 0 0,1 0 0 0 0,0 0 0 0 0,0 1 0 0 0,1-1 0 0 0,-1 1 0 0 0,1 0 0 0 0,1-1 1 0 0,0 1-1 0 0,0 7 0 0 0,0-12 2 0 0,1 0 0 0 0,-1 0 0 0 0,1 0 0 0 0,0-1 1 0 0,-1 1-1 0 0,1 0 0 0 0,0 0 0 0 0,0-1 0 0 0,0 1 1 0 0,0 0-1 0 0,0-1 0 0 0,1 1 0 0 0,-1-1 0 0 0,0 0 1 0 0,1 1-1 0 0,-1-1 0 0 0,1 0 0 0 0,-1 0 0 0 0,1 0 0 0 0,0 0 1 0 0,0 0-1 0 0,-1 0 0 0 0,1-1 0 0 0,2 2 0 0 0,-2-2 25 0 0,0 1 0 0 0,1 0-1 0 0,-1-1 1 0 0,0 1-1 0 0,1-1 1 0 0,-1 0-1 0 0,0 0 1 0 0,1 0 0 0 0,-1 0-1 0 0,0 0 1 0 0,1 0-1 0 0,-1-1 1 0 0,0 1 0 0 0,1-1-1 0 0,-1 1 1 0 0,0-1-1 0 0,0 0 1 0 0,0 0-1 0 0,4-2 1 0 0,2-3 96 0 0,-1-1-1 0 0,1 0 1 0 0,-1 0-1 0 0,0-1 1 0 0,-1 0-1 0 0,10-15 1 0 0,-1-2 71 0 0,10-28 0 0 0,-13 26 7 0 0,-7 19 27 0 0,-1-1 0 0 0,1 1 0 0 0,0 0 0 0 0,1 1-1 0 0,0-1 1 0 0,9-8 0 0 0,-15 16-277 0 0,0 0 0 0 0,0 0 1 0 0,1 0-1 0 0,-1 0 0 0 0,0 0 0 0 0,0 0 0 0 0,0 0 0 0 0,1 0 0 0 0,-1 0 0 0 0,0 0 0 0 0,0 0 0 0 0,0 0 1 0 0,1 0-1 0 0,-1 0 0 0 0,0 0 0 0 0,0 1 0 0 0,0-1 0 0 0,0 0 0 0 0,1 0 0 0 0,-1 0 0 0 0,0 0 1 0 0,0 0-1 0 0,0 1 0 0 0,0-1 0 0 0,0 0 0 0 0,0 0 0 0 0,1 0 0 0 0,-1 0 0 0 0,0 1 0 0 0,0-1 1 0 0,0 0-1 0 0,0 0 0 0 0,0 0 0 0 0,0 0 0 0 0,0 1 0 0 0,0-1 0 0 0,0 0 0 0 0,0 0 0 0 0,0 0 1 0 0,0 1-1 0 0,0-1 0 0 0,0 0 0 0 0,2 9 91 0 0,5 51-637 0 0,-3 86-1 0 0,-4-144-186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15752 0 0,'-3'16'719'0'0,"1"1"0"0"0,1 0 0 0 0,1-1 0 0 0,0 1 0 0 0,1 0 0 0 0,0-1 0 0 0,2 1 0 0 0,0-1 0 0 0,8 26 0 0 0,-10-39-580 0 0,1 0 0 0 0,-1-1 0 0 0,0 1 0 0 0,0-1 0 0 0,1 1 0 0 0,0-1 0 0 0,-1 0 0 0 0,1 1-1 0 0,0-1 1 0 0,4 3 0 0 0,-5-4-94 0 0,0-1-1 0 0,0 1 1 0 0,0 0 0 0 0,0-1-1 0 0,0 1 1 0 0,0-1-1 0 0,0 1 1 0 0,0-1-1 0 0,0 0 1 0 0,0 1-1 0 0,0-1 1 0 0,1 0 0 0 0,-1 0-1 0 0,0 0 1 0 0,0 0-1 0 0,0 0 1 0 0,0 0-1 0 0,1 0 1 0 0,-1 0-1 0 0,0 0 1 0 0,0-1 0 0 0,0 1-1 0 0,0 0 1 0 0,0-1-1 0 0,0 1 1 0 0,0-1-1 0 0,2 0 1 0 0,0-1 18 0 0,-1 0 1 0 0,1 0 0 0 0,-1 0-1 0 0,0 0 1 0 0,1 0-1 0 0,-1-1 1 0 0,0 1 0 0 0,0-1-1 0 0,-1 1 1 0 0,1-1-1 0 0,0 0 1 0 0,1-6-1 0 0,0 0 64 0 0,0 0-1 0 0,3-19 0 0 0,2-12-58 0 0,1 12-90 0 0,14-39 182 0 0,-19 58-480 0 0,0 0 0 0 0,0 0 0 0 0,1 1 1 0 0,12-17-1 0 0,-16 25 115 0 0,-1-1 0 0 0,1 0 0 0 0,0 1 1 0 0,0-1-1 0 0,-1 0 0 0 0,1 1 0 0 0,0-1 0 0 0,0 1 0 0 0,0 0 0 0 0,0-1 1 0 0,-1 1-1 0 0,1 0 0 0 0,0-1 0 0 0,0 1 0 0 0,0 0 0 0 0,0 0 1 0 0,0 0-1 0 0,0 0 0 0 0,0 0 0 0 0,0 0 0 0 0,2 0 0 0 0,-1 0-703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12152 0 0,'-1'1'4333'0'0,"8"2"-2700"0"0,-3-1-1509 0 0,0-1-1 0 0,-1 1 1 0 0,1 0-1 0 0,-1 0 0 0 0,1 0 1 0 0,3 3-1 0 0,-3 0 46 0 0,0 0 0 0 0,0 0-1 0 0,0 1 1 0 0,-1-1 0 0 0,0 1 0 0 0,0 0 0 0 0,0 0 0 0 0,-1 0-1 0 0,1 0 1 0 0,-2 1 0 0 0,1-1 0 0 0,-1 1 0 0 0,2 10-1 0 0,-3 2 347 0 0,0 1 0 0 0,-1 0 0 0 0,-5 22 0 0 0,5-34-401 0 0,-1-4 151 0 0,-1-10-339 0 0,-2-12 341 0 0,6 11-161 0 0,-1 0 0 0 0,1 0 0 0 0,0 1 0 0 0,1-1 0 0 0,0 0 0 0 0,0 0 0 0 0,0 1 0 0 0,1-1 0 0 0,0 1 0 0 0,0 0 0 0 0,1-1 0 0 0,-1 2 0 0 0,1-1 0 0 0,6-6 0 0 0,8-12-118 0 0,8-8 302 0 0,-26 32-326 0 0,0 0 0 0 0,1-1 0 0 0,-1 1 0 0 0,1 0 0 0 0,-1-1 0 0 0,1 1 0 0 0,-1 0 0 0 0,1 0 0 0 0,-1 0 0 0 0,1-1 0 0 0,-1 1 0 0 0,1 0 0 0 0,-1 0 0 0 0,1 0 0 0 0,-1 0 0 0 0,1 0 0 0 0,-1 0 0 0 0,1 0 0 0 0,-1 0 0 0 0,1 0 0 0 0,-1 0 0 0 0,1 0 0 0 0,-1 0 0 0 0,1 0 0 0 0,-1 1 0 0 0,1-1 0 0 0,-1 0 0 0 0,1 0 0 0 0,-1 1 0 0 0,1-1 0 0 0,-1 0 0 0 0,0 0 0 0 0,1 1 0 0 0,-1-1 0 0 0,1 0 0 0 0,-1 1 0 0 0,0-1 0 0 0,1 1 1 0 0,-1-1-1 0 0,0 0 0 0 0,1 1 0 0 0,-1-1 0 0 0,0 2 0 0 0,12 20-5313 0 0,-12-21 4698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 9216 0 0,'0'0'706'0'0,"-13"-14"6726"0"0,12 14-7237 0 0,-1-1 0 0 0,1 1 0 0 0,0 0 0 0 0,0 0 0 0 0,-1 1 0 0 0,1-1 0 0 0,0 0 0 0 0,0 0 0 0 0,-1 1 0 0 0,1-1 0 0 0,0 0 0 0 0,0 1 0 0 0,0-1 0 0 0,-2 2 0 0 0,-4 1 515 0 0,5-2-605 0 0,-1 0 0 0 0,1 1 0 0 0,-1-1 0 0 0,1 1 0 0 0,0-1 0 0 0,-1 1 0 0 0,1 0 0 0 0,0 0 0 0 0,0 0 0 0 0,1 0 0 0 0,-1 0 0 0 0,0 0 0 0 0,1 1 0 0 0,-1-1 0 0 0,1 0 0 0 0,0 1 0 0 0,-2 4 0 0 0,-3 7 118 0 0,-6 30 0 0 0,8-32-101 0 0,2-1 1 0 0,-1 0-1 0 0,2 1 1 0 0,-1-1 0 0 0,1 0-1 0 0,1 14 1 0 0,1-20-58 0 0,-1 0 1 0 0,0-1-1 0 0,1 1 1 0 0,0-1-1 0 0,0 1 0 0 0,1-1 1 0 0,-1 1-1 0 0,1-1 1 0 0,0 0-1 0 0,0 1 1 0 0,0-1-1 0 0,1 0 1 0 0,-1 0-1 0 0,1-1 0 0 0,4 6 1 0 0,-6-8-52 0 0,1 0 0 0 0,-1 0 0 0 0,0 0 0 0 0,1 0 0 0 0,-1 0 1 0 0,1 0-1 0 0,-1-1 0 0 0,1 1 0 0 0,-1 0 0 0 0,1-1 0 0 0,0 1 0 0 0,-1-1 0 0 0,1 0 0 0 0,0 1 1 0 0,-1-1-1 0 0,1 0 0 0 0,0 0 0 0 0,0 0 0 0 0,-1 0 0 0 0,1 0 0 0 0,0-1 0 0 0,-1 1 0 0 0,1 0 0 0 0,0-1 1 0 0,-1 1-1 0 0,1-1 0 0 0,-1 0 0 0 0,1 0 0 0 0,-1 1 0 0 0,1-1 0 0 0,-1 0 0 0 0,1 0 0 0 0,-1 0 1 0 0,0 0-1 0 0,0-1 0 0 0,1 1 0 0 0,-1 0 0 0 0,0 0 0 0 0,0-1 0 0 0,0 1 0 0 0,0-1 0 0 0,-1 1 1 0 0,1-1-1 0 0,0 1 0 0 0,-1-1 0 0 0,1 0 0 0 0,-1 1 0 0 0,1-1 0 0 0,-1-2 0 0 0,14-84 484 0 0,1-5-76 0 0,-14 90-379 0 0,0 0-1 0 0,0 0 0 0 0,0-1 1 0 0,1 1-1 0 0,-1 1 0 0 0,1-1 1 0 0,2-3-1 0 0,-4 5-33 0 0,1 1 0 0 0,-1-1 0 0 0,0 1 1 0 0,0-1-1 0 0,1 1 0 0 0,-1 0 0 0 0,1-1 0 0 0,-1 1 0 0 0,0-1 0 0 0,1 1 0 0 0,-1 0 0 0 0,1-1 0 0 0,-1 1 0 0 0,1 0 0 0 0,-1 0 0 0 0,0 0 1 0 0,1-1-1 0 0,0 1 0 0 0,-1 0 0 0 0,1 0 0 0 0,-1 0 0 0 0,1 0 0 0 0,-1 0 0 0 0,1 0 0 0 0,-1 0 0 0 0,1 0 0 0 0,-1 0 0 0 0,1 0 0 0 0,-1 0 0 0 0,1 0 1 0 0,-1 0-1 0 0,1 0 0 0 0,-1 0 0 0 0,1 1 0 0 0,-1-1 0 0 0,1 0 0 0 0,-1 0 0 0 0,1 1 0 0 0,-1-1 0 0 0,1 0 0 0 0,-1 1 0 0 0,0-1 0 0 0,1 0 1 0 0,-1 1-1 0 0,0-1 0 0 0,1 0 0 0 0,0 2 0 0 0,11 12 122 0 0,-9-10-107 0 0,1 0 1 0 0,-1 0 0 0 0,0 0 0 0 0,0 0 0 0 0,0 1-1 0 0,-1-1 1 0 0,3 7 0 0 0,5 13 51 0 0,-6-17-60 0 0,-1 0 0 0 0,0 1 0 0 0,4 15 0 0 0,-5-12-2 0 0,-1 0 1 0 0,0 0-1 0 0,-1 0 0 0 0,0 1 0 0 0,-4 21 1 0 0,0-12 5 0 0,-1 0 1 0 0,-9 25 0 0 0,10-36-13 0 0,0 0 0 0 0,-1-1 0 0 0,0 1 1 0 0,0-1-1 0 0,-1 0 0 0 0,0 0 0 0 0,-1-1 0 0 0,-13 13 0 0 0,15-16-242 0 0,0-1 0 0 0,0 1 0 0 0,-1-1 0 0 0,1-1 0 0 0,-1 1 0 0 0,0-1 0 0 0,0 0 0 0 0,0-1 0 0 0,0 1 0 0 0,0-1 0 0 0,-1 0 0 0 0,1-1 1 0 0,-1 1-1 0 0,1-1 0 0 0,-10 0 0 0 0,-1-3-1256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6448 0 0,'0'0'2148'0'0,"12"13"4698"0"0,7 10-4927 0 0,-1 1 0 0 0,23 40 0 0 0,11 15 196 0 0,-38-54-2228 0 0,-14-25 31 0 0,-8 6-1898 0 0,2-1 256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8288 0 0,'0'0'638'0'0,"6"-10"3261"0"0,35-50 3720 0 0,16-26-4846 0 0,-45 70-2663 0 0,1 0 0 0 0,1 0 0 0 0,31-26 0 0 0,-26 25-48 0 0,-14 12-99 0 0,-4 4-156 0 0,6-1-491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11520 0 0,'0'0'886'0'0,"-2"18"2677"0"0,3-16-3273 0 0,0 0-1 0 0,0 0 1 0 0,0 0 0 0 0,0 0 0 0 0,0 0 0 0 0,0 0-1 0 0,1-1 1 0 0,-1 1 0 0 0,1 0 0 0 0,-1-1 0 0 0,1 1-1 0 0,3 2 1 0 0,24 14 1029 0 0,-11-11-1246 0 0,0 0-1 0 0,1-1 1 0 0,-1-1-1 0 0,1-1 1 0 0,27 3-1 0 0,-29-3-1765 0 0,-8-1-289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 10136 0 0,'-3'-13'464'0'0,"3"11"610"0"0,-8 12 461 0 0,4-2-937 0 0,0 0 0 0 0,1 1 0 0 0,0-1 0 0 0,-2 11 0 0 0,3-15-536 0 0,-2 30 452 0 0,3-28-431 0 0,1 1 0 0 0,-1 0 0 0 0,-4 11 0 0 0,-2 7-14 0 0,0-1 0 0 0,1 1 0 0 0,-3 44 0 0 0,7-53-233 0 0,0 11 64 0 0,3-8-4417 0 0,-1-4-893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86 6624 0 0,'0'0'593'0'0,"5"-16"5686"0"0,-6 13-5894 0 0,0 0 1 0 0,1 0-1 0 0,-1 1 1 0 0,-1-1-1 0 0,1 0 1 0 0,0 0 0 0 0,-1 1-1 0 0,1-1 1 0 0,-1 1-1 0 0,0-1 1 0 0,-3-2-1 0 0,3 1-102 0 0,-1 1-1 0 0,0 0 0 0 0,0 0 1 0 0,-1 0-1 0 0,1 1 0 0 0,-1-1 1 0 0,1 1-1 0 0,-5-3 0 0 0,3 4-136 0 0,0-1 0 0 0,-1 1-1 0 0,1 0 1 0 0,-1 0 0 0 0,1 1 0 0 0,-1-1-1 0 0,1 1 1 0 0,-1 1 0 0 0,1-1-1 0 0,0 1 1 0 0,-1 0 0 0 0,1 0-1 0 0,-1 0 1 0 0,1 1 0 0 0,-7 2 0 0 0,4 0-86 0 0,0 0 0 0 0,0 0 0 0 0,0 1 0 0 0,1 0 0 0 0,-1 0 0 0 0,1 1 0 0 0,1 0 0 0 0,-11 11 0 0 0,-1 6-23 0 0,1 1 1 0 0,1 1-1 0 0,2 1 0 0 0,0 0 0 0 0,1 1 0 0 0,2 0 0 0 0,-12 43 1 0 0,17-47 71 0 0,2 1 0 0 0,0-1 1 0 0,1 1-1 0 0,2-1 1 0 0,0 1-1 0 0,2 0 1 0 0,0-1-1 0 0,2 1 0 0 0,0-1 1 0 0,2 0-1 0 0,0 0 1 0 0,15 38-1 0 0,-15-51-19 0 0,-1 0-1 0 0,2-1 0 0 0,-1 1 1 0 0,1-1-1 0 0,0-1 0 0 0,1 1 1 0 0,0-1-1 0 0,0 0 1 0 0,15 12-1 0 0,-15-15-32 0 0,0 1 1 0 0,1-2-1 0 0,-1 1 1 0 0,1-1-1 0 0,-1 0 0 0 0,1-1 1 0 0,0 0-1 0 0,1 0 1 0 0,-1-1-1 0 0,0 0 0 0 0,1 0 1 0 0,14 0-1 0 0,-14-2-14 0 0,1 0 1 0 0,0-1-1 0 0,-1 0 0 0 0,1 0 1 0 0,-1-1-1 0 0,1 0 0 0 0,-1-1 0 0 0,0 0 1 0 0,15-8-1 0 0,-12 5-11 0 0,-2-1 0 0 0,1 0 0 0 0,-1 0 0 0 0,0-1-1 0 0,-1-1 1 0 0,15-16 0 0 0,-8 6-18 0 0,-2-1 0 0 0,0-1-1 0 0,-2 0 1 0 0,0-1 0 0 0,-1-1-1 0 0,-1 1 1 0 0,7-28-1 0 0,-7 16 188 0 0,-1 0-1 0 0,-2-1 1 0 0,-1 1-1 0 0,-2-2 0 0 0,-2 1 1 0 0,-3-66-1 0 0,0 89-160 0 0,0 1-1 0 0,-1-1 1 0 0,-1 1-1 0 0,0-1 1 0 0,0 1 0 0 0,-9-16-1 0 0,10 23-34 0 0,0 0 0 0 0,0 0 0 0 0,-1 0 1 0 0,1 1-1 0 0,-1-1 0 0 0,0 1 0 0 0,0 0 0 0 0,-7-6 0 0 0,8 8-12 0 0,0-1 0 0 0,-1 1-1 0 0,1 0 1 0 0,0 0 0 0 0,-1 0-1 0 0,1 0 1 0 0,-1 0 0 0 0,0 0 0 0 0,1 1-1 0 0,-1-1 1 0 0,0 1 0 0 0,1 0 0 0 0,-1 0-1 0 0,0 0 1 0 0,-4 1 0 0 0,2 0-92 0 0,0 0 1 0 0,0 1-1 0 0,0 0 1 0 0,0 0 0 0 0,0 0-1 0 0,0 1 1 0 0,1-1-1 0 0,-1 1 1 0 0,1 0-1 0 0,-1 1 1 0 0,1-1-1 0 0,-6 8 1 0 0,-5 6-1281 0 0,-21 30-1 0 0,32-43 1180 0 0,-14 22-1454 0 0,3-1-212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9960 0 0,'4'6'8542'0'0,"-1"-7"-8207"0"0,0 1 0 0 0,-1 0 0 0 0,1-1 0 0 0,0 0 0 0 0,0 0 0 0 0,0 0 0 0 0,0 0 0 0 0,0 0 0 0 0,-1 0 0 0 0,4-3 0 0 0,27-20 1855 0 0,-15 10-1172 0 0,-12 10-914 0 0,2-2 148 0 0,0 1 0 0 0,16-9 0 0 0,-23 14-41 0 0,11 8-106 0 0,-7-2-95 0 0,-1 0-1 0 0,0 0 0 0 0,0 0 1 0 0,0 1-1 0 0,-1 0 1 0 0,1 0-1 0 0,-2 0 1 0 0,5 14-1 0 0,-4-11 1 0 0,0 0 0 0 0,2 0-1 0 0,6 14 1 0 0,-9-21-7 0 0,0 1 1 0 0,1-1-1 0 0,-1 1 0 0 0,1-1 0 0 0,-1 0 0 0 0,1 0 0 0 0,0 0 1 0 0,0-1-1 0 0,1 1 0 0 0,-1-1 0 0 0,1 0 0 0 0,-1 1 0 0 0,1-2 1 0 0,-1 1-1 0 0,6 2 0 0 0,-6-4 0 0 0,0 1 1 0 0,0-1-1 0 0,1 0 0 0 0,-1 0 1 0 0,0 0-1 0 0,0 0 0 0 0,0 0 1 0 0,0-1-1 0 0,1 1 0 0 0,-1-1 1 0 0,0 0-1 0 0,0 0 0 0 0,0 0 1 0 0,0 0-1 0 0,0-1 0 0 0,0 1 1 0 0,-1-1-1 0 0,1 1 0 0 0,4-5 1 0 0,21-22 154 0 0,-24 23-821 0 0,1 0 1 0 0,-1 0-1 0 0,1 1 1 0 0,9-7-1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11000 0 0,'0'0'1292'0'0,"-9"1"1890"0"0,4 1-2875 0 0,0-1 0 0 0,0 1 0 0 0,0 0 0 0 0,0 0 0 0 0,0 0 0 0 0,1 1 0 0 0,-1 0 0 0 0,1-1 0 0 0,-1 2 0 0 0,1-1 0 0 0,0 0 0 0 0,0 1 0 0 0,1 0 0 0 0,-1 0 0 0 0,1 0 0 0 0,0 0 0 0 0,0 1 0 0 0,0-1 0 0 0,-2 6 0 0 0,-5 12-151 0 0,1-1-1 0 0,1 1 0 0 0,-6 26 0 0 0,3-9 441 0 0,-3 11 193 0 0,-16 103 1 0 0,15 55 493 0 0,19-50-327 0 0,-1-127-781 0 0,1 0 0 0 0,2-1 0 0 0,11 32-1 0 0,-16-58-155 0 0,0 1 0 0 0,1-1 0 0 0,-1 0 0 0 0,1 0 0 0 0,0 0 0 0 0,1 0 0 0 0,-1 0 0 0 0,1 0 0 0 0,-1-1 0 0 0,5 5-1 0 0,-3-7 46 0 0,-3 0 3 0 0,-1-8-339 0 0,-4 0-847 0 0,0-1 0 0 0,0 1 0 0 0,-1 0 1 0 0,-6-8-1 0 0,-1 2-751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9872 0 0,'0'0'3744'0'0,"9"-20"-167"0"0,-1 6-2652 0 0,-1 0-1 0 0,0 0 1 0 0,-1-1 0 0 0,-1 0-1 0 0,5-21 1 0 0,0 4-337 0 0,-7 20-257 0 0,-1 0 0 0 0,2-16 0 0 0,-3 18-72 0 0,0 0-1 0 0,1 0 1 0 0,0 0 0 0 0,4-11-1 0 0,-5 20-10 0 0,-1 19 0 0 0,-1 13-246 0 0,1-4 10 0 0,0 0 0 0 0,7 47 0 0 0,-5-66-11 0 0,-1-1 1 0 0,1 1 0 0 0,1-1 0 0 0,-1 0-1 0 0,1 0 1 0 0,0 0 0 0 0,1 0 0 0 0,0-1 0 0 0,0 1-1 0 0,0-1 1 0 0,1 0 0 0 0,-1 0 0 0 0,2 0-1 0 0,8 7 1 0 0,-10-9 32 0 0,1-1 0 0 0,0-1-1 0 0,-1 1 1 0 0,1-1 0 0 0,0 1 0 0 0,0-1-1 0 0,0-1 1 0 0,0 1 0 0 0,0-1 0 0 0,1 0-1 0 0,-1 0 1 0 0,0 0 0 0 0,1-1-1 0 0,9 0 1 0 0,-12-1-11 0 0,0 1 0 0 0,0 0-1 0 0,1-1 1 0 0,-1 0 0 0 0,0 0-1 0 0,0 0 1 0 0,0 0 0 0 0,0 0-1 0 0,0-1 1 0 0,0 1 0 0 0,0-1-1 0 0,-1 0 1 0 0,1 0 0 0 0,-1 0 0 0 0,1 0-1 0 0,-1 0 1 0 0,0 0 0 0 0,1-1-1 0 0,-1 1 1 0 0,0-1 0 0 0,-1 0-1 0 0,1 0 1 0 0,0 1 0 0 0,-1-1-1 0 0,2-5 1 0 0,7-26 151 0 0,-3 0 0 0 0,0 0 0 0 0,3-65 0 0 0,-9 90-216 0 0,-1 5-49 0 0,1-1 0 0 0,-1 1 0 0 0,0-1 1 0 0,0 1-1 0 0,0-1 0 0 0,-1 1 0 0 0,0-1 0 0 0,-1-3 0 0 0,2 7-418 0 0,-5 3-1942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2304 0 0,'0'0'101'0'0,"0"-1"1"0"0,0 0 742 0 0,0 0 1 0 0,0 0 0 0 0,-1 0 0 0 0,2 0 0 0 0,2-10 8449 0 0,-2 9-8449 0 0,-1 2-663 0 0,1 0 1 0 0,-1-1 0 0 0,0 1 0 0 0,1 0 0 0 0,-1 0 0 0 0,0 0 0 0 0,1 0 0 0 0,-1 0-1 0 0,1 0 1 0 0,-1 0 0 0 0,0 0 0 0 0,1 0 0 0 0,-1 0 0 0 0,0 0 0 0 0,1 0-1 0 0,-1 0 1 0 0,0 0 0 0 0,1 1 0 0 0,-1-1 0 0 0,0 0 0 0 0,1 0 0 0 0,-1 0 0 0 0,0 0-1 0 0,1 1 1 0 0,-1-1 0 0 0,0 0 0 0 0,0 0 0 0 0,1 1 0 0 0,1 1-53 0 0,1 1 0 0 0,-1-1 1 0 0,0 0-1 0 0,0 1 0 0 0,0 0 1 0 0,0 0-1 0 0,1 3 0 0 0,45 130 1182 0 0,-13-32-1000 0 0,-12-55-45 0 0,-23-48-86 0 0,-1-14-39 0 0,-15-23-72 0 0,-2 0 0 0 0,-24-35 0 0 0,31 48-54 0 0,10 20-12 0 0,1 0 1 0 0,-2 0-1 0 0,1 1 1 0 0,0-1-1 0 0,0 1 0 0 0,-1-1 1 0 0,0 1-1 0 0,1-1 1 0 0,-3-1-1 0 0,3 4 13 0 0,1-1-1 0 0,0 1 1 0 0,0 0-1 0 0,0 0 1 0 0,0 0-1 0 0,-1 0 1 0 0,1 0-1 0 0,0 0 1 0 0,0 0-1 0 0,0 0 1 0 0,0 0-1 0 0,-1 0 1 0 0,1-1-1 0 0,0 1 1 0 0,0 0-1 0 0,0 0 1 0 0,0 0-1 0 0,0 0 1 0 0,0 0-1 0 0,0-1 1 0 0,-1 1-1 0 0,1 0 1 0 0,0 0-1 0 0,0 0 1 0 0,0-1-1 0 0,0 1 1 0 0,0 0-1 0 0,0 0 1 0 0,0 0-1 0 0,0 0 1 0 0,0-1-1 0 0,0 1 1 0 0,0 0-1 0 0,0 0 1 0 0,0 0-1 0 0,0-1 1 0 0,0 1-1 0 0,0 0 1 0 0,0 0-1 0 0,0 0 1 0 0,0 0-1 0 0,0-1 1 0 0,1 1-1 0 0,-1 0 1 0 0,0 0-1 0 0,11-1 95 0 0,15 6-110 0 0,1 2 135 0 0,-16-5-97 0 0,1 1 0 0 0,-1 1 0 0 0,0 0-1 0 0,12 6 1 0 0,-21-9-34 0 0,0 0 0 0 0,0 1-1 0 0,1-1 1 0 0,-1 1-1 0 0,0-1 1 0 0,0 1 0 0 0,0 0-1 0 0,-1 0 1 0 0,1 0 0 0 0,0 0-1 0 0,-1 0 1 0 0,1 0-1 0 0,-1 0 1 0 0,0 1 0 0 0,0-1-1 0 0,0 0 1 0 0,0 1-1 0 0,0-1 1 0 0,0 1 0 0 0,0-1-1 0 0,-1 1 1 0 0,1-1 0 0 0,-1 6-1 0 0,0-6 3 0 0,-1 1 1 0 0,1 0-1 0 0,-1 0 0 0 0,1-1 1 0 0,-1 1-1 0 0,0-1 0 0 0,0 1 1 0 0,0-1-1 0 0,-1 1 0 0 0,1-1 1 0 0,-1 0-1 0 0,1 1 0 0 0,-1-1 0 0 0,0 0 1 0 0,1 0-1 0 0,-1 0 0 0 0,0 0 1 0 0,0-1-1 0 0,-1 1 0 0 0,1 0 1 0 0,0-1-1 0 0,-1 0 0 0 0,-4 3 1 0 0,2-2 6 0 0,0 0 0 0 0,0 0 0 0 0,-1 0 0 0 0,1-1 0 0 0,0 1 0 0 0,-1-1 0 0 0,1-1 0 0 0,-1 1 0 0 0,1-1 0 0 0,-11 0 0 0 0,5-2 7 0 0,-1 0 0 0 0,-16-5 1 0 0,23 5-4 0 0,1 0 1 0 0,-1 0-1 0 0,1 0 0 0 0,0 0 1 0 0,0-1-1 0 0,0 1 0 0 0,0-1 0 0 0,-5-6 1 0 0,9 9-13 0 0,0-1-1 0 0,0 1 1 0 0,0-1 0 0 0,0 1 0 0 0,0 0-1 0 0,0-1 1 0 0,0 1 0 0 0,0-1 0 0 0,0 1-1 0 0,0-1 1 0 0,0 1 0 0 0,0 0 0 0 0,0-1-1 0 0,1 1 1 0 0,-1-1 0 0 0,0 1 0 0 0,0 0-1 0 0,1-1 1 0 0,-1 1 0 0 0,0 0 0 0 0,0-1-1 0 0,1 1 1 0 0,-1 0 0 0 0,0-1 0 0 0,1 1-1 0 0,8-8 112 0 0,0 5-108 0 0,-1 0 0 0 0,0 1 0 0 0,1 0-1 0 0,0 1 1 0 0,-1-1 0 0 0,1 2 0 0 0,0-1-1 0 0,11 2 1 0 0,15-2-69 0 0,-12 1-806 0 0,28 2-1 0 0,-41-1 96 0 0,4-1-549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13328 0 0,'4'0'451'0'0,"-4"2"-124"0"0,0-1-182 0 0,0 0 0 0 0,0 0 0 0 0,0 0 0 0 0,0 0 0 0 0,0 0 0 0 0,0 0 0 0 0,0 0 0 0 0,0 0 0 0 0,0 0 0 0 0,1 0 0 0 0,-1 0 0 0 0,0 0 0 0 0,1 0 0 0 0,-1-1 0 0 0,0 1 0 0 0,1 0 0 0 0,-1 0 0 0 0,2 1 0 0 0,0 3 994 0 0,-2-5-1013 0 0,0 0 0 0 0,0 1 0 0 0,0-1 0 0 0,0 0 0 0 0,0 1 1 0 0,0-1-1 0 0,0 0 0 0 0,0 1 0 0 0,0-1 0 0 0,0 0 0 0 0,0 0 0 0 0,1 1 0 0 0,-1-1 0 0 0,0 0 1 0 0,0 0-1 0 0,0 1 0 0 0,1-1 0 0 0,-1 0 0 0 0,0 0 0 0 0,0 1 0 0 0,1-1 0 0 0,-1 0 0 0 0,0 0 1 0 0,0 0-1 0 0,1 0 0 0 0,-1 1 0 0 0,0-1 0 0 0,0 0 0 0 0,1 0 0 0 0,-1 0 0 0 0,0 0 1 0 0,1 0-1 0 0,-1 0 0 0 0,0 0 0 0 0,1 0 0 0 0,-1 0 0 0 0,0 0 0 0 0,1 0 0 0 0,-1 0 0 0 0,0 0 1 0 0,0 0-1 0 0,1 0 0 0 0,-1 0 0 0 0,0 0 0 0 0,1 0 0 0 0,-1-1 0 0 0,3 0-47 0 0,-1 0-1 0 0,1 0 0 0 0,-1-1 0 0 0,1 1 1 0 0,-1-1-1 0 0,0 0 0 0 0,0 0 0 0 0,0 0 1 0 0,0 0-1 0 0,0 0 0 0 0,2-3 0 0 0,17-30 1454 0 0,-18 27-1288 0 0,1 1-1 0 0,0 0 0 0 0,1 0 1 0 0,8-10-1 0 0,0 3-231 0 0,-10 9-9 0 0,2 0 1 0 0,-1 1-1 0 0,0-1 1 0 0,9-5-1 0 0,-12 9-9 0 0,0 0 0 0 0,0 1-1 0 0,1-1 1 0 0,-1 0 0 0 0,0 1 0 0 0,1-1-1 0 0,-1 1 1 0 0,0-1 0 0 0,1 1 0 0 0,-1 0-1 0 0,1 0 1 0 0,-1 0 0 0 0,0 0 0 0 0,1 0-1 0 0,-1 0 1 0 0,1 0 0 0 0,-1 0 0 0 0,1 0-1 0 0,-1 0 1 0 0,0 1 0 0 0,1-1 0 0 0,-1 1 0 0 0,0-1-1 0 0,1 1 1 0 0,0 0 0 0 0,1 1-423 0 0,-1 0 0 0 0,1-1-1 0 0,-1 1 1 0 0,0 0 0 0 0,0 0 0 0 0,0 0 0 0 0,0 1 0 0 0,0-1 0 0 0,-1 0 0 0 0,1 1 0 0 0,-1-1-1 0 0,1 1 1 0 0,1 4 0 0 0,3 5-1655 0 0,-1-4 573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4144 0 0,'4'-29'18594'0'0,"-1"33"-17665"0"0,-1 1-683 0 0,0 0 0 0 0,0 1 0 0 0,-1-1 0 0 0,1 1 0 0 0,-1-1 0 0 0,0 10 0 0 0,1 36 600 0 0,-2-49-818 0 0,-3 46 412 0 0,-2 0 0 0 0,-17 74 0 0 0,10-59-316 0 0,3-22 391 0 0,1-7-1884 0 0,4-11-7799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10592 0 0,'-11'-11'1152'0'0,"9"10"-918"0"0,0 0-1 0 0,0 0 1 0 0,0 1 0 0 0,0-1 0 0 0,0 0 0 0 0,0 1 0 0 0,0 0 0 0 0,0-1-1 0 0,0 1 1 0 0,0 0 0 0 0,-1 0 0 0 0,1 0 0 0 0,0 0 0 0 0,0 0 0 0 0,0 1 0 0 0,0-1-1 0 0,0 1 1 0 0,-3 1 0 0 0,-1 0 548 0 0,0 0 1 0 0,1 0-1 0 0,0 1 0 0 0,-1 0 0 0 0,-5 5 1 0 0,7-5-604 0 0,0 0 0 0 0,1 1 0 0 0,-1 0 0 0 0,1-1 1 0 0,0 1-1 0 0,0 0 0 0 0,1 1 0 0 0,-1-1 0 0 0,1 0 0 0 0,0 1 1 0 0,0-1-1 0 0,0 1 0 0 0,-1 8 0 0 0,1-4-18 0 0,1-1 1 0 0,0 0-1 0 0,0 0 0 0 0,1 1 0 0 0,0-1 1 0 0,0 1-1 0 0,3 11 0 0 0,-2-16-83 0 0,0 0-1 0 0,1-1 0 0 0,-1 1 1 0 0,1 0-1 0 0,0 0 0 0 0,0-1 1 0 0,0 1-1 0 0,1-1 0 0 0,-1 0 1 0 0,1 0-1 0 0,0 0 0 0 0,0 0 1 0 0,0 0-1 0 0,0 0 0 0 0,0-1 1 0 0,1 1-1 0 0,-1-1 0 0 0,1 0 1 0 0,0 0-1 0 0,-1-1 0 0 0,1 1 1 0 0,0-1-1 0 0,0 1 0 0 0,0-1 1 0 0,0 0-1 0 0,0-1 0 0 0,0 1 0 0 0,0-1 1 0 0,6 0-1 0 0,-8 0-57 0 0,0-1 0 0 0,-1 1 0 0 0,1-1 0 0 0,0 1 1 0 0,-1-1-1 0 0,1 0 0 0 0,-1 0 0 0 0,1 0 0 0 0,-1 0 0 0 0,1 0 0 0 0,-1 0 0 0 0,1 0 0 0 0,-1 0 0 0 0,0 0 0 0 0,0-1 0 0 0,0 1 0 0 0,0-1 0 0 0,0 1 1 0 0,0-1-1 0 0,0 1 0 0 0,0-1 0 0 0,0 1 0 0 0,0-4 0 0 0,2-3 135 0 0,-1-1 1 0 0,0 1-1 0 0,1-15 0 0 0,-1 12-98 0 0,0-5-534 0 0,-1 0 0 0 0,-1 0 0 0 0,-2-18 0 0 0,1-7-768 0 0,3 36-3019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10856 0 0,'3'-3'7122'0'0,"-3"0"-7463"0"0,-2 2 453 0 0,1 0 1 0 0,0 1 0 0 0,0-1-1 0 0,0 1 1 0 0,0 0 0 0 0,-1-1-1 0 0,1 1 1 0 0,0 0 0 0 0,0-1 0 0 0,-1 1-1 0 0,1 0 1 0 0,0 0 0 0 0,-1 0-1 0 0,1 0 1 0 0,0 0 0 0 0,0 1-1 0 0,-1-1 1 0 0,1 0 0 0 0,0 0-1 0 0,-2 2 1 0 0,0-2 81 0 0,0 1 1 0 0,0 0-1 0 0,0 0 0 0 0,0 1 1 0 0,0-1-1 0 0,1 1 1 0 0,-5 2-1 0 0,2 2 62 0 0,-1 0-1 0 0,1 0 1 0 0,0 0-1 0 0,0 1 1 0 0,1 0 0 0 0,0 0-1 0 0,0 0 1 0 0,0 0-1 0 0,-3 12 1 0 0,3-7-159 0 0,1 1 0 0 0,1-1 0 0 0,0 1 0 0 0,0-1-1 0 0,1 19 1 0 0,1-29-88 0 0,0 0-1 0 0,0 0 0 0 0,1 0 1 0 0,-1 0-1 0 0,0 0 1 0 0,1-1-1 0 0,0 1 0 0 0,-1 0 1 0 0,1 0-1 0 0,0 0 0 0 0,0 0 1 0 0,0-1-1 0 0,0 1 1 0 0,0 0-1 0 0,1-1 0 0 0,-1 1 1 0 0,0-1-1 0 0,1 1 0 0 0,-1-1 1 0 0,1 0-1 0 0,0 0 1 0 0,-1 1-1 0 0,1-1 0 0 0,0 0 1 0 0,0-1-1 0 0,-1 1 1 0 0,1 0-1 0 0,0 0 0 0 0,0-1 1 0 0,0 1-1 0 0,0-1 0 0 0,0 0 1 0 0,0 1-1 0 0,0-1 1 0 0,0 0-1 0 0,0 0 0 0 0,0 0 1 0 0,0-1-1 0 0,0 1 0 0 0,0 0 1 0 0,3-2-1 0 0,-1 1 18 0 0,0-1 0 0 0,0 0 0 0 0,0 0 0 0 0,0 0 0 0 0,0 0 0 0 0,0-1 1 0 0,-1 0-1 0 0,1 0 0 0 0,-1 0 0 0 0,0 0 0 0 0,0 0 0 0 0,0 0 0 0 0,0-1 0 0 0,-1 0 0 0 0,1 1 0 0 0,2-7 0 0 0,-3 5-9 0 0,-1 3 29 0 0,1 0-1 0 0,-2 0 1 0 0,1 0-1 0 0,0 0 0 0 0,0 0 1 0 0,-1-1-1 0 0,1 1 1 0 0,-1 0-1 0 0,0 0 1 0 0,1-3-1 0 0,-1 3-13 0 0,0 0 0 0 0,1 0-1 0 0,-1 0 1 0 0,1 0 0 0 0,-1 0 0 0 0,1 0-1 0 0,1-3 1 0 0,3-10 114 0 0,-5 13-84 0 0,1 1-1 0 0,0 0 1 0 0,-1-1-1 0 0,1 1 1 0 0,0 0-1 0 0,0 0 1 0 0,0-1-1 0 0,0 1 1 0 0,0 0-1 0 0,1 0 1 0 0,0-1-1 0 0,1 0 225 0 0,-2 1-278 0 0,0 0 0 0 0,0 1 1 0 0,-1-1-1 0 0,1 1 0 0 0,0 0 0 0 0,0-1 0 0 0,0 1 0 0 0,0 0 0 0 0,0-1 0 0 0,0 1 1 0 0,-1 0-1 0 0,1 0 0 0 0,0 0 0 0 0,0 0 0 0 0,0 0 0 0 0,0 0 0 0 0,0 0 1 0 0,0 0-1 0 0,0 0 0 0 0,0 0 0 0 0,0 0 0 0 0,0 1 0 0 0,-1-1 0 0 0,1 0 0 0 0,0 1 1 0 0,0-1-1 0 0,0 1 0 0 0,0-1 0 0 0,-1 1 0 0 0,1-1 0 0 0,1 2 0 0 0,-1-2 36 0 0,4 5-34 0 0,1-1 0 0 0,-1 1 0 0 0,0 0 0 0 0,0 0 0 0 0,-1 0 0 0 0,1 1 0 0 0,-1-1 0 0 0,0 1 0 0 0,-1 0 0 0 0,0 1 0 0 0,0-1 0 0 0,0 0 0 0 0,0 1 0 0 0,-1 0 0 0 0,3 13 0 0 0,-3-8 28 0 0,0 1 0 0 0,-1-1 0 0 0,0 1 0 0 0,-1-1 0 0 0,0 1 0 0 0,-1-1 1 0 0,0 1-1 0 0,-4 14 0 0 0,3-19-30 0 0,0 0 0 0 0,-1-1 0 0 0,0 1 0 0 0,0-1 0 0 0,-1 0 0 0 0,0 0 0 0 0,0 0 0 0 0,-1 0 0 0 0,1-1 0 0 0,-1 1 0 0 0,-1-2 0 0 0,1 1 0 0 0,-1 0 1 0 0,0-1-1 0 0,-1 0 0 0 0,1 0 0 0 0,-1-1 0 0 0,0 0 0 0 0,0 0 0 0 0,0-1 0 0 0,-1 1 0 0 0,1-2 0 0 0,-1 1 0 0 0,-12 2 0 0 0,-9 0-107 0 0,-32 2 1 0 0,47-5-230 0 0,-18 0-269 0 0,30-3 228 0 0,0 1-1 0 0,-1 0 1 0 0,1 0 0 0 0,0-1-1 0 0,0 1 1 0 0,0-1 0 0 0,0 1-1 0 0,0-1 1 0 0,0 0-1 0 0,0 0 1 0 0,-3-2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4144 0 0,'0'0'191'0'0,"4"-7"1527"0"0,-4 6-1481 0 0,1 0-1 0 0,-1 0 1 0 0,1 0-1 0 0,-1 0 0 0 0,0 0 1 0 0,1 0-1 0 0,-1 0 1 0 0,0 0-1 0 0,0-1 1 0 0,0 1-1 0 0,0 0 1 0 0,0 0-1 0 0,0-2 0 0 0,0 2-79 0 0,0 1-1 0 0,-1 0 0 0 0,1 0 0 0 0,0-1 0 0 0,0 1 0 0 0,0 0 0 0 0,-1-1 0 0 0,1 1 0 0 0,0 0 0 0 0,-1 0 0 0 0,1-1 0 0 0,0 1 0 0 0,0 0 0 0 0,-1 0 0 0 0,1 0 0 0 0,0-1 0 0 0,-1 1 0 0 0,1 0 0 0 0,0 0 0 0 0,-1 0 0 0 0,1 0 0 0 0,0 0 0 0 0,-1 0 0 0 0,1 0 0 0 0,-1 0 0 0 0,1 0 0 0 0,-1 0 0 0 0,-2 0 321 0 0,-1 1-1 0 0,1 0 0 0 0,0 0 1 0 0,-1 0-1 0 0,1 0 1 0 0,0 0-1 0 0,-6 4 0 0 0,-3 2-181 0 0,1 0-1 0 0,0 1 0 0 0,0 0 0 0 0,1 1 0 0 0,0 0 0 0 0,0 0 1 0 0,1 1-1 0 0,1 1 0 0 0,-1 0 0 0 0,2 0 0 0 0,-9 15 0 0 0,8-11-115 0 0,1 1-1 0 0,1 0 0 0 0,0 0 0 0 0,1 1 0 0 0,1 0 0 0 0,0 0 0 0 0,2 0 1 0 0,-2 23-1 0 0,4-32-157 0 0,-2 16 286 0 0,2 0 0 0 0,5 48 0 0 0,-4-66-264 0 0,0 1 0 0 0,1-1 0 0 0,-1 0 0 0 0,1 0 0 0 0,0 0 0 0 0,1 0 1 0 0,0 0-1 0 0,0 0 0 0 0,0-1 0 0 0,1 1 0 0 0,-1-1 0 0 0,1 0 0 0 0,0 0 0 0 0,1-1 0 0 0,-1 1 0 0 0,8 5 0 0 0,-8-7-190 0 0,0 0 0 0 0,-1-1-1 0 0,1 1 1 0 0,0-1 0 0 0,0 0 0 0 0,0 0-1 0 0,1-1 1 0 0,-1 1 0 0 0,0-1-1 0 0,1 0 1 0 0,-1 0 0 0 0,1 0-1 0 0,-1 0 1 0 0,1-1 0 0 0,-1 0 0 0 0,1 0-1 0 0,0 0 1 0 0,5-2 0 0 0,1 0-1351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7368 0 0,'0'0'333'0'0,"-25"14"10916"0"0,42-57-8947 0 0,-6 11-1107 0 0,-4 19-583 0 0,-1 1 0 0 0,17-22 0 0 0,-19 29-433 0 0,-4 5-165 0 0,0-1 0 0 0,1 1 0 0 0,-1 0 0 0 0,0-1 0 0 0,0 1 0 0 0,1 0 0 0 0,-1 0 0 0 0,0-1 0 0 0,0 1 0 0 0,1 0 0 0 0,-1 0 0 0 0,0 0 0 0 0,0-1 0 0 0,1 1 0 0 0,-1 0 0 0 0,0 0 0 0 0,1 0 0 0 0,-1 0 0 0 0,0 0 0 0 0,1 0 0 0 0,-1-1 0 0 0,0 1 0 0 0,1 0 0 0 0,-1 0 0 0 0,1 0 0 0 0,-1 0 0 0 0,0 0 0 0 0,1 0 0 0 0,-1 1 0 0 0,9 7 75 0 0,4 18-160 0 0,-11-23 109 0 0,1 8-41 0 0,0 1 1 0 0,0-1-1 0 0,-1 1 0 0 0,1 14 1 0 0,-1-4-4 0 0,-1-19 9 0 0,-1 0 0 0 0,1 0 0 0 0,0-1 0 0 0,0 1 0 0 0,0 0 0 0 0,0 0-1 0 0,0-1 1 0 0,1 1 0 0 0,-1-1 0 0 0,1 1 0 0 0,-1-1 0 0 0,1 0 0 0 0,0 1 0 0 0,0-1 0 0 0,0 0-1 0 0,0 0 1 0 0,3 2 0 0 0,-3-5-2 0 0,0 1-1 0 0,-1 0 1 0 0,1-1-1 0 0,-1 0 0 0 0,1 1 1 0 0,0-1-1 0 0,-1 0 1 0 0,1 0-1 0 0,-1 0 1 0 0,1 1-1 0 0,-1-2 1 0 0,0 1-1 0 0,2-1 0 0 0,-1 0-2 0 0,3-2 5 0 0,0-1 0 0 0,0-1-1 0 0,0 1 1 0 0,0-1 0 0 0,-1 1 0 0 0,0-1-1 0 0,3-7 1 0 0,23-49-240 0 0,-28 57 176 0 0,2-9-1570 0 0,-3 6-5501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9760 0 0,'-2'-3'8790'0'0,"5"8"-8129"0"0,4 5-144 0 0,0-1 0 0 0,10 8 0 0 0,9 12 352 0 0,-18-19-760 0 0,0 1 1 0 0,0 1-1 0 0,-2-1 0 0 0,1 1 0 0 0,-1 0 0 0 0,-1 1 0 0 0,0-1 0 0 0,-1 1 0 0 0,-1 0 0 0 0,3 14 0 0 0,-3-1-60 0 0,-1 0 1 0 0,-1 0-1 0 0,-1 0 0 0 0,-1 0 0 0 0,-2 0 0 0 0,-5 27 0 0 0,6-47-33 0 0,1 1-1 0 0,-2-1 0 0 0,1 1 1 0 0,-1-1-1 0 0,-3 7 1 0 0,4-11-12 0 0,1 1 1 0 0,0-1-1 0 0,-1 0 1 0 0,1 0 0 0 0,-1 0-1 0 0,1 0 1 0 0,-1-1-1 0 0,0 1 1 0 0,0 0 0 0 0,0-1-1 0 0,0 1 1 0 0,0-1 0 0 0,0 0-1 0 0,0 1 1 0 0,-1-1-1 0 0,-2 1 1 0 0,4-2-50 0 0,0 0 0 0 0,0 0 0 0 0,0 0-1 0 0,0 0 1 0 0,0-1 0 0 0,0 1 0 0 0,0 0 0 0 0,0 0 0 0 0,0-1 0 0 0,0 1-1 0 0,0-1 1 0 0,0 1 0 0 0,0-1 0 0 0,-1 0 0 0 0,-5-4-2713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66 2304 0 0,'0'0'380'0'0,"-4"-17"6013"0"0,1-16-2233 0 0,3 18 5692 0 0,0 16-9776 0 0,0 1-1 0 0,0-1 1 0 0,0 1 0 0 0,0-1 0 0 0,0 0 0 0 0,1 1 0 0 0,-1-1 0 0 0,0 1-1 0 0,1-1 1 0 0,-1 0 0 0 0,1 1 0 0 0,-1-1 0 0 0,1 0 0 0 0,0 0 0 0 0,0 2 0 0 0,2 1-69 0 0,41 54 2049 0 0,-36-47-1887 0 0,1 0-1 0 0,12 12 1 0 0,-11-13 99 0 0,17 24 0 0 0,-13-14-69 0 0,-2 1 0 0 0,0 0 0 0 0,-1 1 0 0 0,-1 0 0 0 0,-2 0 0 0 0,0 1 0 0 0,-1 1 0 0 0,6 39 0 0 0,-9-35-145 0 0,-1 1-1 0 0,-2 0 1 0 0,-1 0 0 0 0,-5 36-1 0 0,4-52-35 0 0,-2 0-1 0 0,0 0 1 0 0,0 0 0 0 0,-1 0-1 0 0,-1 0 1 0 0,0-1 0 0 0,-1 0-1 0 0,0 0 1 0 0,0 0 0 0 0,-2-1-1 0 0,-12 16 1 0 0,9-16 4 0 0,0 0 0 0 0,-18 12 1 0 0,-7 6 27 0 0,23-18-24 0 0,0-1 1 0 0,-24 13-1 0 0,11-8 23 0 0,18-9-45 0 0,0 0 0 0 0,0 1 0 0 0,-11 12 0 0 0,-6 5-62 0 0,-1 1-17 0 0,25-24 11 0 0,10-1-5392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 2304 0 0,'-13'-8'13027'0'0,"12"8"-12438"0"0,-10 7 3452 0 0,-9 19-4508 0 0,13-17 1914 0 0,0 1-1144 0 0,1-1 0 0 0,0 1 0 0 0,-8 18 0 0 0,12-24-206 0 0,0 1-1 0 0,1 0 1 0 0,-1 0-1 0 0,1 0 1 0 0,0 0-1 0 0,0-1 1 0 0,1 1-1 0 0,0 0 1 0 0,-1 0-1 0 0,2 0 1 0 0,-1 6-1 0 0,1-10-35 0 0,-1 1-1 0 0,0-1 1 0 0,1 1-1 0 0,-1 0 0 0 0,1-1 1 0 0,0 1-1 0 0,-1-1 1 0 0,1 1-1 0 0,0-1 0 0 0,0 1 1 0 0,0-1-1 0 0,2 2 1 0 0,-2-2 547 0 0,7-1-170 0 0,-5-1-400 0 0,0 1 0 0 0,-1-1 0 0 0,1 0 0 0 0,-1 0 0 0 0,1 0 0 0 0,-1 0 0 0 0,1 0 0 0 0,-1 0 0 0 0,1-1 0 0 0,-1 1 0 0 0,0-1 0 0 0,0 0 0 0 0,0 0 0 0 0,0 1 0 0 0,0-1 0 0 0,3-4 0 0 0,1-3 115 0 0,-1 0 0 0 0,0 0 0 0 0,5-11 0 0 0,8-15 596 0 0,-14 28-575 0 0,-3 5-84 0 0,0 0 0 0 0,0 0 1 0 0,1 0-1 0 0,-1 0 0 0 0,0 1 0 0 0,1-1 1 0 0,-1 0-1 0 0,1 1 0 0 0,0-1 1 0 0,-1 1-1 0 0,5-3 0 0 0,-5 5-62 0 0,1 0 0 0 0,-1-1 0 0 0,1 1 1 0 0,-1 0-1 0 0,0 0 0 0 0,1 1 0 0 0,-1-1 0 0 0,0 0 0 0 0,0 0 0 0 0,1 2 0 0 0,2 3-21 0 0,0 0 0 0 0,-1 0 0 0 0,0 0 0 0 0,-1 1-1 0 0,1-1 1 0 0,-1 1 0 0 0,0 0 0 0 0,-1 0 0 0 0,0-1-1 0 0,1 11 1 0 0,-2-13-173 0 0,1-1 0 0 0,0 1 0 0 0,0-1 0 0 0,0 1 1 0 0,0-1-1 0 0,0 1 0 0 0,1-1 0 0 0,3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0,'1'1'10936'0'0,"3"4"-10041"0"0,-1 0 0 0 0,1 0 0 0 0,-1 1 0 0 0,0 0 0 0 0,2 7 0 0 0,-1-1-618 0 0,0 0 0 0 0,0 0 0 0 0,1 0 0 0 0,1-1-1 0 0,11 19 1 0 0,-16-29-404 0 0,0 0 1 0 0,0 1-1 0 0,1-1 0 0 0,-1 0 0 0 0,0 0 0 0 0,1 0 0 0 0,-1 0 0 0 0,0 0 1 0 0,1 0-1 0 0,-1 0 0 0 0,1-1 0 0 0,-1 1 0 0 0,1-1 0 0 0,0 1 0 0 0,-1-1 1 0 0,1 1-1 0 0,0-1 0 0 0,-1 0 0 0 0,1 0 0 0 0,2 0 0 0 0,7 0-1385 0 0</inkml:trace>
  <inkml:trace contextRef="#ctx0" brushRef="#br0" timeOffset="1">259 4 18831 0 0,'-3'5'915'0'0,"-40"49"254"0"0,6-8-629 0 0,19-22 242 0 0,-17 23-145 0 0,-53 94 0 0 0,81-125-1066 0 0,-9 32 0 0 0,13-40-65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30 9504 0 0,'0'0'721'0'0,"-3"-9"1466"0"0,-10 2 1337 0 0,6 0-2625 0 0,6 6-859 0 0,1 1 0 0 0,0 0 0 0 0,0-1 0 0 0,-1 1 0 0 0,1 0 0 0 0,0-1 0 0 0,0 1 0 0 0,-1 0 1 0 0,1-1-1 0 0,0 1 0 0 0,-1 0 0 0 0,1 0 0 0 0,0-1 0 0 0,-1 1 0 0 0,1 0 0 0 0,0 0 0 0 0,-1 0 0 0 0,1-1 0 0 0,-1 1 0 0 0,1 0 0 0 0,0 0 1 0 0,-1 0-1 0 0,1 0 0 0 0,-1 0 0 0 0,1 0 0 0 0,0 0 0 0 0,-1 0 0 0 0,1 0 0 0 0,-1 0 0 0 0,1 0 0 0 0,-1 0 0 0 0,1 0 0 0 0,0 0 0 0 0,-1 0 1 0 0,1 1-1 0 0,-1-1 0 0 0,1 0 0 0 0,0 0 0 0 0,-1 0 0 0 0,1 1 0 0 0,0-1 0 0 0,-1 1 0 0 0,-2 0 240 0 0,1-1 0 0 0,-1 1 0 0 0,0 0 0 0 0,0-1 0 0 0,1 1 0 0 0,-6-1 0 0 0,6 0-207 0 0,-1 0 1 0 0,1 1-1 0 0,0-1 0 0 0,0 0 1 0 0,-1 1-1 0 0,1-1 0 0 0,0 1 1 0 0,0 0-1 0 0,0-1 0 0 0,0 1 1 0 0,0 0-1 0 0,-3 3 0 0 0,-2 1 34 0 0,1 0-1 0 0,1 0 1 0 0,-1 1-1 0 0,1 0 0 0 0,0 0 1 0 0,0 1-1 0 0,1 0 1 0 0,-6 10-1 0 0,0 6 181 0 0,-11 33 1 0 0,10-24-181 0 0,2-4 48 0 0,2 1 0 0 0,0-1-1 0 0,2 1 1 0 0,1 0 0 0 0,1 47-1 0 0,3-53 29 0 0,1 0-1 0 0,1 1 1 0 0,10 43-1 0 0,-10-59-141 0 0,0 0 1 0 0,1 0-1 0 0,0 0 0 0 0,0-1 1 0 0,1 1-1 0 0,0-1 0 0 0,0 0 1 0 0,0 0-1 0 0,1 0 0 0 0,0 0 0 0 0,1-1 1 0 0,0 0-1 0 0,0 0 0 0 0,9 7 1 0 0,-7-8-20 0 0,0-1 1 0 0,0 0 0 0 0,0-1 0 0 0,1 0 0 0 0,-1 0 0 0 0,1 0 0 0 0,0-1 0 0 0,0 0 0 0 0,-1-1 0 0 0,1 0 0 0 0,0-1 0 0 0,0 0 0 0 0,0 0-1 0 0,0-1 1 0 0,14-2 0 0 0,-13 1 37 0 0,0 0 0 0 0,0-1 0 0 0,0-1 0 0 0,0 1 0 0 0,0-2 0 0 0,-1 1 0 0 0,1-1 0 0 0,-1-1 0 0 0,0 0 0 0 0,-1 0 0 0 0,0 0 0 0 0,14-15 0 0 0,-10 7 42 0 0,-1 0-1 0 0,-1-1 1 0 0,0-1-1 0 0,-1 1 1 0 0,9-21-1 0 0,-7 8 88 0 0,-1 0 0 0 0,9-41 0 0 0,-16 53-129 0 0,-1 0 0 0 0,-1 1 0 0 0,0-1 0 0 0,-1 0 0 0 0,-1 0 0 0 0,0 1 0 0 0,-2-1 0 0 0,1 0 0 0 0,-2 1 0 0 0,0 0 0 0 0,-1 0 0 0 0,0 0 0 0 0,-1 0 0 0 0,-1 1 0 0 0,0 0 0 0 0,-1 0 0 0 0,-15-19 0 0 0,19 28-37 0 0,0 0-1 0 0,-1 1 1 0 0,0-1-1 0 0,0 1 1 0 0,0 0 0 0 0,0 0-1 0 0,-1 0 1 0 0,0 1-1 0 0,1 0 1 0 0,-1 0-1 0 0,0 0 1 0 0,-1 1 0 0 0,1 0-1 0 0,0 0 1 0 0,-1 1-1 0 0,1-1 1 0 0,-1 1-1 0 0,1 1 1 0 0,-14-1-1 0 0,11 2-205 0 0,0 0-1 0 0,0 1 0 0 0,0-1 0 0 0,0 2 1 0 0,0-1-1 0 0,0 1 0 0 0,1 1 0 0 0,-1-1 1 0 0,1 2-1 0 0,0-1 0 0 0,0 1 0 0 0,0 0 1 0 0,-12 11-1 0 0,17-13-548 0 0,1 0-1 0 0,-1 0 1 0 0,1 1 0 0 0,-1-1-1 0 0,1 1 1 0 0,0 0 0 0 0,0 0 0 0 0,-2 7-1 0 0,1-2-6754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5064 0 0,'-3'-2'5885'0'0,"6"-16"-1002"0"0,-3 16-4660 0 0,1 1 0 0 0,-1-1 1 0 0,0 1-1 0 0,0-1 0 0 0,1 1 1 0 0,-1 0-1 0 0,1-1 0 0 0,0 1 1 0 0,-1 0-1 0 0,1-1 1 0 0,0 1-1 0 0,0 0 0 0 0,0 0 1 0 0,-1 0-1 0 0,1 0 0 0 0,2-1 1 0 0,8-14 1462 0 0,-9 11-1269 0 0,1 1-1 0 0,0 0 0 0 0,0 0 1 0 0,1 1-1 0 0,-1-1 1 0 0,9-6-1 0 0,-10 8-354 0 0,1 0 0 0 0,-1 1 1 0 0,1-1-1 0 0,0 0 0 0 0,0 1 0 0 0,0 0 0 0 0,0 0 0 0 0,0 0 1 0 0,0 0-1 0 0,0 0 0 0 0,0 0 0 0 0,1 1 0 0 0,-1 0 1 0 0,0-1-1 0 0,0 1 0 0 0,1 0 0 0 0,-1 1 0 0 0,0-1 1 0 0,0 0-1 0 0,0 1 0 0 0,0 0 0 0 0,1 0 0 0 0,-1 0 1 0 0,5 3-1 0 0,-3-2 59 0 0,0 1 0 0 0,-1 0 0 0 0,0 0 0 0 0,1 0 0 0 0,-1 0 0 0 0,0 1-1 0 0,0-1 1 0 0,-1 1 0 0 0,1 0 0 0 0,-1 0 0 0 0,0 1 0 0 0,0-1 0 0 0,0 1 0 0 0,2 5 0 0 0,4 14-113 0 0,7 30 0 0 0,-13-42-8 0 0,0-6 0 0 0,7 6 0 0 0,-1-4 0 0 0,-8-8 7 0 0,0 0-1 0 0,0 0 0 0 0,0 0 1 0 0,0 0-1 0 0,0 0 1 0 0,1 0-1 0 0,-1 0 1 0 0,0-1-1 0 0,0 1 1 0 0,0 0-1 0 0,0-1 0 0 0,0 1 1 0 0,0-1-1 0 0,0 1 1 0 0,0-1-1 0 0,0 1 1 0 0,0-1-1 0 0,0 0 1 0 0,0 1-1 0 0,0-1 0 0 0,1-1 1 0 0,18-20 208 0 0,-16 19-189 0 0,2-6 43 0 0,0 0 0 0 0,6-10 0 0 0,-8 11-35 0 0,1 1 1 0 0,-1 0-1 0 0,1 0 0 0 0,9-9 1 0 0,-12 14-127 0 0,0 0 1 0 0,0 1 0 0 0,0-1 0 0 0,1 0-1 0 0,-1 1 1 0 0,0 0 0 0 0,1 0 0 0 0,-1 0 0 0 0,1 0-1 0 0,-1 0 1 0 0,1 0 0 0 0,0 0 0 0 0,-1 1-1 0 0,1 0 1 0 0,0-1 0 0 0,-1 1 0 0 0,1 0-1 0 0,4 1 1 0 0,4 0-1529 0 0,1 2-76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2304 0 0,'0'0'101'0'0,"4"-10"341"0"0,-6 6 257 0 0,-3-8 514 0 0,5 5 4556 0 0,1 2-1654 0 0,-4-1-2228 0 0,3 6-1858 0 0,0 0-1 0 0,-1 0 1 0 0,1 0 0 0 0,0 0-1 0 0,0-1 1 0 0,-1 1 0 0 0,1 0-1 0 0,0 0 1 0 0,0 0 0 0 0,0 0-1 0 0,-1 0 1 0 0,1 0 0 0 0,0 0-1 0 0,0 0 1 0 0,-1 0 0 0 0,1 0-1 0 0,0 0 1 0 0,0 0 0 0 0,-1 0-1 0 0,1 0 1 0 0,0 0 0 0 0,0 0-1 0 0,-1 0 1 0 0,1 0 0 0 0,0 0-1 0 0,0 1 1 0 0,-1-1 0 0 0,1 0-1 0 0,0 0 1 0 0,0 0 0 0 0,0 0-1 0 0,-1 0 1 0 0,1 0 0 0 0,0 1-1 0 0,0-1 1 0 0,0 0 0 0 0,0 0-1 0 0,0 0 1 0 0,-1 1 0 0 0,1-1-1 0 0,0 0 1 0 0,0 0 0 0 0,0 1-1 0 0,-11 17 997 0 0,1 1 0 0 0,1 1-1 0 0,-10 30 1 0 0,4-10-428 0 0,5-9 12 0 0,-10 47 0 0 0,7-25-85 0 0,4-9 76 0 0,2 1 1 0 0,-2 74 0 0 0,8-102-480 0 0,1 0 0 0 0,1 0 0 0 0,1 0 0 0 0,3 16 0 0 0,-3-24-104 0 0,0 0 1 0 0,1 1-1 0 0,1-2 0 0 0,-1 1 0 0 0,1 0 1 0 0,1-1-1 0 0,-1 0 0 0 0,10 13 0 0 0,-12-20-89 0 0,-1 0-1 0 0,1 0 1 0 0,-1 1-1 0 0,1-1 1 0 0,0 0 0 0 0,-1 0-1 0 0,1 0 1 0 0,0-1-1 0 0,0 1 1 0 0,-1 0-1 0 0,1-1 1 0 0,0 1 0 0 0,0-1-1 0 0,0 0 1 0 0,0 1-1 0 0,0-1 1 0 0,0 0-1 0 0,0 0 1 0 0,0 0 0 0 0,0 0-1 0 0,0-1 1 0 0,0 1-1 0 0,-1-1 1 0 0,1 1-1 0 0,0-1 1 0 0,0 1 0 0 0,0-1-1 0 0,0 0 1 0 0,-1 0-1 0 0,1 0 1 0 0,0 0-1 0 0,-1 0 1 0 0,3-3 0 0 0,0-1-1179 0 0,-1-3-12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4664 0 0,'-6'10'17809'0'0,"20"-38"-16768"0"0,-11 19-755 0 0,0 0 0 0 0,2-16 1 0 0,-4 18-48 0 0,0-1-1 0 0,1 1 1 0 0,0-1 0 0 0,5-10 0 0 0,-5 13-79 0 0,0 1 0 0 0,-1-1 0 0 0,1 0 0 0 0,-1 1 0 0 0,0-1 0 0 0,-1 0 0 0 0,1 1 0 0 0,-1-6 0 0 0,0 9 283 0 0,0 3-475 0 0,-1 0-1 0 0,1 0 1 0 0,-1 0 0 0 0,1 0-1 0 0,0 0 1 0 0,0 0 0 0 0,0 0-1 0 0,0 4 1 0 0,1 2-5 0 0,1 0 0 0 0,-1 0-1 0 0,1-1 1 0 0,3 10 0 0 0,1 1 21 0 0,-4-12 12 0 0,0-1 1 0 0,0 1-1 0 0,0-1 0 0 0,0 0 0 0 0,1 0 0 0 0,0 0 1 0 0,0 0-1 0 0,0 0 0 0 0,7 7 0 0 0,-2-4 6 0 0,-5-4 3 0 0,1-1-1 0 0,-1 0 0 0 0,0 0 1 0 0,1 0-1 0 0,6 4 1 0 0,-9-7-2 0 0,1 1 0 0 0,-1 0 0 0 0,1-1 0 0 0,-1 1 0 0 0,1-1 0 0 0,0 0 0 0 0,-1 1 0 0 0,1-1 0 0 0,0 0 0 0 0,-1 0 0 0 0,1 0 0 0 0,0 0 0 0 0,-1 0 0 0 0,1-1 0 0 0,0 1 0 0 0,-1 0 0 0 0,1-1 0 0 0,-1 1 0 0 0,1-1 0 0 0,2-1 0 0 0,-1 0 46 0 0,-1 0-1 0 0,1 0 0 0 0,-1 0 1 0 0,0 0-1 0 0,0 0 0 0 0,0 0 1 0 0,0-1-1 0 0,0 1 0 0 0,0-1 1 0 0,-1 0-1 0 0,1 1 0 0 0,-1-1 1 0 0,2-6-1 0 0,2-5 256 0 0,5-21 0 0 0,-9 32-277 0 0,29-125 353 0 0,-29 103-463 0 0,-1 24-346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10136 0 0,'-2'-4'85'0'0,"1"2"46"0"0,0 1 0 0 0,1-1 0 0 0,-1 1 0 0 0,-5-17 14773 0 0,11 23-16114 0 0,16 12 1918 0 0,32 18 0 0 0,-49-33-553 0 0,4 4-39 0 0,0 1-1 0 0,0-1 1 0 0,-1 1 0 0 0,1 1-1 0 0,-2-1 1 0 0,1 1 0 0 0,-1 0 0 0 0,0 1-1 0 0,-1-1 1 0 0,0 1 0 0 0,0 0-1 0 0,-1 1 1 0 0,5 14 0 0 0,3 12-46 0 0,-7-21-33 0 0,-1 1 0 0 0,0-1-1 0 0,3 21 1 0 0,-6-14 6 0 0,0 1 1 0 0,-1 0-1 0 0,-1 0 0 0 0,-2-1 1 0 0,0 1-1 0 0,-1-1 0 0 0,-13 40 1 0 0,9-37-259 0 0,2-5 468 0 0,0 0 0 0 0,-2 0 0 0 0,0-1 1 0 0,-1 1-1 0 0,-21 31 0 0 0,-32 33-88 0 0,61-82-92 0 0,-1 1 1 0 0,0-1-1 0 0,0 0 0 0 0,0 0 0 0 0,0 0 1 0 0,-1 0-1 0 0,1 0 0 0 0,-1 0 0 0 0,1 0 0 0 0,-1-1 1 0 0,1 1-1 0 0,-1-1 0 0 0,-4 1 0 0 0,6-2 197 0 0,1-1-333 0 0,-1-1 1 0 0,0 0-1 0 0,0 0 1 0 0,0 0-1 0 0,-1 1 1 0 0,1-1-1 0 0,-3-2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6160 0 0,'0'0'904'0'0,"8"2"1276"0"0,3-1 8050 0 0,-12-2-10056 0 0,-1 0 0 0 0,0-1-1 0 0,0 1 1 0 0,0 0 0 0 0,0 1 0 0 0,0-1-1 0 0,0 0 1 0 0,0 0 0 0 0,-4 0-1 0 0,5 1-126 0 0,0-1-1 0 0,0 1 0 0 0,0 0 1 0 0,-1 0-1 0 0,1 0 0 0 0,0 0 0 0 0,0 0 1 0 0,0 0-1 0 0,0 0 0 0 0,-1 0 1 0 0,1 0-1 0 0,0 0 0 0 0,0 0 0 0 0,0 1 1 0 0,0-1-1 0 0,0 1 0 0 0,-1-1 0 0 0,1 1 1 0 0,0-1-1 0 0,-1 2 0 0 0,-2 2 122 0 0,1-1 0 0 0,-1 0 0 0 0,0 0-1 0 0,-7 5 1 0 0,8-6-110 0 0,-1 1 0 0 0,1-1-1 0 0,0 1 1 0 0,0-1 0 0 0,0 1 0 0 0,0 0-1 0 0,0 0 1 0 0,-3 5 0 0 0,-2 5 68 0 0,5-9-72 0 0,0 1 1 0 0,0 0 0 0 0,0 0 0 0 0,1 0-1 0 0,0 0 1 0 0,0 0 0 0 0,0 0 0 0 0,0 1 0 0 0,0 5-1 0 0,2-10 89 0 0,5 10-2 0 0,-4-10-121 0 0,0 1 0 0 0,0-1 0 0 0,0 1 0 0 0,1-1 0 0 0,-1 0 0 0 0,0 0 0 0 0,1 1-1 0 0,-1-1 1 0 0,1 0 0 0 0,0 0 0 0 0,-1-1 0 0 0,3 2 0 0 0,15 7 237 0 0,9 3 70 0 0,-26-12-295 0 0,1 1 0 0 0,0 0 0 0 0,-1 0 0 0 0,0 0 0 0 0,1 1 0 0 0,-1-1 0 0 0,0 0 0 0 0,1 1 1 0 0,-1 0-1 0 0,0-1 0 0 0,0 1 0 0 0,0 0 0 0 0,0 0 0 0 0,-1 0 0 0 0,1 0 0 0 0,-1 0 0 0 0,1 1 0 0 0,1 2 0 0 0,-1-2 5 0 0,0-1-1 0 0,-1 1 1 0 0,1 0-1 0 0,-1-1 1 0 0,1 1 0 0 0,-1 0-1 0 0,0 0 1 0 0,0 0-1 0 0,0 0 1 0 0,-1 0-1 0 0,1 0 1 0 0,-1 0 0 0 0,1 6-1 0 0,-2 0 11 0 0,-1 1 1 0 0,1-1-1 0 0,-2 0 0 0 0,1 0 0 0 0,-1 0 1 0 0,-8 16-1 0 0,7-19-28 0 0,1 1 0 0 0,-2 0 0 0 0,1-1 0 0 0,-1 0 0 0 0,0 0 0 0 0,-7 6 0 0 0,8-8-104 0 0,1-1 0 0 0,-1 0 0 0 0,0 0 0 0 0,0 0 0 0 0,-1 0 0 0 0,1-1-1 0 0,-1 1 1 0 0,1-1 0 0 0,-1 0 0 0 0,-6 1 0 0 0,11-3-4 0 0,0 0 1 0 0,0 0-1 0 0,0-1 0 0 0,1 1 1 0 0,-1 0-1 0 0,0 0 0 0 0,0 0 1 0 0,0-1-1 0 0,0 1 0 0 0,0 0 0 0 0,0 0 1 0 0,0 0-1 0 0,0-1 0 0 0,0 1 1 0 0,0 0-1 0 0,0 0 0 0 0,0 0 0 0 0,0-1 1 0 0,0 1-1 0 0,0 0 0 0 0,0 0 1 0 0,0 0-1 0 0,0-1 0 0 0,0 1 0 0 0,0 0 1 0 0,0 0-1 0 0,0 0 0 0 0,0-1 1 0 0,0 1-1 0 0,0 0 0 0 0,-1 0 0 0 0,1 0 1 0 0,0 0-1 0 0,0-1 0 0 0,0 1 1 0 0,0 0-1 0 0,0 0 0 0 0,-1 0 0 0 0,1 0 1 0 0,0 0-1 0 0,0-1 0 0 0,0 1 1 0 0,0 0-1 0 0,-1 0 0 0 0,1 0 0 0 0,0 0 1 0 0,0 0-1 0 0,0 0 0 0 0,-1 0 1 0 0,1 0-1 0 0,0 0 0 0 0,0 0 0 0 0,0 0 1 0 0,-1 0-1 0 0,1 0 0 0 0,0 0 1 0 0,0 0-1 0 0,0 0 0 0 0,-1 0 0 0 0,1 0 1 0 0,0 0-1 0 0,0 0 0 0 0,0 0 1 0 0,-1 0-1 0 0,1 0 0 0 0,0 1 0 0 0,0-1 1 0 0,-1 0-1 0 0,5-5-2046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2760 0 0,'-1'0'116'0'0,"-15"-15"13838"0"0,21 30-12914 0 0,8 115 756 0 0,-10-93-1324 0 0,2 46 301 0 0,-5-69-531 0 0,2-1 0 0 0,-1 1 0 0 0,6 16-1 0 0,-3-12-24 0 0,-4-18-208 0 0,0 0 0 0 0,0 0-1 0 0,0 0 1 0 0,0 0 0 0 0,0 0-1 0 0,0 0 1 0 0,0 0 0 0 0,0 0-1 0 0,-1 0 1 0 0,1 1 0 0 0,0-1-1 0 0,0 0 1 0 0,0 0 0 0 0,0 0-1 0 0,0 0 1 0 0,0 0-1 0 0,0 0 1 0 0,0 0 0 0 0,0 0-1 0 0,0 1 1 0 0,0-1 0 0 0,0 0-1 0 0,1 0 1 0 0,-1 0 0 0 0,0 0-1 0 0,0 0 1 0 0,0 0 0 0 0,0 0-1 0 0,0 0 1 0 0,0 0 0 0 0,0 0-1 0 0,0 1 1 0 0,0-1 0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 0 0 0,1 0-1 0 0,-1 0 1 0 0,3-9 205 0 0,0-14-47 0 0,2-69 385 0 0,16-57-9 0 0,-7 96-339 0 0,-12 47-147 0 0,0 0 0 0 0,1 0-1 0 0,-1 1 1 0 0,1 0-1 0 0,0-1 1 0 0,1 1 0 0 0,3-5-1 0 0,-6 9-48 0 0,0 0 0 0 0,1 0 0 0 0,-1-1 0 0 0,0 1 0 0 0,1 0 0 0 0,-1 1 0 0 0,0-1-1 0 0,1 0 1 0 0,-1 0 0 0 0,1 0 0 0 0,-1 1 0 0 0,1-1 0 0 0,0 1 0 0 0,-1-1 0 0 0,1 1 0 0 0,-1 0 0 0 0,1 0-1 0 0,0 0 1 0 0,-1 0 0 0 0,1 0 0 0 0,0 0 0 0 0,-1 0 0 0 0,1 0 0 0 0,0 0 0 0 0,-1 1 0 0 0,1-1 0 0 0,-1 1 0 0 0,4 1-1 0 0,-3-1 18 0 0,0 0-1 0 0,0 0 1 0 0,-1 1-1 0 0,1-1 1 0 0,0 0-1 0 0,0 1 1 0 0,-1 0-1 0 0,1-1 0 0 0,-1 1 1 0 0,1 0-1 0 0,-1 0 1 0 0,0 0-1 0 0,0 0 1 0 0,0 0-1 0 0,0 0 1 0 0,0 0-1 0 0,0 0 1 0 0,0 0-1 0 0,-1 0 0 0 0,1 4 1 0 0,1 13-90 0 0,-2-1 0 0 0,0 1 0 0 0,-1-1-1 0 0,-1 1 1 0 0,-6 23 0 0 0,7-38 73 0 0,0 0-1 0 0,-1 1 0 0 0,1-1 0 0 0,-1-1 1 0 0,0 1-1 0 0,0 0 0 0 0,-1 0 0 0 0,1-1 1 0 0,-1 1-1 0 0,-3 3 0 0 0,5-7-7 0 0,1 1 0 0 0,0-1 0 0 0,-1 0 0 0 0,1 1 0 0 0,0-1 0 0 0,-1 0 0 0 0,1 1 0 0 0,-1-1 0 0 0,1 0 0 0 0,0 0 0 0 0,-1 0 0 0 0,1 1 0 0 0,-1-1 0 0 0,1 0 0 0 0,-1 0 0 0 0,1 0 0 0 0,-1 0 0 0 0,1 0 0 0 0,0 0 0 0 0,-1 0 0 0 0,1 0 0 0 0,-1 0 0 0 0,1 0 0 0 0,-1 0 0 0 0,1 0 0 0 0,-1 0 0 0 0,1 0 0 0 0,-2-1 0 0 0,2 1 0 0 0,-2 0 5 0 0,0 0-1 0 0,0 0 0 0 0,0-1 1 0 0,0 1-1 0 0,0-1 1 0 0,0 1-1 0 0,0-1 0 0 0,0 0 1 0 0,1 1-1 0 0,-1-1 1 0 0,0 0-1 0 0,1 0 0 0 0,-1 0 1 0 0,0-1-1 0 0,1 1 1 0 0,-2-2-1 0 0,-2-2 8 0 0,1 0 0 0 0,0 0-1 0 0,-5-8 1 0 0,2 2-6 0 0,4 8 562 0 0,12 14-231 0 0,-7-9-287 0 0,18 22 208 0 0,0 2 0 0 0,-2 0 1 0 0,-1 1-1 0 0,-1 1 0 0 0,14 33 0 0 0,-26-52-375 0 0,1 1-1 0 0,7 9 1 0 0,-10-16-114 0 0,4 3-387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2760 0 0,'3'3'10763'0'0,"2"2"-9560"0"0,-4-4-1034 0 0,0 0 0 0 0,0 0 0 0 0,1 0-1 0 0,-1 0 1 0 0,0 0 0 0 0,1 0 0 0 0,-1 0 0 0 0,0 0-1 0 0,1-1 1 0 0,-1 1 0 0 0,1-1 0 0 0,-1 1 0 0 0,1-1 0 0 0,0 1-1 0 0,-1-1 1 0 0,1 0 0 0 0,-1 0 0 0 0,1 0 0 0 0,0 0-1 0 0,-1 0 1 0 0,1 0 0 0 0,-1 0 0 0 0,1-1 0 0 0,-1 1-1 0 0,1-1 1 0 0,-1 1 0 0 0,1-1 0 0 0,-1 1 0 0 0,1-1-1 0 0,-1 0 1 0 0,3-1 0 0 0,3-2 97 0 0,-1-1 1 0 0,1 0-1 0 0,-1 0 0 0 0,9-9 0 0 0,-11 10-189 0 0,-1 0 0 0 0,1-1 0 0 0,-1 1 1 0 0,0 0-1 0 0,-1-1 0 0 0,1 0 0 0 0,2-7 0 0 0,-4 10-58 0 0,0-1 0 0 0,0 0 0 0 0,0 0 0 0 0,-1 0 1 0 0,1 0-1 0 0,-1 0 0 0 0,0 0 0 0 0,0 0 0 0 0,0 0 0 0 0,0 0 1 0 0,0 0-1 0 0,0 0 0 0 0,-1 1 0 0 0,-1-7 0 0 0,1 8-12 0 0,1 0-1 0 0,0 0 1 0 0,-1 0-1 0 0,1 0 1 0 0,-1 0 0 0 0,1 0-1 0 0,-1 0 1 0 0,0 1-1 0 0,1-1 1 0 0,-1 0-1 0 0,0 0 1 0 0,0 0-1 0 0,1 1 1 0 0,-1-1-1 0 0,0 0 1 0 0,0 1 0 0 0,0-1-1 0 0,0 1 1 0 0,0-1-1 0 0,0 1 1 0 0,0-1-1 0 0,-2 1 1 0 0,2 0 5 0 0,-1 0 1 0 0,1 0-1 0 0,-1 0 0 0 0,1 0 1 0 0,-1 0-1 0 0,1 1 1 0 0,0-1-1 0 0,-1 0 1 0 0,1 1-1 0 0,-1 0 0 0 0,1-1 1 0 0,0 1-1 0 0,-1 0 1 0 0,-1 1-1 0 0,-1 1 39 0 0,0 1 0 0 0,0-1 0 0 0,0 1 0 0 0,0 0 0 0 0,1 0 0 0 0,-1 0 0 0 0,1 1 0 0 0,-3 4 0 0 0,1 2 78 0 0,-1 1 0 0 0,2 0-1 0 0,-1 0 1 0 0,-4 24 0 0 0,8-31-19 0 0,0 1 0 0 0,0 0 0 0 0,1-1 0 0 0,0 1 0 0 0,0 0 0 0 0,1 0 0 0 0,-1-1 0 0 0,1 1 0 0 0,1-1 0 0 0,-1 1 0 0 0,1-1 0 0 0,0 1 0 0 0,3 7 0 0 0,-4-11-149 0 0,0 0-1 0 0,0 0 1 0 0,0-1-1 0 0,0 1 1 0 0,0 0-1 0 0,1-1 0 0 0,-1 1 1 0 0,0-1-1 0 0,1 1 1 0 0,-1-1-1 0 0,1 0 1 0 0,0 1-1 0 0,-1-1 1 0 0,1 0-1 0 0,0 0 1 0 0,0 0-1 0 0,-1-1 0 0 0,1 1 1 0 0,0 0-1 0 0,0 0 1 0 0,0-1-1 0 0,0 0 1 0 0,0 1-1 0 0,0-1 1 0 0,0 0-1 0 0,0 0 0 0 0,0 0 1 0 0,0 0-1 0 0,0 0 1 0 0,0 0-1 0 0,0-1 1 0 0,0 1-1 0 0,0-1 1 0 0,0 1-1 0 0,0-1 1 0 0,0 0-1 0 0,0 0 0 0 0,-1 0 1 0 0,1 0-1 0 0,0 0 1 0 0,-1 0-1 0 0,1 0 1 0 0,0-1-1 0 0,-1 1 1 0 0,0-1-1 0 0,3-2 1 0 0,21-28-5185 0 0,-18 23-1597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0,'0'0'10566'0'0,"0"9"-8982"0"0,-1 20-17 0 0,2 24-45 0 0,0-35-1049 0 0,6 40 493 0 0,-6-51-791 0 0,1-1 1 0 0,-1-1-1 0 0,1 1 0 0 0,1 0 0 0 0,-1 0 0 0 0,1-1 0 0 0,4 7 0 0 0,-7-10-128 0 0,1-1 0 0 0,0 0 0 0 0,0 0 0 0 0,-1 0 0 0 0,1 0 0 0 0,0 0 0 0 0,0 0 1 0 0,0 0-1 0 0,0-1 0 0 0,0 1 0 0 0,0 0 0 0 0,0 0 0 0 0,0-1 0 0 0,1 1 0 0 0,-1-1 0 0 0,0 1 0 0 0,0-1 0 0 0,1 1 0 0 0,-1-1 0 0 0,0 0 0 0 0,0 1 0 0 0,1-1 0 0 0,-1 0 0 0 0,0 0 0 0 0,1 0 0 0 0,-1 0 0 0 0,0 0 0 0 0,1 0 0 0 0,-1-1 0 0 0,0 1 0 0 0,1 0 0 0 0,-1-1 0 0 0,0 1 0 0 0,0-1 0 0 0,0 1 0 0 0,1-1 0 0 0,-1 0 0 0 0,0 1 0 0 0,0-1 0 0 0,0 0 0 0 0,1-1 1 0 0,3-3 50 0 0,0 1 0 0 0,0-1 1 0 0,0 0-1 0 0,-1-1 0 0 0,0 1 1 0 0,6-11-1 0 0,53-116-517 0 0,-47 96-2162 0 0,-8 22-6186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10424 0 0,'0'0'473'0'0,"3"10"182"0"0,-3-5-549 0 0,0-4 446 0 0,0-1-373 0 0,0 1-1 0 0,1 0 0 0 0,-1 0 0 0 0,1-1 0 0 0,-1 1 1 0 0,0 0-1 0 0,1-1 0 0 0,0 1 0 0 0,-1 0 0 0 0,1-1 1 0 0,-1 1-1 0 0,1-1 0 0 0,0 1 0 0 0,-1-1 0 0 0,1 1 1 0 0,0-1-1 0 0,-1 0 0 0 0,1 1 0 0 0,0-1 1 0 0,0 0-1 0 0,1 1 0 0 0,18 4 812 0 0,-17-6-894 0 0,0 1 0 0 0,0-1 0 0 0,0 1 1 0 0,-1-1-1 0 0,1 0 0 0 0,0 0 0 0 0,-1 0 1 0 0,1 0-1 0 0,-1-1 0 0 0,1 1 0 0 0,-1-1 0 0 0,0 1 1 0 0,1-1-1 0 0,-1 0 0 0 0,0 0 0 0 0,2-3 0 0 0,4-4 201 0 0,0 0 0 0 0,8-16-1 0 0,-12 18-216 0 0,0-1 0 0 0,-1 0 1 0 0,0-1-1 0 0,0 1 0 0 0,-1 0 0 0 0,3-15 0 0 0,-5 21-73 0 0,0-1-1 0 0,0 1 1 0 0,0-1-1 0 0,0 1 0 0 0,-1-1 1 0 0,1 1-1 0 0,-1 0 1 0 0,1-1-1 0 0,-1 1 0 0 0,0 0 1 0 0,0-1-1 0 0,-2-2 1 0 0,3 4 6 0 0,0 0 1 0 0,-1 0-1 0 0,1 0 1 0 0,-1 1-1 0 0,0-1 1 0 0,1 0-1 0 0,-1 0 1 0 0,0 0-1 0 0,0 1 1 0 0,1-1-1 0 0,-1 0 1 0 0,0 1-1 0 0,0-1 1 0 0,0 0-1 0 0,0 1 0 0 0,0-1 1 0 0,0 1-1 0 0,0 0 1 0 0,0-1-1 0 0,0 1 1 0 0,0 0-1 0 0,0 0 1 0 0,0-1-1 0 0,0 1 1 0 0,0 0-1 0 0,0 0 1 0 0,0 0-1 0 0,0 0 1 0 0,-1 1-1 0 0,-1 0 61 0 0,1 1-1 0 0,0 0 0 0 0,0-1 0 0 0,-1 1 0 0 0,1 0 0 0 0,1 0 0 0 0,-1 1 1 0 0,0-1-1 0 0,0 0 0 0 0,1 1 0 0 0,-2 3 0 0 0,-4 4 105 0 0,-2 2 13 0 0,2 1-1 0 0,-1 0 0 0 0,1 0 0 0 0,1 1 0 0 0,1-1 1 0 0,0 1-1 0 0,0 1 0 0 0,-4 28 0 0 0,6-27-184 0 0,3-13 22 0 0,-1 1-1 0 0,0-1 1 0 0,0 0 0 0 0,1 1-1 0 0,0-1 1 0 0,0 1-1 0 0,0-1 1 0 0,0 1 0 0 0,0-1-1 0 0,1 1 1 0 0,0-1-1 0 0,-1 0 1 0 0,1 1 0 0 0,3 4-1 0 0,7 13 87 0 0,-11-21-115 0 0,0 1 1 0 0,0-1 0 0 0,0 0 0 0 0,1 1 0 0 0,-1-1-1 0 0,0 0 1 0 0,0 1 0 0 0,0-1 0 0 0,1 0-1 0 0,-1 1 1 0 0,0-1 0 0 0,1 0 0 0 0,-1 1 0 0 0,0-1-1 0 0,1 0 1 0 0,-1 0 0 0 0,0 0 0 0 0,1 1 0 0 0,-1-1-1 0 0,0 0 1 0 0,1 0 0 0 0,-1 0 0 0 0,1 0 0 0 0,-1 0-1 0 0,0 1 1 0 0,1-1 0 0 0,-1 0 0 0 0,1 0-1 0 0,-1 0 1 0 0,0 0 0 0 0,1 0 0 0 0,-1 0 0 0 0,1 0-1 0 0,-1-1 1 0 0,0 1 0 0 0,1 0 0 0 0,-1 0 0 0 0,1 0-1 0 0,-1 0 1 0 0,0 0 0 0 0,1-1 0 0 0,-1 1 0 0 0,0 0-1 0 0,1 0 1 0 0,-1-1 0 0 0,0 1 0 0 0,1-1 0 0 0,0 1-8 0 0,3-1-151 0 0,0-1 0 0 0,0 0 0 0 0,0 0 0 0 0,0 0 0 0 0,-1 0 0 0 0,1-1 0 0 0,0 0 0 0 0,-1 1 0 0 0,0-1 0 0 0,0-1-1 0 0,0 1 1 0 0,4-4 0 0 0,33-45-5751 0 0,-32 40 4245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5064 0 0,'-3'-2'12586'0'0,"4"2"-12523"0"0,-1 1 1 0 0,0-1-1 0 0,0 1 0 0 0,1-1 0 0 0,-1 1 1 0 0,0 0-1 0 0,0-1 0 0 0,0 1 0 0 0,0 0 1 0 0,0-1-1 0 0,1 1 0 0 0,-1 0 0 0 0,0-1 1 0 0,-1 1-1 0 0,1-1 0 0 0,0 1 0 0 0,0 0 1 0 0,0-1-1 0 0,-1 2 0 0 0,1-1 93 0 0,8 41 1524 0 0,-2-16-892 0 0,-5-20-592 0 0,1 1 0 0 0,-1-1 0 0 0,0 10 0 0 0,0 11 278 0 0,0-17-226 0 0,-1 0 1 0 0,-1 15-1 0 0,1-4 276 0 0,-1-12-152 0 0,1-13 301 0 0,10-33-57 0 0,-8 27-559 0 0,1-1 0 0 0,0 1-1 0 0,1 0 1 0 0,0 0-1 0 0,1 0 1 0 0,0 0 0 0 0,9-13-1 0 0,3-5 623 0 0,-16 26-676 0 0,1-1 0 0 0,0 1 0 0 0,0 0 1 0 0,1 0-1 0 0,-1 0 0 0 0,0 0 0 0 0,1 0 0 0 0,-1 0 0 0 0,1 0 0 0 0,4-1 0 0 0,0-1-110 0 0,0 1 0 0 0,15-4 1 0 0,-20 7-82 0 0,-1 0 1 0 0,0 0-1 0 0,0 0 1 0 0,1 0-1 0 0,-1 1 1 0 0,0-1-1 0 0,0 0 1 0 0,1 1-1 0 0,-1-1 1 0 0,0 1-1 0 0,2 0 1 0 0,4 2-619 0 0,-1-1-525 0 0,0 0 1 0 0,-1 0-1 0 0,1 1 0 0 0,6 4 1 0 0,-6-4-1478 0 0,5 4-3280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5064 0 0,'0'0'389'0'0,"2"-8"24"0"0,-2 7-14 0 0,0-1-1 0 0,0 0 1 0 0,0 1-1 0 0,0-1 0 0 0,0 1 1 0 0,0-1-1 0 0,0 1 0 0 0,-1-1 1 0 0,1 1-1 0 0,-1-1 1 0 0,1 1-1 0 0,-1 0 0 0 0,1-1 1 0 0,-1 1-1 0 0,0-1 0 0 0,0 1 1 0 0,1 0-1 0 0,-1 0 1 0 0,0 0-1 0 0,0-1 0 0 0,-1 1 1 0 0,1 0-1 0 0,0 0 0 0 0,0 0 1 0 0,0 0-1 0 0,-1 1 1 0 0,1-1-1 0 0,0 0 0 0 0,-1 1 1 0 0,1-1-1 0 0,-1 0 0 0 0,-1 1 1 0 0,0-1-156 0 0,1 1 1 0 0,-1 0-1 0 0,0 0 1 0 0,0 0-1 0 0,0 1 0 0 0,1-1 1 0 0,-1 1-1 0 0,0-1 1 0 0,1 1-1 0 0,-1 0 1 0 0,0 0-1 0 0,1 0 1 0 0,-1 0-1 0 0,1 1 0 0 0,-1-1 1 0 0,-3 4-1 0 0,5-5-204 0 0,0 1-1 0 0,1-1 0 0 0,-1 1 0 0 0,1-1 1 0 0,-1 1-1 0 0,0 0 0 0 0,1-1 1 0 0,-1 1-1 0 0,1 0 0 0 0,0-1 1 0 0,-1 1-1 0 0,1 0 0 0 0,-1-1 1 0 0,1 1-1 0 0,0 0 0 0 0,0 0 0 0 0,-1 0 1 0 0,1-1-1 0 0,0 1 0 0 0,0 0 1 0 0,0 0-1 0 0,0 0 0 0 0,0-1 1 0 0,0 3-1 0 0,0-2-6 0 0,1 1 1 0 0,0-1 0 0 0,-1 1-1 0 0,1-1 1 0 0,0 1-1 0 0,0-1 1 0 0,0 1-1 0 0,0-1 1 0 0,0 0-1 0 0,0 1 1 0 0,2 1 0 0 0,3 1 67 0 0,0 1-1 0 0,0-1 1 0 0,0 0 0 0 0,11 5 0 0 0,-13-7 16 0 0,0 0-1 0 0,0 0 0 0 0,0 1 1 0 0,0-1-1 0 0,-1 1 0 0 0,1 0 0 0 0,-1 0 1 0 0,6 6-1 0 0,-8-8-94 0 0,0 1 0 0 0,0-1 0 0 0,0 1 0 0 0,0-1 1 0 0,-1 1-1 0 0,1 0 0 0 0,0 0 0 0 0,-1-1 0 0 0,1 1 0 0 0,-1 0 0 0 0,0 0 0 0 0,0-1 0 0 0,1 1 0 0 0,-1 0 1 0 0,0 0-1 0 0,-1 0 0 0 0,1-1 0 0 0,0 1 0 0 0,0 0 0 0 0,-1 0 0 0 0,1-1 0 0 0,-1 1 0 0 0,0 0 0 0 0,-1 2 1 0 0,-1 4-72 0 0,1-4-97 0 0,1 0 0 0 0,-1 0-1 0 0,0-1 1 0 0,0 1 0 0 0,0 0-1 0 0,0-1 1 0 0,-1 0 0 0 0,1 1 0 0 0,-1-1-1 0 0,0 0 1 0 0,0 0 0 0 0,0-1-1 0 0,-1 1 1 0 0,-5 3 0 0 0,-4 2-7569 0 0,2-5 550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 13824 0 0,'0'0'1246'0'0,"1"-1"-1022"0"0,4-1-57 0 0,9-2 2092 0 0,-13 4-2165 0 0,-1 0 0 0 0,1 0 1 0 0,0 0-1 0 0,0-1 0 0 0,0 1 1 0 0,-1 0-1 0 0,1 0 0 0 0,0-1 1 0 0,0 1-1 0 0,0 0 0 0 0,-1-1 1 0 0,1 1-1 0 0,0-1 1 0 0,-1 1-1 0 0,1-1 0 0 0,0 1 1 0 0,-1-1-1 0 0,1 0 0 0 0,-1 1 1 0 0,1-1-1 0 0,0 0 0 0 0,16-14 1097 0 0,-15 14-1044 0 0,0 0 1 0 0,0-1-1 0 0,0 1 1 0 0,0-1-1 0 0,-1 1 1 0 0,1-1-1 0 0,0 0 1 0 0,-1 0-1 0 0,1 1 1 0 0,-1-1-1 0 0,0 0 1 0 0,2-3-1 0 0,1-12 462 0 0,-4 16-599 0 0,0 1 0 0 0,0-1-1 0 0,0 1 1 0 0,0-1 0 0 0,-1 0 0 0 0,1 1 0 0 0,0-1 0 0 0,0 1 0 0 0,-1-1 0 0 0,1 1 0 0 0,0-1-1 0 0,-1 0 1 0 0,1 1 0 0 0,0 0 0 0 0,-1-1 0 0 0,1 1 0 0 0,-1-1 0 0 0,1 1 0 0 0,-1-1 0 0 0,1 1-1 0 0,-1 0 1 0 0,1-1 0 0 0,-1 1 0 0 0,1 0 0 0 0,-1 0 0 0 0,1-1 0 0 0,-2 1 0 0 0,1 0 39 0 0,0 0 0 0 0,-1 0 0 0 0,1 0 0 0 0,0 0 0 0 0,0 0 0 0 0,0 0 0 0 0,-1 1 0 0 0,1-1 0 0 0,0 0 0 0 0,0 1 0 0 0,0-1 0 0 0,0 1 0 0 0,-1-1 0 0 0,1 1 0 0 0,0 0 0 0 0,0-1 0 0 0,-1 2 0 0 0,-16 14 406 0 0,11-7-167 0 0,0 0 1 0 0,0 1-1 0 0,1-1 1 0 0,1 1-1 0 0,-1 1 1 0 0,2-1-1 0 0,-5 14 1 0 0,6-15-273 0 0,1 0 1 0 0,0 0 0 0 0,-1 13-1 0 0,3-20-18 0 0,0 0-1 0 0,0 0 0 0 0,0 0 1 0 0,0 0-1 0 0,0 0 0 0 0,1 0 1 0 0,-1 0-1 0 0,1 0 1 0 0,-1 0-1 0 0,1 0 0 0 0,0 0 1 0 0,-1 0-1 0 0,1 0 0 0 0,0-1 1 0 0,0 1-1 0 0,0 0 0 0 0,1-1 1 0 0,-1 1-1 0 0,0 0 0 0 0,1-1 1 0 0,-1 0-1 0 0,3 3 0 0 0,0-1-57 0 0,0-1 1 0 0,0 1-1 0 0,1 0 0 0 0,-1-1 1 0 0,1 0-1 0 0,0 0 0 0 0,0-1 1 0 0,-1 1-1 0 0,1-1 0 0 0,0 0 0 0 0,0 0 1 0 0,0 0-1 0 0,0-1 0 0 0,1 0 1 0 0,-1 0-1 0 0,0 0 0 0 0,5-2 1 0 0,8-1-1371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5528 0 0,'12'-5'12766'0'0,"2"6"-13709"0"0,15 5 943 0 0,-17-7 463 0 0,-6 0-1410 0 0,0 1-3328 0 0,1 0-1125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13904 0 0,'12'-1'314'0'0,"-9"0"768"0"0,-6-4-950 0 0,0 1-59 0 0,2 3 306 0 0,1 0-314 0 0,0 1 1 0 0,0 0-1 0 0,-1-1 1 0 0,1 1-1 0 0,0 0 1 0 0,-1-1-1 0 0,1 1 1 0 0,-1 0-1 0 0,1 0 1 0 0,0-1-1 0 0,-1 1 1 0 0,1 0 0 0 0,-1 0-1 0 0,1 0 1 0 0,0-1-1 0 0,-1 1 1 0 0,1 0-1 0 0,-1 0 1 0 0,1 0-1 0 0,-1 0 1 0 0,1 0-1 0 0,-1 0 1 0 0,0 0 0 0 0,-11-1 867 0 0,10 2-847 0 0,0-1 1 0 0,0 1-1 0 0,0-1 0 0 0,0 1 1 0 0,0 0-1 0 0,0-1 0 0 0,0 1 1 0 0,0 0-1 0 0,0 0 0 0 0,0 1 0 0 0,1-1 1 0 0,-1 0-1 0 0,1 0 0 0 0,-1 1 1 0 0,1-1-1 0 0,-1 1 0 0 0,1 0 1 0 0,0-1-1 0 0,-1 1 0 0 0,1 0 0 0 0,0 0 1 0 0,0 0-1 0 0,1-1 0 0 0,-1 1 1 0 0,0 0-1 0 0,0 0 0 0 0,1 0 1 0 0,0 0-1 0 0,-1 1 0 0 0,1-1 1 0 0,0 0-1 0 0,0 0 0 0 0,0 0 0 0 0,0 0 1 0 0,0 0-1 0 0,1 3 0 0 0,0-4-55 0 0,1 1 0 0 0,-1-1 0 0 0,1 0 0 0 0,-1 1 0 0 0,1-1 0 0 0,0 0 0 0 0,-1 0 0 0 0,1 0 0 0 0,0 0 0 0 0,3 1 0 0 0,-5-2-36 0 0,28 10 150 0 0,-12-5 312 0 0,-1 0 0 0 0,25 14 0 0 0,-38-18-442 0 0,-1 0 0 0 0,1 0-1 0 0,-1 0 1 0 0,0 0 0 0 0,1 1-1 0 0,-1-1 1 0 0,0 1 0 0 0,0-1-1 0 0,2 2 1 0 0,-3-2-6 0 0,0-1 1 0 0,1 1-1 0 0,-1-1 1 0 0,0 0-1 0 0,0 1 1 0 0,1-1-1 0 0,-1 1 1 0 0,0-1-1 0 0,0 1 1 0 0,0-1-1 0 0,0 1 1 0 0,0-1-1 0 0,0 1 1 0 0,0-1-1 0 0,0 1 1 0 0,0-1-1 0 0,0 1 1 0 0,0-1-1 0 0,0 1 1 0 0,0-1-1 0 0,0 1 1 0 0,0-1-1 0 0,-1 1 1 0 0,1-1-1 0 0,0 1 1 0 0,0-1-1 0 0,0 0 1 0 0,-1 1-1 0 0,1-1 1 0 0,0 1-1 0 0,-1-1 1 0 0,1 0-1 0 0,-1 1 1 0 0,-8 12-249 0 0,4-4 166 0 0,-8 8 51 0 0,-6 5 26 0 0,17-19-205 0 0,0-1 0 0 0,-1 0 0 0 0,1 0-1 0 0,-1 0 1 0 0,1 0 0 0 0,-1 0 0 0 0,0-1-1 0 0,0 1 1 0 0,0-1 0 0 0,0 1-1 0 0,0-1 1 0 0,0 0 0 0 0,0-1 0 0 0,-1 1-1 0 0,1 0 1 0 0,0-1 0 0 0,-4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13504 0 0,'0'0'306'0'0,"-9"1"745"0"0,0 1-660 0 0,1 0 0 0 0,0 1 0 0 0,0 0 0 0 0,0 1 0 0 0,0 0 0 0 0,1 0 0 0 0,-1 0 0 0 0,1 1 1 0 0,0 0-1 0 0,1 1 0 0 0,-1-1 0 0 0,1 1 0 0 0,0 1 0 0 0,0-1 0 0 0,-9 15 0 0 0,12-17-204 0 0,-10 19 708 0 0,12-22-820 0 0,1 0 0 0 0,-1 0 1 0 0,1 1-1 0 0,0-1 1 0 0,-1 0-1 0 0,1 1 0 0 0,0-1 1 0 0,0 0-1 0 0,0 1 1 0 0,0-1-1 0 0,0 0 0 0 0,0 1 1 0 0,0-1-1 0 0,0 0 1 0 0,1 3-1 0 0,1-3-6 0 0,0-1-1 0 0,0 1 1 0 0,0-1 0 0 0,0 1 0 0 0,-1-1-1 0 0,1 0 1 0 0,0 0 0 0 0,4 0 0 0 0,-1-1 17 0 0,-1 0 0 0 0,1 0 0 0 0,-1 0 0 0 0,1-1 0 0 0,-1 1 0 0 0,1-1 0 0 0,-1 0 0 0 0,0 0 0 0 0,0-1 0 0 0,0 1 0 0 0,0-1 0 0 0,0 0 0 0 0,6-6 1 0 0,13-20-2076 0 0,-5-4-6728 0 0,-16 24 2425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3224 0 0,'0'0'8416'0'0,"5"-9"-3808"0"0,-5 9-4507 0 0,-1-1 0 0 0,1 1 1 0 0,0-1-1 0 0,-1 1 1 0 0,1-1-1 0 0,-1 1 1 0 0,1-1-1 0 0,-1 1 1 0 0,1-1-1 0 0,-1 1 1 0 0,1 0-1 0 0,-1-1 1 0 0,1 1-1 0 0,-1 0 0 0 0,0-1 1 0 0,1 1-1 0 0,-1 0 1 0 0,1 0-1 0 0,-1 0 1 0 0,0 0-1 0 0,1-1 1 0 0,-1 1-1 0 0,0 0 1 0 0,0 0-1 0 0,-1 1 80 0 0,0-1 0 0 0,1 0 0 0 0,-1 1 1 0 0,0-1-1 0 0,1 1 0 0 0,-1-1 0 0 0,0 1 0 0 0,1 0 0 0 0,-3 1 0 0 0,-2 3 370 0 0,-1 0-1 0 0,1 0 0 0 0,-6 7 1 0 0,11-11-445 0 0,-3 3-109 0 0,1 1 1 0 0,-1 0-1 0 0,1 0 0 0 0,0 0 0 0 0,1 0 0 0 0,-1 1 0 0 0,1-1 0 0 0,0 1 1 0 0,1-1-1 0 0,-1 1 0 0 0,1 0 0 0 0,0 0 0 0 0,0 9 0 0 0,1-11 16 0 0,-1-2 6 0 0,1-1-1 0 0,0 1 1 0 0,0-1 0 0 0,0 1 0 0 0,0-1 0 0 0,0 1 0 0 0,0-1 0 0 0,0 1 0 0 0,1-1 0 0 0,-1 1 0 0 0,1-1 0 0 0,-1 1-1 0 0,1-1 1 0 0,-1 0 0 0 0,1 1 0 0 0,0-1 0 0 0,-1 0 0 0 0,1 1 0 0 0,0-1 0 0 0,0 0 0 0 0,0 0 0 0 0,0 0 0 0 0,0 0-1 0 0,0 0 1 0 0,2 1 0 0 0,-2-1-7 0 0,1-1-1 0 0,-1 1 0 0 0,0-1 0 0 0,0 0 1 0 0,0 1-1 0 0,1-1 0 0 0,-1 0 1 0 0,0 0-1 0 0,0 0 0 0 0,1 0 1 0 0,-1 0-1 0 0,0 0 0 0 0,1 0 0 0 0,-1 0 1 0 0,0 0-1 0 0,0-1 0 0 0,0 1 1 0 0,1-1-1 0 0,-1 1 0 0 0,0-1 0 0 0,0 1 1 0 0,0-1-1 0 0,0 1 0 0 0,0-1 1 0 0,2-1-1 0 0,0 0-24 0 0,0-1-1 0 0,0 1 1 0 0,0-1-1 0 0,0 1 1 0 0,-1-1 0 0 0,5-5-1 0 0,-4 2 17 0 0,0 0-1 0 0,-1 0 0 0 0,0 0 1 0 0,0 0-1 0 0,1-7 0 0 0,-1 7-35 0 0,-1-1-1 0 0,1 1 1 0 0,0 0-1 0 0,6-10 1 0 0,-5 5-2044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9584 0 0,'0'0'868'0'0,"12"7"-696"0"0,-6 0 70 0 0,26 27 4346 0 0,-30-31-4294 0 0,0 0 1 0 0,-1-1-1 0 0,1 1 0 0 0,-1 0 1 0 0,1 0-1 0 0,-1 0 1 0 0,0 0-1 0 0,0 0 0 0 0,0 0 1 0 0,0 0-1 0 0,-1 0 0 0 0,1 4 1 0 0,0 1 267 0 0,-1-1-1 0 0,2 0 1 0 0,2 13 0 0 0,-2-13-142 0 0,0 0-1 0 0,0 0 1 0 0,0 13-1 0 0,-1-17 775 0 0,2-9-486 0 0,5-21-208 0 0,1 0-293 0 0,-6 20-169 0 0,1 0-1 0 0,0 0 1 0 0,0 0-1 0 0,0 1 0 0 0,1 0 1 0 0,0 0-1 0 0,1 0 1 0 0,-1 0-1 0 0,1 1 1 0 0,0 0-1 0 0,7-5 1 0 0,-12 10-66 0 0,0-1 0 0 0,1 0 0 0 0,-1 0 0 0 0,0 1 0 0 0,0-1 0 0 0,1 1 0 0 0,-1-1 0 0 0,0 1 0 0 0,0-1 0 0 0,1 1 0 0 0,-1 0 0 0 0,0 0 1 0 0,1 0-1 0 0,-1-1 0 0 0,1 1 0 0 0,-1 0 0 0 0,0 1 0 0 0,1-1 0 0 0,1 0 0 0 0,-1 2-412 0 0,0-1 1 0 0,0 0-1 0 0,1 0 0 0 0,-1 1 1 0 0,0 0-1 0 0,0-1 0 0 0,0 1 0 0 0,1 2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11520 0 0,'0'-4'11139'0'0,"11"59"-9944"0"0,-7-30-566 0 0,7 24 1 0 0,8 25-180 0 0,-12-45-532 0 0,19 56 0 0 0,-20-76-1791 0 0</inkml:trace>
  <inkml:trace contextRef="#ctx0" brushRef="#br0" timeOffset="1">1 206 5984 0 0,'15'5'600'0'0,"-11"-5"1160"0"0,0 1-1 0 0,0-1 1 0 0,0 1-1 0 0,0-1 1 0 0,0-1 0 0 0,-1 1-1 0 0,8-1 1 0 0,8-4-160 0 0,4 0-85 0 0,26-3 0 0 0,-36 5-1642 0 0,7 0 147 0 0,-7 4-6954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10592 0 0,'0'0'2046'0'0,"12"-8"980"0"0,-8 4-2828 0 0,0 0 1 0 0,0 0 0 0 0,0-1 0 0 0,0 1 0 0 0,-1-1 0 0 0,0 0 0 0 0,0 0 0 0 0,4-10 0 0 0,-7 14-106 0 0,1 0 0 0 0,-1 0 1 0 0,0 0-1 0 0,0 0 0 0 0,0 0 0 0 0,0 0 0 0 0,0 0 0 0 0,0 0 0 0 0,0 0 0 0 0,-1 0 1 0 0,1 0-1 0 0,0-1 0 0 0,-1 1 0 0 0,1 0 0 0 0,-1 0 0 0 0,1 0 0 0 0,-1 0 1 0 0,1 1-1 0 0,-2-3 0 0 0,2 3-62 0 0,0-1-1 0 0,-1 1 1 0 0,1-1 0 0 0,-1 1-1 0 0,1 0 1 0 0,0-1 0 0 0,-1 1-1 0 0,1 0 1 0 0,-1-1 0 0 0,1 1 0 0 0,-1 0-1 0 0,1-1 1 0 0,-1 1 0 0 0,1 0-1 0 0,-1 0 1 0 0,1 0 0 0 0,-1-1-1 0 0,1 1 1 0 0,-1 0 0 0 0,0 0-1 0 0,1 0 1 0 0,-1 0 0 0 0,1 0 0 0 0,-1 0-1 0 0,1 0 1 0 0,-1 0 0 0 0,0 0-1 0 0,1 0 1 0 0,-1 1 0 0 0,1-1-1 0 0,-1 0 1 0 0,1 0 0 0 0,-1 0 0 0 0,1 1-1 0 0,-1-1 1 0 0,1 0 0 0 0,-2 1-1 0 0,-3 3 272 0 0,1 1 0 0 0,-1-1-1 0 0,1 1 1 0 0,-1 0-1 0 0,2 0 1 0 0,-1 0 0 0 0,0 0-1 0 0,1 1 1 0 0,0 0-1 0 0,0-1 1 0 0,1 1 0 0 0,-1 0-1 0 0,1 0 1 0 0,1 1-1 0 0,-1-1 1 0 0,1 0 0 0 0,0 0-1 0 0,0 10 1 0 0,1-14-309 0 0,0 0-1 0 0,0-1 1 0 0,0 1 0 0 0,0 0 0 0 0,1-1 0 0 0,-1 1-1 0 0,0-1 1 0 0,1 1 0 0 0,-1 0 0 0 0,1-1 0 0 0,0 1-1 0 0,-1-1 1 0 0,1 0 0 0 0,0 1 0 0 0,0-1 0 0 0,0 1-1 0 0,0-1 1 0 0,0 0 0 0 0,2 2 0 0 0,-1-2-5 0 0,0 1 0 0 0,0-1 0 0 0,1 0-1 0 0,-1 0 1 0 0,0 0 0 0 0,0-1 0 0 0,1 1 0 0 0,-1 0 0 0 0,0-1 0 0 0,0 0 0 0 0,1 1 0 0 0,2-1-1 0 0,3-1-159 0 0,-1 1-1 0 0,0-1 0 0 0,1 0 0 0 0,-1-1 0 0 0,0 1 1 0 0,0-2-1 0 0,11-3 0 0 0,7-7-2489 0 0,-4 2-3420 0 0,-1 2-744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72 177 11000 0 0,'0'0'993'0'0,"-14"9"1098"0"0,8-4-1728 0 0,1 0 1 0 0,0 0 0 0 0,0 1 0 0 0,1 0 0 0 0,0 0-1 0 0,0 0 1 0 0,0 1 0 0 0,1-1 0 0 0,0 1-1 0 0,0 0 1 0 0,0 0 0 0 0,1 0 0 0 0,0 0 0 0 0,1 0-1 0 0,-1 1 1 0 0,1-1 0 0 0,1 0 0 0 0,-1 1 0 0 0,2 9-1 0 0,-1-15-294 0 0,1 0 0 0 0,-1 0 0 0 0,1 0-1 0 0,-1 0 1 0 0,1 0 0 0 0,0 0-1 0 0,-1 0 1 0 0,1 0 0 0 0,0 0 0 0 0,1 0-1 0 0,-1 0 1 0 0,0-1 0 0 0,0 1-1 0 0,1 0 1 0 0,-1-1 0 0 0,1 1 0 0 0,-1-1-1 0 0,1 0 1 0 0,0 1 0 0 0,2 0-1 0 0,-3-1-38 0 0,0-1 0 0 0,1 1-1 0 0,-1-1 1 0 0,0 0 0 0 0,0 1 0 0 0,0-1-1 0 0,1 0 1 0 0,-1 0 0 0 0,0 0-1 0 0,0 0 1 0 0,1 0 0 0 0,-1 0-1 0 0,0-1 1 0 0,0 1 0 0 0,1 0-1 0 0,-1-1 1 0 0,0 1 0 0 0,0-1 0 0 0,0 1-1 0 0,0-1 1 0 0,0 1 0 0 0,0-1-1 0 0,1 0 1 0 0,-1 1 0 0 0,-1-1-1 0 0,1 0 1 0 0,0 0 0 0 0,0 0-1 0 0,0 0 1 0 0,0 0 0 0 0,-1 0-1 0 0,1 0 1 0 0,0 0 0 0 0,-1 0 0 0 0,1-2-1 0 0,6-7 206 0 0,-2-1-1 0 0,1 0 0 0 0,-1 0 0 0 0,-1 0 1 0 0,0 0-1 0 0,2-13 0 0 0,-2-4 219 0 0,-2-1-1 0 0,-1-38 1 0 0,3-35 666 0 0,-4 96-926 0 0,0 1 1 0 0,0 0-1 0 0,0 0 0 0 0,-2-5 0 0 0,1 7 634 0 0,5 20-561 0 0,2 9-197 0 0,5 30-10 0 0,30 162-670 0 0,-39-210 154 0 0,1 0 0 0 0,7 15 0 0 0,0 1-1315 0 0,-10-23 1595 0 0,1 0 0 0 0,-1 0 0 0 0,0 0 0 0 0,1 0 0 0 0,-1 0 0 0 0,1 0 1 0 0,-1 0-1 0 0,1 0 0 0 0,-1 0 0 0 0,1-1 0 0 0,0 1 0 0 0,0 0 0 0 0,-1 0 1 0 0,1 0-1 0 0,0-1 0 0 0,1 2 0 0 0,5 2-1358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11024 0 0,'0'0'834'0'0,"0"1"-559"0"0,0 8 6649 0 0,9-20-5236 0 0,44-135 1769 0 0,-26 68-2108 0 0,2-15-1334 0 0,-23 68-14 0 0,6-27 1814 0 0,-2 121-3591 0 0,-7-47 1782 0 0,0 0 0 0 0,10 35-1 0 0,59 167 995 0 0,-55-175-1077 0 0,-17-48 10 0 0,-14-7-5083 0 0,6 2 3228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8752 0 0,'-5'0'9351'0'0,"13"-2"-8660"0"0,-1 1 0 0 0,1 1-1 0 0,0 0 1 0 0,0 0-1 0 0,-1 0 1 0 0,15 4 0 0 0,-7-2-32 0 0,35 6-64 0 0,11 1-927 0 0,-22-9-7238 0 0,-30-2 552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12640 0 0,'0'0'1142'0'0,"0"8"2243"0"0,6 5-2503 0 0,22 63 482 0 0,-24-60-1017 0 0,0 1 1 0 0,-1-1 0 0 0,-1 1 0 0 0,0 25 1601 0 0,-2-63-785 0 0,1 15-1018 0 0,0 0 0 0 0,0 0 1 0 0,0 0-1 0 0,0 0 0 0 0,4-7 1 0 0,3-17 193 0 0,-6 25-276 0 0,0-1-1 0 0,0 0 1 0 0,1 1 0 0 0,-1 0-1 0 0,7-10 1 0 0,3-5 90 0 0,-11 17-136 0 0,1 0 0 0 0,0 0 0 0 0,0 0 0 0 0,0 1 0 0 0,4-5-1 0 0,-3 5-26 0 0,-1 0-1 0 0,0 0 0 0 0,-1 0 0 0 0,1-1 0 0 0,0 1 1 0 0,2-6-1 0 0,-3 6-55 0 0,0 1 0 0 0,0-1 0 0 0,0 1 0 0 0,0-1 0 0 0,0 1 0 0 0,1-1 0 0 0,-1 1 0 0 0,1 0 0 0 0,-1-1 0 0 0,1 1 0 0 0,-1 0 0 0 0,1 0 0 0 0,-1 0 0 0 0,1 0 0 0 0,0 0 0 0 0,0 1 0 0 0,0-1 0 0 0,-1 0 0 0 0,1 1 0 0 0,0 0 0 0 0,0-1 0 0 0,0 1 0 0 0,0 0 0 0 0,0 0 0 0 0,0 0 0 0 0,0 0 0 0 0,0 0 0 0 0,-1 0 0 0 0,1 1 0 0 0,0-1 0 0 0,0 1 0 0 0,0-1 0 0 0,0 1 0 0 0,0 0 0 0 0,-1-1 0 0 0,1 1 0 0 0,0 0 0 0 0,2 2 0 0 0,3 5-298 0 0,0-1-1 0 0,-1 1 0 0 0,0 1 1 0 0,0-1-1 0 0,-1 1 0 0 0,0 0 1 0 0,-1 0-1 0 0,0 1 0 0 0,0-1 0 0 0,-1 1 1 0 0,0 0-1 0 0,2 14 0 0 0,-4 3 515 0 0,-2-16 50 0 0,-2-5 4927 0 0,2-7-5046 0 0,1 0 0 0 0,-1 0 0 0 0,1 0-1 0 0,-1 0 1 0 0,1 0 0 0 0,0 0 0 0 0,-1 0 0 0 0,1 0-1 0 0,0 0 1 0 0,0 0 0 0 0,0-1 0 0 0,0 1 0 0 0,0 0-1 0 0,0 0 1 0 0,0 0 0 0 0,0 0 0 0 0,0 0 0 0 0,1-2-1 0 0,6-21 936 0 0,-4 19-956 0 0,1-1 0 0 0,0 1 0 0 0,1 0 0 0 0,-1 0 1 0 0,1 0-1 0 0,0 1 0 0 0,0-1 0 0 0,0 1 0 0 0,1 0 0 0 0,-1 1 0 0 0,1 0 1 0 0,0-1-1 0 0,9-2 0 0 0,-12 6-283 0 0,0 0 0 0 0,0 0 0 0 0,0 0-1 0 0,0 0 1 0 0,0 0 0 0 0,0 0 0 0 0,0 1 0 0 0,0 0 0 0 0,0 0 0 0 0,0 0 0 0 0,5 2 0 0 0,2 0-2848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1376 0 0,'-4'-2'503'0'0,"2"2"361"0"0,1-1 1 0 0,0 1 0 0 0,0-1 0 0 0,0 1 0 0 0,0 0-1 0 0,-1 0 1 0 0,1 0 0 0 0,0 0 0 0 0,0 0-1 0 0,-1 0 1 0 0,1 0 0 0 0,0 0 0 0 0,0 0 0 0 0,0 1-1 0 0,-3 0 1 0 0,2 0-422 0 0,1-1 0 0 0,-1 2 0 0 0,0-1 0 0 0,0 0 0 0 0,1 0 0 0 0,-1 0 0 0 0,0 1 0 0 0,-1 2 0 0 0,-3 2-603 0 0,2 1-1 0 0,-1 0 0 0 0,-6 13 0 0 0,8-14 1169 0 0,-19 42-212 0 0,21-46-727 0 0,0 0 0 0 0,0 0 0 0 0,0 1 0 0 0,0-1 0 0 0,1 0 0 0 0,-1 1-1 0 0,1-1 1 0 0,-1 0 0 0 0,1 1 0 0 0,0-1 0 0 0,0 1 0 0 0,0-1 0 0 0,0 1-1 0 0,1-1 1 0 0,-1 0 0 0 0,0 1 0 0 0,1-1 0 0 0,0 0 0 0 0,0 1 0 0 0,-1-1-1 0 0,1 0 1 0 0,1 0 0 0 0,-1 0 0 0 0,0 0 0 0 0,0 0 0 0 0,1 0 0 0 0,-1 0-1 0 0,1 0 1 0 0,0 0 0 0 0,-1-1 0 0 0,1 1 0 0 0,0-1 0 0 0,0 1 0 0 0,0-1-1 0 0,0 0 1 0 0,0 0 0 0 0,1 0 0 0 0,-1 0 0 0 0,0 0 0 0 0,0 0 0 0 0,1 0-1 0 0,-1-1 1 0 0,0 1 0 0 0,5-1 0 0 0,-6 0 21 0 0,1 0-1 0 0,0 0 1 0 0,0 0 0 0 0,-1 0-1 0 0,1 0 1 0 0,0-1 0 0 0,0 1-1 0 0,-1-1 1 0 0,1 1 0 0 0,0-1-1 0 0,-1 0 1 0 0,1 1 0 0 0,-1-1-1 0 0,1 0 1 0 0,2-2 0 0 0,-2 0-62 0 0,0 1 0 0 0,0-1 0 0 0,0 0-1 0 0,0 0 1 0 0,0 0 0 0 0,1-4 0 0 0,4-6-53 0 0,8-30 468 0 0,-10 32 58 0 0,4-6 438 0 0,-2 13-790 0 0,-6 4-148 0 0,0 1 0 0 0,1-1 0 0 0,-1 1 0 0 0,0-1 0 0 0,1 1-1 0 0,-1-1 1 0 0,0 1 0 0 0,0 0 0 0 0,0 0 0 0 0,0-1 0 0 0,0 1 0 0 0,0 0 0 0 0,0 0-1 0 0,0 0 1 0 0,0 0 0 0 0,0 0 0 0 0,0 0 0 0 0,0 0 0 0 0,-1 1 0 0 0,2 1 0 0 0,5 7-4 0 0,-4-5 3 0 0,0 2-163 0 0,4-2-1323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15664 0 0,'0'0'1417'0'0,"0"15"-984"0"0,0-7 368 0 0,1-1-1 0 0,-1 1 1 0 0,2-1-1 0 0,-1 0 1 0 0,4 12-1 0 0,-3-14-764 0 0,-1-1 0 0 0,1 0-1 0 0,0-1 1 0 0,0 1 0 0 0,0 0 0 0 0,1 0-1 0 0,-1-1 1 0 0,1 0 0 0 0,0 1-1 0 0,0-1 1 0 0,4 3 0 0 0,-6-5-146 0 0,1 0 0 0 0,-1-1 1 0 0,0 1-1 0 0,0-1 0 0 0,1 1 0 0 0,-1-1 0 0 0,1 1 1 0 0,-1-1-1 0 0,0 0 0 0 0,1 0 0 0 0,-1 0 0 0 0,1 1 0 0 0,-1-1 1 0 0,1-1-1 0 0,1 1 0 0 0,13-3-5515 0 0,-4 1-987 0 0</inkml:trace>
  <inkml:trace contextRef="#ctx0" brushRef="#br0" timeOffset="1">297 0 11520 0 0,'-5'2'277'0'0,"-1"0"1"0"0,0 0-1 0 0,1 1 0 0 0,-1 0 1 0 0,1-1-1 0 0,-1 2 1 0 0,1-1-1 0 0,1 1 1 0 0,-8 5-1 0 0,-2 5 2895 0 0,-19 25 0 0 0,0 0-891 0 0,19-22-1503 0 0,1 0 0 0 0,-22 37 0 0 0,22-32-580 0 0,-25 32 1 0 0,38-54-199 0 0,-2 2-101 0 0,1 0 0 0 0,-1 0 0 0 0,1 0 0 0 0,0-1 0 0 0,-1 2 0 0 0,1-1 0 0 0,-1 2 0 0 0,0 4-878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361 106 6912 0 0,'0'0'528'0'0,"-1"0"-342"0"0,1-1-46 0 0,-1 1 0 0 0,1-1-1 0 0,-1 1 1 0 0,1-1 0 0 0,-1 1-1 0 0,1-1 1 0 0,-1 1 0 0 0,1-1-1 0 0,0 0 1 0 0,-1 1 0 0 0,1-1-1 0 0,0 1 1 0 0,0-1-1 0 0,0 0 1 0 0,-1 1 0 0 0,1-1-1 0 0,0-1 1 0 0,-2-4 1249 0 0,1 6-1094 0 0,1-1 0 0 0,-1 0 0 0 0,1-1 1 0 0,-1 1-1 0 0,1 0 0 0 0,-1 0 0 0 0,1 0 0 0 0,0 0 0 0 0,0 0 1 0 0,-1-2-1 0 0,-2-10 1269 0 0,-2 2-80 0 0,4 10-1293 0 0,1 0-1 0 0,-1-1 1 0 0,1 1 0 0 0,-1-1-1 0 0,1 1 1 0 0,-1 0-1 0 0,0 0 1 0 0,0-1 0 0 0,0 1-1 0 0,0 0 1 0 0,-2-2-1 0 0,-3-2 524 0 0,0-1 0 0 0,-1 1-1 0 0,-9-5 1 0 0,14 9-624 0 0,0 0 0 0 0,1 0 0 0 0,-1 1 0 0 0,0-1-1 0 0,0 0 1 0 0,0 1 0 0 0,0-1 0 0 0,0 1 0 0 0,0-1 0 0 0,0 1 0 0 0,0 0-1 0 0,0 0 1 0 0,0 0 0 0 0,0 0 0 0 0,0 0 0 0 0,0 0 0 0 0,0 1 0 0 0,0-1-1 0 0,-3 2 1 0 0,-4 3 39 0 0,0-1 0 0 0,0 2-1 0 0,1-1 1 0 0,0 1 0 0 0,-13 11-1 0 0,15-11-128 0 0,-5 4 0 0 0,1 1 0 0 0,0-1 0 0 0,-13 21 0 0 0,5-5 93 0 0,1 1 0 0 0,1 1 0 0 0,2 1-1 0 0,-22 58 1 0 0,30-64 87 0 0,0 1-1 0 0,1 0 1 0 0,1 1-1 0 0,2-1 1 0 0,0 1 0 0 0,1-1-1 0 0,2 1 1 0 0,5 39-1 0 0,1-42 104 0 0,0-1 0 0 0,1 0-1 0 0,1 0 1 0 0,13 22 0 0 0,-21-40-257 0 0,5 8 43 0 0,0 0 1 0 0,1-1-1 0 0,0 0 0 0 0,0 0 1 0 0,15 15-1 0 0,-19-23-75 0 0,-1 1 1 0 0,1-1 0 0 0,0 1-1 0 0,0-1 1 0 0,0 0-1 0 0,0 0 1 0 0,0-1-1 0 0,0 1 1 0 0,1 0 0 0 0,-1-1-1 0 0,1 0 1 0 0,-1 0-1 0 0,1 0 1 0 0,-1 0-1 0 0,1-1 1 0 0,0 1-1 0 0,-1-1 1 0 0,1 0 0 0 0,0 0-1 0 0,-1 0 1 0 0,1-1-1 0 0,0 1 1 0 0,6-3-1 0 0,3-2 72 0 0,0 0 0 0 0,0-1 0 0 0,-1-1 0 0 0,0 0-1 0 0,0-1 1 0 0,18-15 0 0 0,-13 8 94 0 0,-1-1-1 0 0,-1 0 1 0 0,21-28-1 0 0,-25 27-66 0 0,-1 1 0 0 0,-1-2-1 0 0,0 1 1 0 0,-2-1 0 0 0,7-23 0 0 0,20-95 215 0 0,-32 128-293 0 0,0 0-8 0 0,4-21 76 0 0,0-1 0 0 0,1-48 0 0 0,-6 70-73 0 0,-1 1 1 0 0,-1-1 0 0 0,1 1 0 0 0,-1 0 0 0 0,0-1 0 0 0,-1 1 0 0 0,0 0-1 0 0,0 0 1 0 0,0 0 0 0 0,-1 0 0 0 0,0 0 0 0 0,-1 1 0 0 0,1-1-1 0 0,-1 1 1 0 0,0 0 0 0 0,-7-8 0 0 0,8 11-225 0 0,0 1 0 0 0,0-1 0 0 0,0 1 0 0 0,0-1 0 0 0,0 1 0 0 0,-1 0 0 0 0,1 0 1 0 0,-1 1-1 0 0,1-1 0 0 0,-1 1 0 0 0,1 0 0 0 0,-1 0 0 0 0,0 0 0 0 0,0 0 0 0 0,0 0 0 0 0,1 1 0 0 0,-1 0 0 0 0,-6 0 0 0 0,5 1-325 0 0,0 0 0 0 0,1 0 1 0 0,-1 0-1 0 0,0 0 0 0 0,1 1 0 0 0,-1 0 0 0 0,1 0 0 0 0,-1 0 1 0 0,1 1-1 0 0,0-1 0 0 0,0 1 0 0 0,0 0 0 0 0,1 0 0 0 0,-5 4 0 0 0,-3 4-7920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9528 0 0,'1'1'196'0'0,"0"-1"1"0"0,-1 0-1 0 0,1 0 0 0 0,0 0 1 0 0,-1 1-1 0 0,1-1 1 0 0,0 0-1 0 0,0 0 0 0 0,-1 0 1 0 0,1 0-1 0 0,0 0 1 0 0,0-1-1 0 0,-1 1 0 0 0,2 0 1 0 0,4-1 1411 0 0,-4 1-1411 0 0,1 0 0 0 0,-1 1-1 0 0,0-1 1 0 0,0 0 0 0 0,0 1-1 0 0,0-1 1 0 0,0 1 0 0 0,0 0-1 0 0,0 0 1 0 0,0 0 0 0 0,0 0 0 0 0,0 0-1 0 0,-1 0 1 0 0,1 0 0 0 0,2 3-1 0 0,-1-1-12 0 0,0 0-1 0 0,-1 0 1 0 0,1 0 0 0 0,-1 0-1 0 0,0 1 1 0 0,0-1-1 0 0,3 7 1 0 0,-1 4 149 0 0,0 0 0 0 0,0-1 0 0 0,2 26 0 0 0,-3-6 851 0 0,-5-27 384 0 0,-2-22-707 0 0,4 13-760 0 0,0-1 1 0 0,0 0-1 0 0,0 0 0 0 0,0 1 0 0 0,0-1 0 0 0,1 0 0 0 0,0 0 0 0 0,1-3 1 0 0,11-31 670 0 0,-10 29-605 0 0,2-3 59 0 0,-5 9-184 0 0,1 0 0 0 0,0-1 1 0 0,0 1-1 0 0,0 0 0 0 0,1 0 1 0 0,-1 0-1 0 0,1 0 0 0 0,0 0 1 0 0,-1 0-1 0 0,1 0 0 0 0,1 1 1 0 0,-1-1-1 0 0,0 1 1 0 0,5-4-1 0 0,-6 5-46 0 0,-1 1 0 0 0,1 0 1 0 0,-1 0-1 0 0,1 0 0 0 0,-1 0 0 0 0,0 0 0 0 0,1 0 1 0 0,-1 0-1 0 0,1 0 0 0 0,-1 0 0 0 0,1 0 0 0 0,-1 0 1 0 0,1 0-1 0 0,-1 0 0 0 0,1 0 0 0 0,-1 0 1 0 0,1 0-1 0 0,-1 1 0 0 0,1-1 0 0 0,-1 0 0 0 0,0 0 1 0 0,1 0-1 0 0,-1 1 0 0 0,1-1 0 0 0,-1 0 0 0 0,0 1 1 0 0,1-1-1 0 0,-1 0 0 0 0,1 1 0 0 0,5 9-397 0 0,3 15-3213 0 0,-7-20 1924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10824 0 0,'0'0'980'0'0,"-11"-17"9406"0"0,11 16-10249 0 0,-1 1 0 0 0,0-1 0 0 0,0 0 0 0 0,0 1 0 0 0,1-1 0 0 0,-1 0-1 0 0,0 0 1 0 0,1 1 0 0 0,-1-1 0 0 0,1 0 0 0 0,-1 0 0 0 0,1 0 0 0 0,-1 0 0 0 0,1 0 0 0 0,0 0 0 0 0,-1 0 0 0 0,1 0 0 0 0,0 0 0 0 0,0 0 0 0 0,0 0 0 0 0,0 0-1 0 0,0 0 1 0 0,0 0 0 0 0,0 0 0 0 0,0 0 0 0 0,0 0 0 0 0,1-1 0 0 0,0-5 22 0 0,1 1-1 0 0,0 0 1 0 0,5-9-1 0 0,1-5 688 0 0,-7 16-828 0 0,0 0 0 0 0,1 0 0 0 0,0 0 0 0 0,0 0 0 0 0,0 1 0 0 0,0-1 0 0 0,1 0 0 0 0,-1 1 0 0 0,6-5 0 0 0,-8 7 334 0 0,11 9-250 0 0,-7-2-97 0 0,-1 0 1 0 0,-1 0 0 0 0,1 0-1 0 0,-1 1 1 0 0,-1 0 0 0 0,1-1-1 0 0,-1 1 1 0 0,1 7 0 0 0,-1-4 12 0 0,1-1 1 0 0,5 18-1 0 0,-4-17-11 0 0,1 0 0 0 0,1 0 0 0 0,-1-1 0 0 0,2 0 0 0 0,10 15 0 0 0,-15-22 16 0 0,1 1 1 0 0,0-1-1 0 0,0 0 1 0 0,1 0-1 0 0,-1-1 1 0 0,0 1-1 0 0,1 0 1 0 0,-1-1-1 0 0,1 1 1 0 0,-1-1-1 0 0,1 0 1 0 0,0 0-1 0 0,-1 0 1 0 0,1 0-1 0 0,0-1 1 0 0,0 1-1 0 0,-1-1 1 0 0,1 1-1 0 0,0-1 1 0 0,0 0-1 0 0,0 0 1 0 0,0 0-1 0 0,0-1 0 0 0,0 1 1 0 0,4-2-1 0 0,22-12 288 0 0,-23 12-272 0 0,-1-1-1 0 0,0 1 0 0 0,0 0 1 0 0,0-1-1 0 0,0 0 1 0 0,0-1-1 0 0,-1 1 0 0 0,1-1 1 0 0,-1 1-1 0 0,0-1 1 0 0,0-1-1 0 0,0 1 1 0 0,-1 0-1 0 0,0-1 0 0 0,1 0 1 0 0,2-6-1 0 0,-4 7-448 0 0,-1 0 0 0 0,1 0 0 0 0,-1-1 0 0 0,0 1 0 0 0,0 0 0 0 0,0-1 0 0 0,-1 1 0 0 0,1-5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9504 0 0,'0'0'858'0'0,"-2"-16"3829"0"0,2 16-4627 0 0,0 0 0 0 0,0-1 0 0 0,0 1 1 0 0,0 0-1 0 0,0-1 0 0 0,0 1 0 0 0,0 0 0 0 0,0-1 0 0 0,0 1 1 0 0,0-1-1 0 0,0 1 0 0 0,0 0 0 0 0,0-1 0 0 0,0 1 1 0 0,0 0-1 0 0,-1-1 0 0 0,1 1 0 0 0,0 0 0 0 0,0 0 0 0 0,0-1 1 0 0,0 1-1 0 0,-1 0 0 0 0,1-1 0 0 0,0 1 0 0 0,0 0 0 0 0,-1 0 1 0 0,1-1-1 0 0,0 1 0 0 0,0 0 0 0 0,-1 0 0 0 0,1 0 1 0 0,0-1-1 0 0,-1 1 0 0 0,1 0 0 0 0,0 0 0 0 0,-1 0 0 0 0,1 0 1 0 0,0 0-1 0 0,-1 0 0 0 0,1 0 0 0 0,0 0 0 0 0,-1 0 0 0 0,0 0 25 0 0,0 0-1 0 0,0 0 0 0 0,1 1 0 0 0,-1-1 1 0 0,0 0-1 0 0,0 1 0 0 0,1-1 0 0 0,-1 1 1 0 0,0-1-1 0 0,1 1 0 0 0,-1-1 0 0 0,0 1 1 0 0,1-1-1 0 0,-1 1 0 0 0,1 0 0 0 0,-2 1 1 0 0,-17 30 882 0 0,1 0 0 0 0,1 2 1 0 0,-15 44-1 0 0,18-40-439 0 0,1 1-1 0 0,-13 72 1 0 0,-9 149 1858 0 0,34-250-2317 0 0,-1 3 46 0 0,1 0 1 0 0,0 1 0 0 0,1 23 0 0 0,3-3 30 0 0,-4-28-144 0 0,1 1-1 0 0,1-1 0 0 0,-1 1 0 0 0,1 0 1 0 0,0-1-1 0 0,1 0 0 0 0,0 1 0 0 0,0-1 1 0 0,0 0-1 0 0,6 12 0 0 0,-7-17-2 0 0,0 0-1 0 0,0 0 1 0 0,-1 0 0 0 0,1 0-1 0 0,0 0 1 0 0,0 0-1 0 0,0-1 1 0 0,1 1-1 0 0,-1 0 1 0 0,0 0 0 0 0,0-1-1 0 0,0 1 1 0 0,1-1-1 0 0,-1 1 1 0 0,0-1 0 0 0,0 0-1 0 0,1 1 1 0 0,-1-1-1 0 0,0 0 1 0 0,1 0 0 0 0,-1 0-1 0 0,0 0 1 0 0,1 0-1 0 0,-1 0 1 0 0,0 0 0 0 0,1 0-1 0 0,-1-1 1 0 0,2 0-1 0 0,2 0-672 0 0,-1-1-1 0 0,1 1 0 0 0,-1-1 0 0 0,0-1 1 0 0,0 1-1 0 0,6-5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3224 0 0,'0'0'15807'0'0,"-3"6"-12961"0"0,15-27-1261 0 0,9-16-1130 0 0,-17 31-284 0 0,-1 0 1 0 0,0 0 0 0 0,-1-1 0 0 0,0 1-1 0 0,0-1 1 0 0,0 1 0 0 0,-1-1 0 0 0,1-7-1 0 0,4-13-138 0 0,-3 15 54 0 0,0-3 337 0 0,10-24 1 0 0,-8 16-17 0 0,-4 21-375 0 0,-1-1 0 0 0,1 0 1 0 0,-1 1-1 0 0,1-1 0 0 0,0 0 0 0 0,2-4 0 0 0,0-3 97 0 0,-1 6 4 0 0,3 7-75 0 0,-3 1-55 0 0,-1-1 0 0 0,1 0 1 0 0,0 1-1 0 0,-1-1 0 0 0,0 1 1 0 0,0-1-1 0 0,0 1 0 0 0,0 0 0 0 0,0-1 1 0 0,0 6-1 0 0,1 6 2 0 0,10 46-6 0 0,-8-34 0 0 0,9 31 0 0 0,-7-37 0 0 0,-5-12 0 0 0,2 1 0 0 0,-1-1 0 0 0,9 17 0 0 0,-11-24 0 0 0,1-1 0 0 0,0 1 0 0 0,0-1 0 0 0,-1 1 0 0 0,1-1 0 0 0,0 0 0 0 0,0 1 0 0 0,1-1 0 0 0,-1 0 0 0 0,0 0 0 0 0,0 0 0 0 0,1 0 0 0 0,-1 0 0 0 0,0 0 0 0 0,1 0 0 0 0,-1 0 0 0 0,1 0 0 0 0,-1-1 0 0 0,1 1 0 0 0,-1-1 0 0 0,1 1 0 0 0,0-1 0 0 0,-1 0 0 0 0,1 1 0 0 0,0-1 0 0 0,-1 0 0 0 0,1 0 0 0 0,2 0 0 0 0,-2-1 15 0 0,0 0 0 0 0,-1 1 0 0 0,1-1-1 0 0,0 0 1 0 0,-1 0 0 0 0,1 0 0 0 0,0 0 0 0 0,-1 0 0 0 0,0-1-1 0 0,1 1 1 0 0,-1 0 0 0 0,0-1 0 0 0,1 1 0 0 0,-1-1 0 0 0,0 1-1 0 0,0-1 1 0 0,0 1 0 0 0,0-1 0 0 0,-1 0 0 0 0,2-2 0 0 0,2-6 135 0 0,0 0 0 0 0,2-13 0 0 0,-5 18-112 0 0,4-15 125 0 0,-1-1-1 0 0,2-35 1 0 0,3-11-56 0 0,-5 43-65 0 0,-3 21-83 0 0,0 0-1 0 0,0 0 0 0 0,0 0 1 0 0,-1-1-1 0 0,1 1 1 0 0,-1 0-1 0 0,0-1 0 0 0,0 1 1 0 0,0 0-1 0 0,0-1 1 0 0,-1 1-1 0 0,0 0 0 0 0,-1-5 1 0 0,2 7-626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8808 0 0,'0'0'800'0'0,"1"0"-656"0"0,3-2 881 0 0,-3 2-605 0 0,-1 0 1 0 0,1 0-1 0 0,0 0 1 0 0,-1-1-1 0 0,1 1 1 0 0,-1 0-1 0 0,1 0 0 0 0,0-1 1 0 0,-1 1-1 0 0,1 0 1 0 0,2-3 2101 0 0,-2 2-2101 0 0,5-4 4321 0 0,-1 5-4430 0 0,1 0-1 0 0,-1-1 1 0 0,0 0-1 0 0,9-3 1 0 0,-9 2-118 0 0,-1 1 0 0 0,1 0 0 0 0,0 0 0 0 0,8 0 0 0 0,-12 1-184 0 0,0 0-1 0 0,1 0 1 0 0,-1 1 0 0 0,0-1-1 0 0,1 1 1 0 0,-1-1 0 0 0,0 1-1 0 0,0-1 1 0 0,0 1 0 0 0,0 0-1 0 0,0 0 1 0 0,2 0 0 0 0,0 2-13 0 0,-2-2-1 0 0,-1 0 0 0 0,0 1 0 0 0,1-1 0 0 0,-1 0 0 0 0,0 0 0 0 0,0 1 0 0 0,0-1 1 0 0,1 0-1 0 0,-1 1 0 0 0,-1-1 0 0 0,1 0 0 0 0,0 0 0 0 0,0 1 0 0 0,0-1 0 0 0,-1 0 0 0 0,0 3 0 0 0,-33 52 775 0 0,33-54-772 0 0,1-1 15 0 0,-1 0-1 0 0,1 0 1 0 0,0 0 0 0 0,-1 0-1 0 0,1 0 1 0 0,0 0-1 0 0,0 0 1 0 0,0 0-1 0 0,0 0 1 0 0,0 0 0 0 0,0 0-1 0 0,0 0 1 0 0,0 2-1 0 0,0-2 3 0 0,1 0 7 0 0,-1 0 1 0 0,0 0-1 0 0,1 0 0 0 0,-1 0 0 0 0,0 0 0 0 0,1 0 1 0 0,0 0-1 0 0,-1 0 0 0 0,1 0 0 0 0,-1 0 0 0 0,1 0 0 0 0,0-1 1 0 0,0 1-1 0 0,-1 0 0 0 0,1-1 0 0 0,0 1 0 0 0,0 0 1 0 0,0-1-1 0 0,0 1 0 0 0,0-1 0 0 0,0 1 0 0 0,1-1 1 0 0,22 8 162 0 0,-21-7-151 0 0,0 0-1 0 0,0-1 0 0 0,1 0 1 0 0,-1 0-1 0 0,0 0 0 0 0,1 0 1 0 0,-1 0-1 0 0,0-1 0 0 0,0 0 1 0 0,4-1-1 0 0,2-1-524 0 0,-1-1 1 0 0,1-1-1 0 0,9-6 0 0 0,-12 6-1380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6912 0 0,'0'-1'86'0'0,"0"0"1"0"0,0 1 0 0 0,0-1-1 0 0,0 0 1 0 0,0 0-1 0 0,-8-24 21707 0 0,12 25-18566 0 0,1 1-5839 0 0,1 0 2690 0 0,-4-1-64 0 0,0 1 1 0 0,0-1 0 0 0,0 0 0 0 0,0 1-1 0 0,0-1 1 0 0,0 1 0 0 0,-1 0 0 0 0,1-1-1 0 0,0 1 1 0 0,0 0 0 0 0,-1 0-1 0 0,1 0 1 0 0,-1 0 0 0 0,1 1 0 0 0,-1-1-1 0 0,3 3 1 0 0,4 6 23 0 0,1 0 1 0 0,-2 1-1 0 0,1 0 0 0 0,10 23 1 0 0,18 53 60 0 0,-23-51-54 0 0,-5-16 30 0 0,-1 1-1 0 0,-1 0 1 0 0,-2 0 0 0 0,0 1-1 0 0,-1-1 1 0 0,-1 1 0 0 0,0 0-1 0 0,-2 0 1 0 0,-1 0 0 0 0,-1-1-1 0 0,-4 23 1 0 0,2-24-85 0 0,0 0 0 0 0,-2 0 0 0 0,0 0 0 0 0,-1-1 0 0 0,-17 32 0 0 0,19-42-3 0 0,0-1 0 0 0,0 0 0 0 0,-1 0 0 0 0,0 0 0 0 0,-1-1 0 0 0,1 0 0 0 0,-2 0 0 0 0,1 0-1 0 0,-1-1 1 0 0,0-1 0 0 0,0 1 0 0 0,0-1 0 0 0,-1 0 0 0 0,-10 3 0 0 0,-2 2 31 0 0,-9 3 23 0 0,6-10-41 0 0,23-3-71 0 0,8-16-1961 0 0,3 7-2732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97 5984 0 0,'0'0'4568'0'0,"-6"-12"-1582"0"0,4 7-2334 0 0,1 0 0 0 0,0 0-1 0 0,0 0 1 0 0,-1-10 0 0 0,2 10-111 0 0,-1 0-1 0 0,0 0 1 0 0,0 0 0 0 0,-2-7 0 0 0,2 12-339 0 0,0 0-139 0 0,1 0 0 0 0,-1 0 0 0 0,0 0 0 0 0,0 0 0 0 0,0 1 0 0 0,0-1 0 0 0,0 0 0 0 0,0-1 0 0 0,0 1 0 0 0,0 0 0 0 0,0 0 0 0 0,1 0 0 0 0,-1 0-1 0 0,-1-1 1 0 0,-1-3 112 0 0,3 3-151 0 0,-1 1 1 0 0,1-1-1 0 0,0 1 1 0 0,0 0-1 0 0,0-1 1 0 0,-1 1-1 0 0,1 0 0 0 0,0 0 1 0 0,0-1-1 0 0,-1 1 1 0 0,1 0-1 0 0,0 0 1 0 0,0-1-1 0 0,-1 1 0 0 0,1 0 1 0 0,0 0-1 0 0,-1 0 1 0 0,1-1-1 0 0,-1 1 1 0 0,1 0-1 0 0,0 0 1 0 0,-1 0-1 0 0,1 0 0 0 0,0 0 1 0 0,-1 0-1 0 0,1 0 1 0 0,-1 0-1 0 0,1 0 1 0 0,0 0-1 0 0,-1 0 0 0 0,1 0 1 0 0,0 0-1 0 0,-1 0 1 0 0,1 0-1 0 0,-1 0 1 0 0,1 0-1 0 0,-1 1 21 0 0,1-1 0 0 0,-1 0 0 0 0,1 0 0 0 0,0 0 0 0 0,-1 0 0 0 0,1 0 0 0 0,-1 0 0 0 0,1 0 0 0 0,-1 0 0 0 0,1-1-1 0 0,0 1 1 0 0,-1 0 0 0 0,1 0 0 0 0,-1 0 0 0 0,1 0 0 0 0,0 0 0 0 0,-1-1 0 0 0,1 1 0 0 0,-1-1 0 0 0,-8-1 657 0 0,2 3-563 0 0,6 0-137 0 0,0-1-1 0 0,0 0 1 0 0,0 0 0 0 0,0 0-1 0 0,0 1 1 0 0,0-1 0 0 0,0 0 0 0 0,0 0-1 0 0,0-1 1 0 0,0 1 0 0 0,0 0 0 0 0,0 0-1 0 0,0 0 1 0 0,0-1 0 0 0,0 1 0 0 0,-1-1-1 0 0,-1 0-1 0 0,-1 1 0 0 0,1-1 0 0 0,0 1 0 0 0,0 0 0 0 0,-1 0 0 0 0,1 0 0 0 0,0 0 0 0 0,0 1 0 0 0,0-1 0 0 0,-1 1 0 0 0,1 0 0 0 0,0 0 0 0 0,0 0 0 0 0,0 0 0 0 0,-5 3 0 0 0,-1 3-2 0 0,0-1-1 0 0,-13 15 0 0 0,-3 2 301 0 0,11-11-78 0 0,1 0 0 0 0,0 1 0 0 0,1 0 1 0 0,-11 16-1 0 0,-5 6-90 0 0,10-12 25 0 0,1 1 0 0 0,-21 36 0 0 0,19-23 98 0 0,2-1 0 0 0,1 2 1 0 0,-18 70-1 0 0,29-87-185 0 0,1-1 0 0 0,2 1 1 0 0,0 0-1 0 0,1 0 0 0 0,1 1 1 0 0,0-1-1 0 0,2 0 0 0 0,1 0 1 0 0,0-1-1 0 0,2 1 0 0 0,0-1 1 0 0,1 0-1 0 0,2 0 0 0 0,0 0 1 0 0,0-1-1 0 0,13 19 0 0 0,-17-31-32 0 0,1-1-1 0 0,0 0 1 0 0,0 0 0 0 0,0 0-1 0 0,1-1 1 0 0,-1 1 0 0 0,1-1-1 0 0,1 0 1 0 0,-1-1 0 0 0,1 0-1 0 0,-1 0 1 0 0,1 0 0 0 0,0-1-1 0 0,1 0 1 0 0,10 3 0 0 0,-8-4 8 0 0,-1 0 0 0 0,1 0 0 0 0,-1-1 1 0 0,1-1-1 0 0,-1 1 0 0 0,1-2 0 0 0,-1 1 0 0 0,1-1 1 0 0,-1-1-1 0 0,1 0 0 0 0,-1 0 0 0 0,14-5 0 0 0,-5-1 22 0 0,-1 0 0 0 0,0-1 0 0 0,-1-1 0 0 0,0-1 0 0 0,-1 0 0 0 0,0-1 0 0 0,0 0-1 0 0,-1-1 1 0 0,18-23 0 0 0,-25 27-21 0 0,0-1-1 0 0,0 0 1 0 0,-1 0-1 0 0,0 0 1 0 0,-1-1-1 0 0,-1 0 1 0 0,5-13 0 0 0,1-10 110 0 0,5-38 1 0 0,-9 34-34 0 0,-1 1 0 0 0,-1-61 0 0 0,-4 72-72 0 0,-2 1 0 0 0,-1-1 0 0 0,-2 1 0 0 0,-12-45 0 0 0,15 64-34 0 0,-1-1-1 0 0,0 1 1 0 0,0-1 0 0 0,-1 1-1 0 0,1 0 1 0 0,-1 0 0 0 0,-1 1-1 0 0,1-1 1 0 0,-1 1 0 0 0,0 0-1 0 0,0 0 1 0 0,0 1 0 0 0,-1-1-1 0 0,0 1 1 0 0,0 0 0 0 0,0 1-1 0 0,0 0 1 0 0,0 0-1 0 0,-1 0 1 0 0,0 0 0 0 0,1 1-1 0 0,-1 0 1 0 0,0 1 0 0 0,0-1-1 0 0,0 1 1 0 0,-13 0 0 0 0,1 2 84 0 0,-1 1 0 0 0,0 1 1 0 0,-36 10-1 0 0,38-9-604 0 0,-26 8-1260 0 0,40-11 1097 0 0,1 1-1 0 0,0-1 1 0 0,-1 1 0 0 0,1 0 0 0 0,-5 4-1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7368 0 0,'0'0'5137'0'0,"12"-8"-92"0"0,57-55 996 0 0,-46 45-5155 0 0,-8 7-372 0 0,-13 10-453 0 0,1-1 0 0 0,-1 1 1 0 0,1-1-1 0 0,-1 1 0 0 0,1 0 0 0 0,0 0 0 0 0,0 0 0 0 0,0 1 0 0 0,-1-1 0 0 0,1 1 0 0 0,0-1 1 0 0,0 1-1 0 0,0 0 0 0 0,0 0 0 0 0,0 0 0 0 0,0 1 0 0 0,0-1 0 0 0,0 1 0 0 0,0-1 0 0 0,-1 1 1 0 0,1 0-1 0 0,0 0 0 0 0,0 0 0 0 0,-1 0 0 0 0,1 1 0 0 0,-1-1 0 0 0,1 1 0 0 0,-1 0 0 0 0,0-1 1 0 0,1 1-1 0 0,-1 0 0 0 0,0 1 0 0 0,0-1 0 0 0,0 0 0 0 0,3 5 0 0 0,41 62 700 0 0,-15-23-170 0 0,-14-27-327 0 0,0 0 0 0 0,1-2 0 0 0,29 23 0 0 0,-47-40-257 0 0,1 1 1 0 0,0 0-1 0 0,-1-1 0 0 0,1 1 0 0 0,0-1 0 0 0,0 1 1 0 0,0-1-1 0 0,0 0 0 0 0,0 1 0 0 0,-1-1 1 0 0,1 0-1 0 0,0 1 0 0 0,0-1 0 0 0,0 0 1 0 0,0 0-1 0 0,0 0 0 0 0,0 0 0 0 0,0 0 1 0 0,0 0-1 0 0,0 0 0 0 0,0 0 0 0 0,0-1 0 0 0,0 1 1 0 0,0 0-1 0 0,-1 0 0 0 0,1-1 0 0 0,0 1 1 0 0,0-1-1 0 0,0 1 0 0 0,0 0 0 0 0,-1-1 1 0 0,1 0-1 0 0,0 1 0 0 0,0-2 0 0 0,1 0 8 0 0,0 0 0 0 0,0 0 0 0 0,-1-1 0 0 0,1 1 0 0 0,-1 0 0 0 0,0-1 0 0 0,2-4 0 0 0,28-66-701 0 0,-2-5-3220 0 0,-21 58 2291 0 0,-2 2-199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13824 0 0,'0'0'314'0'0,"-1"11"760"0"0,0-12-1020 0 0,0 1 1 0 0,0-1-1 0 0,0 1 1 0 0,0 0 0 0 0,0 0-1 0 0,-1 0 1 0 0,1 0 0 0 0,0 0-1 0 0,0 0 1 0 0,0 0 0 0 0,0 0-1 0 0,0 0 1 0 0,0 0 0 0 0,0 1-1 0 0,0-1 1 0 0,0 0 0 0 0,0 1-1 0 0,0-1 1 0 0,0 1-1 0 0,0-1 1 0 0,0 1 0 0 0,0-1-1 0 0,0 1 1 0 0,0 0 0 0 0,-1 1-1 0 0,-4 2 593 0 0,2-2-405 0 0,1 0-1 0 0,0 1 1 0 0,0-1-1 0 0,0 1 0 0 0,0-1 1 0 0,0 1-1 0 0,1 0 0 0 0,-5 7 1 0 0,-18 32 945 0 0,9-14-451 0 0,0-1-39 0 0,2 1-1 0 0,-19 53 0 0 0,12-28-641 0 0,-6 20 767 0 0,4 1-1 0 0,-21 120 0 0 0,35-149-349 0 0,-5 88 0 0 0,14-113-386 0 0,0 0 0 0 0,2 0 0 0 0,0-1 0 0 0,1 1 0 0 0,1-1 0 0 0,1 0 0 0 0,7 20 0 0 0,-11-37-86 0 0,0 3 6 0 0,1 0-1 0 0,0-1 0 0 0,-1 0 1 0 0,2 1-1 0 0,-1-1 0 0 0,0 0 1 0 0,1 0-1 0 0,0 0 0 0 0,0 0 1 0 0,0-1-1 0 0,5 5 0 0 0,2-3-5 0 0,-9-5-11 0 0,0 0 0 0 0,1 0 0 0 0,-1 0 0 0 0,0 0-1 0 0,1 0 1 0 0,-1 0 0 0 0,0-1 0 0 0,1 1 0 0 0,-1 0 0 0 0,0-1 0 0 0,0 1 0 0 0,1-1-1 0 0,-1 1 1 0 0,0-1 0 0 0,0 1 0 0 0,0-1 0 0 0,0 0 0 0 0,0 0 0 0 0,0 0 0 0 0,0 0-1 0 0,0 1 1 0 0,0-1 0 0 0,2-3 0 0 0,6-11-2249 0 0,-2-1-4863 0 0,-2 3-650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5528 0 0,'-1'3'16651'0'0,"5"-9"-16315"0"0,0 1-1 0 0,-1-1 1 0 0,1 0-1 0 0,-1 0 0 0 0,0 0 1 0 0,0 0-1 0 0,-1-1 1 0 0,3-10-1 0 0,-4 10-282 0 0,1 0 1 0 0,1 0-1 0 0,-1 0 1 0 0,1 0-1 0 0,1 0 1 0 0,-1 1-1 0 0,7-10 1 0 0,-6 8 338 0 0,0 1 1 0 0,-1-1-1 0 0,5-15 1 0 0,-1 2 10 0 0,4-25-387 0 0,-12 57-16 0 0,-1 0 0 0 0,2-1 0 0 0,-1 1 0 0 0,2 17 0 0 0,8 49 0 0 0,-7-66 0 0 0,0 0 0 0 0,0 0 0 0 0,1 0 0 0 0,8 19 0 0 0,-10-26 0 0 0,1 0 0 0 0,1 0 0 0 0,-1 0 0 0 0,0-1 0 0 0,1 1 0 0 0,0-1 0 0 0,0 0 0 0 0,0 0 0 0 0,0 0 0 0 0,0 0 0 0 0,1-1 0 0 0,-1 1 0 0 0,1-1 0 0 0,0 0 0 0 0,6 3 0 0 0,-8-4 0 0 0,0 0 0 0 0,1 0 0 0 0,-1 0 0 0 0,1-1 0 0 0,-1 1 0 0 0,1-1 0 0 0,-1 1 0 0 0,1-1 0 0 0,-1 0 0 0 0,1 0 0 0 0,-1 0 0 0 0,1 0 0 0 0,0-1 0 0 0,3 0 0 0 0,-3 0 0 0 0,0-1 0 0 0,0 1 0 0 0,-1-1 0 0 0,1 1 0 0 0,-1-1 0 0 0,1 0 0 0 0,-1 0 0 0 0,1 0 0 0 0,-1 0 0 0 0,0-1 0 0 0,3-4 0 0 0,1-1 129 0 0,0-1-1 0 0,-1 0 1 0 0,-1 0-1 0 0,1-1 1 0 0,4-15-1 0 0,11-54 998 0 0,-14 50-975 0 0,-3 17-127 0 0,-1 0-1 0 0,1-18 0 0 0,-3 27-138 0 0,0-1 0 0 0,0 1 0 0 0,0-1 0 0 0,0 0 0 0 0,-1 1-1 0 0,1-1 1 0 0,-1 1 0 0 0,0-1 0 0 0,0 1 0 0 0,-1 0 0 0 0,1-1 0 0 0,-3-3-1 0 0,-1 1-2567 0 0,1 4 1129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64 4144 0 0,'0'0'191'0'0,"-13"-3"8354"0"0,13-2-7076 0 0,-1 3-115 0 0,-4 0-405 0 0,-4 1 750 0 0,1 0 1135 0 0,1-1 1349 0 0,7 2-4120 0 0,0-1 0 0 0,0 1-1 0 0,0-1 1 0 0,0 1-1 0 0,0-1 1 0 0,0 1 0 0 0,0-1-1 0 0,0 1 1 0 0,0-1-1 0 0,0 1 1 0 0,0-1 0 0 0,0 1-1 0 0,0-1 1 0 0,0 1-1 0 0,0-1 1 0 0,1 1 0 0 0,-1-1-1 0 0,0 1 1 0 0,1-1 0 0 0,-1 0-33 0 0,0 0 0 0 0,1 0 0 0 0,-1 0 0 0 0,1 0 1 0 0,-1 0-1 0 0,1 0 0 0 0,-1 0 0 0 0,1 0 0 0 0,0 0 1 0 0,0 0-1 0 0,-1 0 0 0 0,1 0 0 0 0,0 1 0 0 0,0-1 1 0 0,0 0-1 0 0,0 1 0 0 0,0-1 0 0 0,0 1 1 0 0,0-1-1 0 0,0 1 0 0 0,1-1 0 0 0,8-4 105 0 0,-4 1-50 0 0,-6 3-75 0 0,1 0 0 0 0,0 0-1 0 0,0 0 1 0 0,0 1 0 0 0,0-1 0 0 0,0 0-1 0 0,0 1 1 0 0,0-1 0 0 0,0 0 0 0 0,1 1 0 0 0,-1-1-1 0 0,0 1 1 0 0,0 0 0 0 0,0-1 0 0 0,0 1-1 0 0,1 0 1 0 0,-1 0 0 0 0,0 0 0 0 0,0 0-1 0 0,1 0 1 0 0,-1 0 0 0 0,1 0 0 0 0,-1 1-8 0 0,0-1 0 0 0,0 1 0 0 0,-1-1 0 0 0,1 1 0 0 0,0-1 1 0 0,-1 1-1 0 0,1 0 0 0 0,0 0 0 0 0,-1-1 0 0 0,1 1 0 0 0,-1 0 0 0 0,1 0 1 0 0,-1-1-1 0 0,0 1 0 0 0,1 0 0 0 0,-1 0 0 0 0,0 0 0 0 0,1 0 0 0 0,-1 0 1 0 0,0 0-1 0 0,0-1 0 0 0,0 1 0 0 0,0 0 0 0 0,0 0 0 0 0,0 0 0 0 0,0 1 0 0 0,-2 27-6 0 0,-1-20 4 0 0,0 0 0 0 0,-1 0 0 0 0,0 0 0 0 0,-9 14 0 0 0,-3 7 0 0 0,7-5 0 0 0,8-23 1 0 0,1-2-1 0 0,0 1 0 0 0,-1-1 0 0 0,1 1 1 0 0,0-1-1 0 0,0 1 0 0 0,0-1 0 0 0,-1 1 0 0 0,1-1 0 0 0,0 1 0 0 0,0-1 1 0 0,0 1-1 0 0,0-1 0 0 0,0 1 0 0 0,0-1 0 0 0,0 1 0 0 0,0-1 0 0 0,0 1 1 0 0,0-1-1 0 0,0 1 0 0 0,0 0 0 0 0,1-1 0 0 0,-1 1 0 0 0,0-1 0 0 0,0 0 1 0 0,0 1-1 0 0,1 0 0 0 0,0 4 6 0 0,0-4-5 0 0,-1-1 1 0 0,0 1-1 0 0,0-1 1 0 0,1 1 0 0 0,-1-1-1 0 0,0 1 1 0 0,1-1-1 0 0,-1 1 1 0 0,0-1-1 0 0,1 1 1 0 0,-1-1-1 0 0,1 1 1 0 0,-1-1 0 0 0,1 0-1 0 0,-1 1 1 0 0,1-1-1 0 0,-1 0 1 0 0,1 1-1 0 0,-1-1 1 0 0,1 0-1 0 0,-1 0 1 0 0,1 0-1 0 0,0 1 1 0 0,-1-1 0 0 0,1 0-1 0 0,-1 0 1 0 0,1 0-1 0 0,0 0 1 0 0,-1 0-1 0 0,1 0 1 0 0,1 0-1 0 0,-2 0 3 0 0,8 0 21 0 0,0 0 1 0 0,0 0-1 0 0,0-1 0 0 0,-1 0 1 0 0,1 0-1 0 0,9-3 0 0 0,26-4 22 0 0,-34 8-346 0 0,-1 0 421 0 0,-1-1 0 0 0,0 0 0 0 0,8-1 0 0 0,-13 1-346 0 0,-1 1-1 0 0,0-1 1 0 0,1 1-1 0 0,-1-1 1 0 0,0 1-1 0 0,1-1 1 0 0,-1 1-1 0 0,0-1 1 0 0,0 0-1 0 0,1 0 0 0 0,-1 0 1 0 0,0 0-1 0 0,0 0 1 0 0,0 0-1 0 0,0 0 1 0 0,0 0-1 0 0,-1 0 1 0 0,1 0-1 0 0,0 0 1 0 0,0-1-1 0 0,0-2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0,'0'0'125'0'0,"3"3"434"0"0,9 12 7965 0 0,-4 3-3745 0 0,2 24-1764 0 0,-1-1-1026 0 0,-6-28-1416 0 0,0 0 0 0 0,2 24 0 0 0,-2-9-524 0 0,6 77-49 0 0,-5-14 150 0 0,-4-52-8910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11976 0 0,'4'6'7671'0'0,"8"3"-6952"0"0,0 1-1 0 0,-1 1 1 0 0,0 0-1 0 0,-1 0 1 0 0,0 1-1 0 0,0 1 1 0 0,11 20-1 0 0,26 59-551 0 0,-22-41 108 0 0,-15-30-99 0 0,-1 1 0 0 0,-1 0 0 0 0,-1 1 0 0 0,0 0 0 0 0,-2 0 0 0 0,-1 0 0 0 0,-1 0 0 0 0,-1 1 0 0 0,-1 0 0 0 0,-1-1 0 0 0,-4 38 0 0 0,0-33-28 0 0,-2 0-1 0 0,0 0 1 0 0,-2-1-1 0 0,-1 0 0 0 0,-1-1 1 0 0,-1 0-1 0 0,-1 0 0 0 0,-2-1 1 0 0,-23 32-1 0 0,28-45-172 0 0,0 0-1 0 0,-1-1 0 0 0,0-1 1 0 0,0 0-1 0 0,-1 0 1 0 0,-1-1-1 0 0,0 0 1 0 0,0-1-1 0 0,-1-1 1 0 0,0 0-1 0 0,0 0 1 0 0,-20 6-1 0 0,30-13-88 0 0,0 1 0 0 0,0 0 0 0 0,0-1 0 0 0,0 1 0 0 0,0-1 0 0 0,-5 0 0 0 0,7 0-2 0 0,1 0-1 0 0,-1-1 0 0 0,0 1 1 0 0,0 0-1 0 0,1 0 0 0 0,-1 0 0 0 0,0 0 1 0 0,0-1-1 0 0,1 1 0 0 0,-1 0 1 0 0,0-1-1 0 0,1 1 0 0 0,-1 0 1 0 0,0-1-1 0 0,1 1 0 0 0,-1-1 1 0 0,1 1-1 0 0,-1-1 0 0 0,1 0 1 0 0,-1 1-1 0 0,1-1 0 0 0,-1 1 0 0 0,1-1 1 0 0,-1 0-1 0 0,1 1 0 0 0,0-1 1 0 0,-1 0-1 0 0,1 0 0 0 0,0 1 1 0 0,0-1-1 0 0,-1-1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70 11000 0 0,'0'0'498'0'0,"-9"-21"316"0"0,8 18-330 0 0,0-1 0 0 0,-1 1 0 0 0,0 0 0 0 0,0 0 0 0 0,0 0 0 0 0,0 0 0 0 0,0 0 0 0 0,-1 1 0 0 0,1-1 1 0 0,-1 1-1 0 0,0-1 0 0 0,-3-1 0 0 0,4 2-294 0 0,0 1-1 0 0,-1 0 1 0 0,1 0 0 0 0,-1 0 0 0 0,1 0 0 0 0,-1 1 0 0 0,1-1 0 0 0,-1 1-1 0 0,0-1 1 0 0,1 1 0 0 0,-1 0 0 0 0,1 0 0 0 0,-1 0 0 0 0,0 0-1 0 0,1 1 1 0 0,-1-1 0 0 0,-4 2 0 0 0,-4 2-70 0 0,-1 0-1 0 0,1 1 1 0 0,0 1-1 0 0,1 0 1 0 0,0 0-1 0 0,0 1 1 0 0,0 0-1 0 0,0 1 1 0 0,1 0-1 0 0,1 1 1 0 0,-1 0 0 0 0,-11 16-1 0 0,-2 6 166 0 0,2 1 0 0 0,-29 60 0 0 0,32-55 51 0 0,3 1-1 0 0,1 1 0 0 0,1 0 1 0 0,3 0-1 0 0,1 1 1 0 0,2 0-1 0 0,1 0 0 0 0,2 67 1 0 0,4-86-286 0 0,1 1 0 0 0,1 0 0 0 0,1-1-1 0 0,1 0 1 0 0,1 0 0 0 0,8 21 0 0 0,-9-32-43 0 0,0-1-1 0 0,0 1 0 0 0,1-1 1 0 0,0 0-1 0 0,1 0 1 0 0,0-1-1 0 0,0 0 1 0 0,9 8-1 0 0,-12-12 49 0 0,1 0 1 0 0,0 0-1 0 0,0 0 0 0 0,0-1 0 0 0,1 0 0 0 0,-1 0 1 0 0,1 0-1 0 0,0 0 0 0 0,0-1 0 0 0,0 0 0 0 0,0-1 1 0 0,0 1-1 0 0,0-1 0 0 0,1 0 0 0 0,7 0 0 0 0,-5-2-3 0 0,1-1 0 0 0,-1 1 0 0 0,1-2-1 0 0,-1 1 1 0 0,0-1 0 0 0,0-1 0 0 0,0 0-1 0 0,-1 0 1 0 0,1 0 0 0 0,-1-1 0 0 0,0-1-1 0 0,-1 1 1 0 0,1-1 0 0 0,-1-1 0 0 0,13-13-1 0 0,-5 3 37 0 0,-1-1 0 0 0,-1 0 0 0 0,-1-1 0 0 0,0 0 0 0 0,16-38 0 0 0,-19 32 263 0 0,-1 0-1 0 0,7-39 0 0 0,-3 10 49 0 0,-10 45-363 0 0,7-22 7 0 0,-2 0 0 0 0,4-47 0 0 0,-9 36 14 0 0,-2 0 1 0 0,-6-55-1 0 0,3 76-29 0 0,-1 0 0 0 0,-1 0 0 0 0,-1 1 0 0 0,0-1 0 0 0,-2 2 0 0 0,-14-30 0 0 0,18 44-24 0 0,0-1 1 0 0,0 0-1 0 0,0 1 0 0 0,-1 0 0 0 0,0 0 1 0 0,0 0-1 0 0,0 1 0 0 0,0 0 0 0 0,-1 0 1 0 0,0 0-1 0 0,1 0 0 0 0,-1 1 0 0 0,-1 0 1 0 0,1 0-1 0 0,-13-3 0 0 0,6 3-227 0 0,1 0-1 0 0,0 1 1 0 0,-1 0-1 0 0,1 1 1 0 0,-1 1-1 0 0,1 0 1 0 0,-24 3-1 0 0,34-3 127 0 0,1 0 0 0 0,0 0 0 0 0,0 1 0 0 0,-1-1 0 0 0,1 0 0 0 0,0 1 0 0 0,0-1 0 0 0,0 1 0 0 0,-1 0 0 0 0,1-1 0 0 0,0 1 0 0 0,0 0 0 0 0,0-1 0 0 0,0 1 0 0 0,0 0 0 0 0,0 0 0 0 0,-1 1 0 0 0,-2 6-2852 0 0,1 1-3350 0 0,1 1-2050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9216 0 0,'0'0'706'0'0,"0"0"-463"0"0,0-3 175 0 0,0 1 1 0 0,1 0-1 0 0,-1 0 1 0 0,1-1-1 0 0,-1 1 1 0 0,1 0-1 0 0,0 0 0 0 0,0 0 1 0 0,0 0-1 0 0,0 0 1 0 0,0 0-1 0 0,0 0 1 0 0,2-2-1 0 0,6-10 1322 0 0,-4 3-843 0 0,1 0-1 0 0,11-14 0 0 0,-7 11-149 0 0,-4 5-419 0 0,1 1 0 0 0,0 0 0 0 0,1 1 0 0 0,0 0 0 0 0,0 0 0 0 0,1 1-1 0 0,-1 0 1 0 0,1 0 0 0 0,14-6 0 0 0,-4 6 269 0 0,-17 6-430 0 0,12 10 158 0 0,-12-6-235 0 0,-1 1-1 0 0,1-1 1 0 0,-1 0-1 0 0,0 1 1 0 0,-1-1-1 0 0,1 0 1 0 0,-1 9-1 0 0,0-7 203 0 0,1 0 0 0 0,-1 0 0 0 0,4 11 0 0 0,-3-10-269 0 0,2-1 1 0 0,-1 1-1 0 0,1 0 0 0 0,0-1 1 0 0,0 1-1 0 0,7 9 0 0 0,-8-14-22 0 0,0 0-1 0 0,0 0 1 0 0,0 0-1 0 0,0 0 0 0 0,0 0 1 0 0,1-1-1 0 0,-1 1 1 0 0,1 0-1 0 0,-1-1 1 0 0,1 0-1 0 0,-1 0 1 0 0,1 0-1 0 0,0 0 0 0 0,-1 0 1 0 0,1 0-1 0 0,0-1 1 0 0,0 1-1 0 0,0-1 1 0 0,5 0-1 0 0,-2 0 36 0 0,-1-1 0 0 0,1 1 0 0 0,-1-1 0 0 0,1 0 0 0 0,-1-1 0 0 0,1 1 0 0 0,-1-1 0 0 0,7-4 0 0 0,4-2 161 0 0,19-14 0 0 0,4-3-410 0 0,-27 20-1380 0 0,0 2-431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15664 0 0,'0'0'356'0'0,"-12"6"859"0"0,7-1-1065 0 0,-1 0 0 0 0,1 0 0 0 0,0 0-1 0 0,0 1 1 0 0,1 0 0 0 0,-6 9 0 0 0,-1 3 1017 0 0,-7 20 1 0 0,-5 20-61 0 0,3 1 0 0 0,-14 70-1 0 0,20-75-524 0 0,5-5-125 0 0,2 0 0 0 0,-2 87 0 0 0,4-46 658 0 0,3-71-1047 0 0,1 1-1 0 0,1-1 1 0 0,1 0-1 0 0,0 1 1 0 0,1-1 0 0 0,2 0-1 0 0,0 0 1 0 0,9 27-1 0 0,-8-32-39 0 0,-2-7 23 0 0,-1-1 0 0 0,1 1 0 0 0,0 0 0 0 0,0-1 0 0 0,1 0-1 0 0,4 6 1 0 0,-6-10-35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10136 0 0,'0'0'3581'0'0,"10"13"2827"0"0,-9-13-6282 0 0,0 0 1 0 0,-1 1 0 0 0,1-1 0 0 0,0 0-1 0 0,0 0 1 0 0,0 0 0 0 0,0 0 0 0 0,0 0-1 0 0,0 0 1 0 0,0 0 0 0 0,-1 0 0 0 0,1-1-1 0 0,0 1 1 0 0,0 0 0 0 0,0 0 0 0 0,0-1-1 0 0,0 1 1 0 0,-1-1 0 0 0,1 1 0 0 0,0 0-1 0 0,0-1 1 0 0,-1 0 0 0 0,1 1 0 0 0,0-1-1 0 0,-1 1 1 0 0,1-1 0 0 0,0 0 0 0 0,-1 1-1 0 0,1-1 1 0 0,-1 0 0 0 0,1 0 0 0 0,-1 0-1 0 0,0 1 1 0 0,1-2 0 0 0,2-4 377 0 0,-1 0 1 0 0,0 1-1 0 0,-1-1 1 0 0,2-7-1 0 0,-1 3-106 0 0,35-98 1689 0 0,-19 59-1504 0 0,-13 37-88 0 0,1 33-398 0 0,-5-9-13 0 0,1 0 1 0 0,1 0-1 0 0,0 0 1 0 0,7 17-1 0 0,-7-23-39 0 0,0 1 0 0 0,0-1 0 0 0,0 0 0 0 0,1 0 0 0 0,0 0 0 0 0,0 0 0 0 0,1-1 0 0 0,0 0 0 0 0,7 7 0 0 0,-10-11-66 0 0,-1 1 1 0 0,1-1-1 0 0,0 0 0 0 0,-1 0 1 0 0,1 0-1 0 0,0 0 0 0 0,0 0 1 0 0,0-1-1 0 0,0 1 0 0 0,0-1 1 0 0,0 1-1 0 0,0-1 0 0 0,0 0 1 0 0,0 1-1 0 0,0-1 0 0 0,0 0 1 0 0,0 0-1 0 0,0 0 0 0 0,0-1 1 0 0,0 1-1 0 0,0 0 0 0 0,0-1 1 0 0,0 0-1 0 0,0 1 0 0 0,0-1 1 0 0,-1 0-1 0 0,1 0 0 0 0,0 0 1 0 0,0 0-1 0 0,-1 0 0 0 0,1 0 1 0 0,0-1-1 0 0,-1 1 0 0 0,1 0 1 0 0,1-4-1 0 0,2-2 23 0 0,0-1-1 0 0,0 0 0 0 0,-1-1 1 0 0,-1 1-1 0 0,1-1 1 0 0,-2 1-1 0 0,1-1 1 0 0,-1 0-1 0 0,0 0 1 0 0,-1 0-1 0 0,1-11 0 0 0,3-3-2593 0 0,-1 12-350 0 0,-1 4 939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7832 0 0,'0'0'14555'0'0,"14"0"-13015"0"0,21 0 1020 0 0,-34 0-2499 0 0,0 0 0 0 0,0 0 0 0 0,0 1 0 0 0,0-1 0 0 0,0 0 0 0 0,-1 0 0 0 0,1 1 0 0 0,0-1 0 0 0,0 0 0 0 0,0 1 0 0 0,0-1 0 0 0,0 1 0 0 0,0-1 0 0 0,0 1 0 0 0,-1-1 0 0 0,1 1 0 0 0,0 0 0 0 0,-1-1 0 0 0,1 1 0 0 0,0 0 0 0 0,-1 0 0 0 0,1-1 0 0 0,-1 1 0 0 0,1 0 0 0 0,0 1 0 0 0,1 3-137 0 0,0 0-1 0 0,-1 0 0 0 0,1 0 1 0 0,0 10-1 0 0,-1-12 74 0 0,-1 1 1 0 0,0-1-1 0 0,-1 1 1 0 0,1-1-1 0 0,-1 1 0 0 0,1-1 1 0 0,-1 1-1 0 0,-2 3 1 0 0,-2 20 6 0 0,2-4 397 0 0,3-23-338 0 0,1 1 0 0 0,-1-1 0 0 0,1 1-1 0 0,-1-1 1 0 0,1 1 0 0 0,0-1-1 0 0,-1 1 1 0 0,1-1 0 0 0,-1 0-1 0 0,1 1 1 0 0,0-1 0 0 0,-1 0-1 0 0,1 1 1 0 0,0-1 0 0 0,0 0-1 0 0,-1 0 1 0 0,1 0 0 0 0,0 0-1 0 0,0 1 1 0 0,-1-1 0 0 0,1 0 0 0 0,0 0-1 0 0,0-1 1 0 0,20 2 23 0 0,-17-2-318 0 0,0 1 0 0 0,0-1-1 0 0,-1 0 1 0 0,1 0 0 0 0,0 0-1 0 0,-1 0 1 0 0,1 0 0 0 0,-1-1 0 0 0,1 0-1 0 0,-1 0 1 0 0,0 0 0 0 0,1 0-1 0 0,3-4 1 0 0,-3 1-1241 0 0,-1 0-50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8288 0 0,'0'0'9719'0'0,"6"6"-8008"0"0,44 47 1883 0 0,-37-41-3257 0 0,0 1 1 0 0,-1 0-1 0 0,-1 0 0 0 0,0 1 0 0 0,12 22 0 0 0,-12-14-162 0 0,-1 1-1 0 0,-2 1 1 0 0,0 0-1 0 0,-1 0 0 0 0,-1 1 1 0 0,-1 0-1 0 0,-2-1 1 0 0,0 2-1 0 0,-2-1 1 0 0,0 0-1 0 0,-5 33 0 0 0,-3 36-17 0 0,5-57 90 0 0,-2 1-1 0 0,-1-1 1 0 0,-14 51-1 0 0,-36 72 70 0 0,38-112-183 0 0,17-47-180 0 0,0-1-1 0 0,-1 1 1 0 0,1 0-1 0 0,0-1 1 0 0,0 1-1 0 0,-1-1 1 0 0,1 1-1 0 0,0-1 1 0 0,-1 1-1 0 0,1-1 1 0 0,-1 1-1 0 0,1-1 1 0 0,-1 1-1 0 0,1-1 1 0 0,-1 0-1 0 0,1 1 1 0 0,-1-1-1 0 0,1 0 1 0 0,-1 1-1 0 0,1-1 1 0 0,-1 0-1 0 0,1 0 1 0 0,-1 1-1 0 0,0-1 1 0 0,1 0-1 0 0,-1 0 1 0 0,0 0-1 0 0,1 0 1 0 0,-1 0-1 0 0,1 0 1 0 0,-1 0-1 0 0,0 0 1 0 0,1 0-1 0 0,-1 0 1 0 0,0 0-1 0 0,1 0 1 0 0,-2-1-1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395 119 8464 0 0,'0'0'765'0'0,"3"-18"819"0"0,0 5 147 0 0,4-24 845 0 0,-7 34-2192 0 0,0 1-1 0 0,0-1 0 0 0,0 0 0 0 0,0 0 0 0 0,0 0 1 0 0,-1 0-1 0 0,1 1 0 0 0,-1-1 0 0 0,1 0 0 0 0,-3-3 0 0 0,3 5-312 0 0,-1 0-1 0 0,1 0 1 0 0,-1 0-1 0 0,1 0 1 0 0,-1 0 0 0 0,1 0-1 0 0,-1 1 1 0 0,0-1-1 0 0,1 0 1 0 0,-1 0-1 0 0,0 1 1 0 0,0-1-1 0 0,1 0 1 0 0,-1 1-1 0 0,0-1 1 0 0,0 1-1 0 0,0-1 1 0 0,0 1-1 0 0,0-1 1 0 0,0 1-1 0 0,0 0 1 0 0,0-1-1 0 0,0 1 1 0 0,0 0-1 0 0,0 0 1 0 0,0 0-1 0 0,0 0 1 0 0,0 0-1 0 0,0 0 1 0 0,0 0 0 0 0,0 0-1 0 0,0 0 1 0 0,0 1-1 0 0,0-1 1 0 0,0 0-1 0 0,0 1 1 0 0,0-1-1 0 0,0 0 1 0 0,0 1-1 0 0,-1 0 1 0 0,-4 3 111 0 0,0 0-1 0 0,1 0 1 0 0,0 0 0 0 0,-9 10 0 0 0,9-10-63 0 0,-82 82 456 0 0,66-65-455 0 0,2 0 1 0 0,0 2-1 0 0,-17 28 1 0 0,18-26 80 0 0,1 1-109 0 0,1 2 0 0 0,1 0 0 0 0,1 1 0 0 0,2 0 0 0 0,1 1 0 0 0,1 0 0 0 0,2 0 0 0 0,0 1 0 0 0,3 1 0 0 0,0-1 0 0 0,0 62 0 0 0,7-66 199 0 0,1 0 1 0 0,1-1 0 0 0,2 1 0 0 0,0-1-1 0 0,20 48 1 0 0,-21-59-255 0 0,2 0-1 0 0,0-1 1 0 0,1 1 0 0 0,1-2-1 0 0,0 1 1 0 0,0-1 0 0 0,1-1-1 0 0,1 0 1 0 0,0 0 0 0 0,1-1-1 0 0,0-1 1 0 0,1 0 0 0 0,16 10-1 0 0,-24-16-16 0 0,1-1-1 0 0,1-1 0 0 0,-1 1 0 0 0,0-1 0 0 0,1 0 0 0 0,-1 0 0 0 0,1 0 0 0 0,0-1 0 0 0,-1 0 0 0 0,1-1 0 0 0,0 0 0 0 0,0 0 0 0 0,-1 0 0 0 0,1-1 0 0 0,0 1 0 0 0,-1-2 0 0 0,8-1 0 0 0,-3-1 27 0 0,0 0 0 0 0,-1-1 0 0 0,1 0 1 0 0,-1-1-1 0 0,0 0 0 0 0,-1-1 0 0 0,1 0 0 0 0,-1 0 0 0 0,9-11 0 0 0,4-4 169 0 0,0-2-1 0 0,-2 0 0 0 0,20-32 0 0 0,-28 38-120 0 0,-2 0 0 0 0,-1-1 0 0 0,0 0 0 0 0,-1 0-1 0 0,9-38 1 0 0,-7 14 96 0 0,3-54-1 0 0,-11 71-84 0 0,-1-1 0 0 0,-1 1 0 0 0,-5-36 0 0 0,2 43-52 0 0,-2 0 1 0 0,0 0-1 0 0,0 1 0 0 0,-2 0 1 0 0,0 0-1 0 0,-1 0 0 0 0,-1 1 1 0 0,-1 0-1 0 0,0 1 0 0 0,-1 0 1 0 0,-1 1-1 0 0,0 0 0 0 0,-1 1 1 0 0,-23-20-1 0 0,32 30-53 0 0,-1 0 0 0 0,1 1 0 0 0,-1-1 0 0 0,-1 1 0 0 0,1 0 0 0 0,0 0 0 0 0,-1 0 0 0 0,1 1 0 0 0,-1 0 0 0 0,0 0 0 0 0,0 0 0 0 0,0 1 0 0 0,-8-1 0 0 0,-7 0-250 0 0,16 1 62 0 0,0 1 0 0 0,0-1 0 0 0,0 1-1 0 0,1 0 1 0 0,-8 2 0 0 0,10-2 138 0 0,1 0 0 0 0,-1 1 1 0 0,1-1-1 0 0,0 1 0 0 0,-1 0 0 0 0,1-1 0 0 0,-1 1 0 0 0,1 0 0 0 0,0 0 0 0 0,0 0 1 0 0,-1 0-1 0 0,1 0 0 0 0,0 0 0 0 0,0 0 0 0 0,0 1 0 0 0,0-1 0 0 0,0 0 1 0 0,1 0-1 0 0,-1 1 0 0 0,0-1 0 0 0,0 3 0 0 0,0-3-252 0 0,0 1 0 0 0,1-1 0 0 0,-1 1 0 0 0,1-1 0 0 0,-1 1 0 0 0,1 0 0 0 0,-1-1 0 0 0,1 1 0 0 0,0-1 0 0 0,0 1 0 0 0,0 0 0 0 0,0-1 0 0 0,0 1 0 0 0,1 0 0 0 0,-1-1 0 0 0,0 1 0 0 0,1 1 0 0 0,4 9-8473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2760 0 0,'-1'-17'16118'0'0,"5"15"-15736"0"0,1-1 0 0 0,-1 0-1 0 0,0 0 1 0 0,0-1 0 0 0,0 1 0 0 0,0-1-1 0 0,-1 0 1 0 0,1 0 0 0 0,-1 0 0 0 0,0 0-1 0 0,3-7 1 0 0,17-19-250 0 0,-18 25 50 0 0,0-1-1 0 0,0 1 0 0 0,1 0 1 0 0,-1 0-1 0 0,1 1 0 0 0,1 0 1 0 0,-1 0-1 0 0,0 0 0 0 0,1 1 1 0 0,14-5-1 0 0,-21 8-167 0 0,1 0 0 0 0,0 0 0 0 0,0 0 0 0 0,-1 0 0 0 0,1 1-1 0 0,0-1 1 0 0,-1 0 0 0 0,1 0 0 0 0,0 1 0 0 0,-1-1 0 0 0,1 0 0 0 0,0 1 0 0 0,-1-1 0 0 0,1 1 0 0 0,-1-1 0 0 0,1 1 0 0 0,0-1 0 0 0,-1 1 0 0 0,1-1-1 0 0,-1 1 1 0 0,0-1 0 0 0,1 1 0 0 0,-1 0 0 0 0,1 1 0 0 0,8 16 131 0 0,-5-6-94 0 0,-1 1 0 0 0,0-1 0 0 0,0 14 0 0 0,-1-10 51 0 0,6 21 0 0 0,-5-27-23 0 0,0 0 1 0 0,1 0-1 0 0,0 0 0 0 0,0-1 0 0 0,1 0 0 0 0,11 16 0 0 0,-15-23-63 0 0,1 0-1 0 0,0 0 0 0 0,-1 0 0 0 0,1 0 1 0 0,0-1-1 0 0,0 1 0 0 0,0 0 1 0 0,1-1-1 0 0,-1 0 0 0 0,0 1 0 0 0,0-1 1 0 0,1 0-1 0 0,-1 0 0 0 0,1 0 1 0 0,-1 0-1 0 0,1-1 0 0 0,-1 1 0 0 0,1-1 1 0 0,0 0-1 0 0,-1 1 0 0 0,1-1 1 0 0,0 0-1 0 0,-1-1 0 0 0,1 1 1 0 0,-1 0-1 0 0,1-1 0 0 0,-1 1 0 0 0,1-1 1 0 0,-1 0-1 0 0,1 0 0 0 0,-1 0 1 0 0,4-2-1 0 0,2-1 48 0 0,-1 0-1 0 0,1-1 1 0 0,-1 0 0 0 0,0-1 0 0 0,0 0 0 0 0,8-9-1 0 0,8-13-1681 0 0,-1-3-5798 0 0,-14 21-740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63 7368 0 0,'2'-27'2471'0'0,"1"11"5836"0"0,0 2-4862 0 0,-3 14-3412 0 0,0 0 1 0 0,0-1-1 0 0,0 1 1 0 0,0 0-1 0 0,-1-1 1 0 0,1 1-1 0 0,0 0 1 0 0,0 0-1 0 0,0-1 1 0 0,-1 1-1 0 0,1 0 1 0 0,0 0-1 0 0,0-1 1 0 0,0 1-1 0 0,-1 0 1 0 0,1 0-1 0 0,0 0 1 0 0,-1-1-1 0 0,1 1 1 0 0,0 0-1 0 0,0 0 1 0 0,-1 0-1 0 0,1 0 1 0 0,0 0-1 0 0,-1 0 1 0 0,1 0-1 0 0,0 0 1 0 0,-1-1-1 0 0,1 1 1 0 0,0 0-1 0 0,-1 0 1 0 0,1 1-1 0 0,0-1 1 0 0,-1 0-1 0 0,1 0 1 0 0,0 0-1 0 0,0 0 1 0 0,-1 0-1 0 0,1 0 1 0 0,0 0-1 0 0,-1 1 1 0 0,0-1-15 0 0,0 1 0 0 0,0-1 0 0 0,0 1 0 0 0,0-1 1 0 0,1 1-1 0 0,-1 0 0 0 0,0-1 0 0 0,0 1 0 0 0,1 0 0 0 0,-1 0 0 0 0,1 0 0 0 0,-1-1 0 0 0,0 1 0 0 0,1 0 1 0 0,0 0-1 0 0,-2 2 0 0 0,-6 20 96 0 0,4-10 20 0 0,-26 52 1253 0 0,-38 93-75 0 0,55-122-941 0 0,2 0 1 0 0,-11 60-1 0 0,15-55 132 0 0,3 0 0 0 0,1 0-1 0 0,4 72 1 0 0,1-91-293 0 0,1 1 0 0 0,1-1-1 0 0,1 0 1 0 0,1 0 0 0 0,1-1 0 0 0,1 0-1 0 0,1 0 1 0 0,18 31 0 0 0,-18-37-119 0 0,1-1 0 0 0,0 0 0 0 0,1 0 0 0 0,15 14 0 0 0,-23-24-132 0 0,1 0 1 0 0,0-1-1 0 0,0 0 0 0 0,1 1 0 0 0,-1-1 0 0 0,1-1 1 0 0,-1 1-1 0 0,1-1 0 0 0,0 0 0 0 0,0 0 0 0 0,0 0 1 0 0,0-1-1 0 0,0 1 0 0 0,1-1 0 0 0,-1-1 0 0 0,0 1 1 0 0,1-1-1 0 0,6 0 0 0 0,-10 0 21 0 0,0-1 1 0 0,0 1-1 0 0,0-1 1 0 0,0 1-1 0 0,0-1 1 0 0,0 0-1 0 0,0 0 1 0 0,0 0-1 0 0,-1 0 0 0 0,1 0 1 0 0,0 0-1 0 0,-1 0 1 0 0,1-1-1 0 0,0 1 1 0 0,-1-1-1 0 0,0 1 0 0 0,1-1 1 0 0,-1 0-1 0 0,0 1 1 0 0,2-4-1 0 0,-2 2-328 0 0,0 0-1 0 0,1 0 0 0 0,-1 0 1 0 0,-1 0-1 0 0,1 0 0 0 0,0 0 1 0 0,-1 0-1 0 0,1 0 0 0 0,-1 0 1 0 0,0-1-1 0 0,0 1 1 0 0,-1-6-1 0 0,-2-6-9175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6912 0 0,'0'0'11327'0'0,"6"-3"-8496"0"0,92-21 1273 0 0,-44 13-3703 0 0,15-1-401 0 0,-69 12-10 0 0,1-1-1 0 0,-1 1 1 0 0,1 0 0 0 0,-1-1-1 0 0,1 1 1 0 0,0 0-1 0 0,-1 0 1 0 0,1 0 0 0 0,0 0-1 0 0,-1-1 1 0 0,1 1-1 0 0,0 0 1 0 0,-1 0-1 0 0,1 0 1 0 0,-1 0 0 0 0,1 1-1 0 0,0-1 1 0 0,-1 0-1 0 0,1 0 1 0 0,0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1376 0 0,'1'8'13968'0'0,"2"-10"-13676"0"0,-1 1 1 0 0,0-1 0 0 0,1 0-1 0 0,-1 0 1 0 0,0 0 0 0 0,0 0 0 0 0,0-1-1 0 0,0 1 1 0 0,-1 0 0 0 0,1-1-1 0 0,-1 1 1 0 0,1-1 0 0 0,-1 0 0 0 0,0 1-1 0 0,1-4 1 0 0,3-8 883 0 0,4-28 0 0 0,-1 9-216 0 0,3-14-113 0 0,-7 28-396 0 0,9-24-1 0 0,-11 36-319 0 0,0-1 0 0 0,-1 0-1 0 0,1-14 1 0 0,-1 16-123 0 0,-1 1-1 0 0,1 0 1 0 0,-1-1-1 0 0,1 1 1 0 0,1 0-1 0 0,-1 0 1 0 0,1 0-1 0 0,2-6 1 0 0,-3 10 395 0 0,5 19-229 0 0,6 46-205 0 0,-8-44 15 0 0,6 26-1 0 0,-7-34 17 0 0,1-1 0 0 0,0 0 0 0 0,0-1 0 0 0,1 1 0 0 0,1-1 0 0 0,0 0 0 0 0,0 0 0 0 0,10 11 0 0 0,-16-20-13 0 0,1-1-1 0 0,0 1 0 0 0,0 0 1 0 0,-1 0-1 0 0,1 0 0 0 0,0-1 1 0 0,0 1-1 0 0,0 0 0 0 0,0-1 1 0 0,0 1-1 0 0,0-1 0 0 0,0 1 1 0 0,0-1-1 0 0,0 1 0 0 0,0-1 1 0 0,0 0-1 0 0,0 1 0 0 0,0-1 1 0 0,0 0-1 0 0,0 0 0 0 0,1 0 1 0 0,-1 0-1 0 0,0 0 0 0 0,2 0 1 0 0,-2-1 46 0 0,1 0 1 0 0,-1 1-1 0 0,0-1 1 0 0,1 0-1 0 0,-1 0 1 0 0,0 0-1 0 0,1 0 1 0 0,-1 0-1 0 0,0 0 1 0 0,0-1-1 0 0,0 1 1 0 0,0 0-1 0 0,0-1 1 0 0,1-2-1 0 0,2-3 140 0 0,-1 0 1 0 0,0-1-1 0 0,0 0 0 0 0,-1 1 0 0 0,2-12 0 0 0,4-27 112 0 0,2-80 1 0 0,-13 115-71 0 0,0 1-5071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1376 0 0,'4'-4'17439'0'0,"1"19"-14941"0"0,9 10-1410 0 0,-10-20-939 0 0,1 2 1 0 0,-1-1-1 0 0,0 0 1 0 0,0 1-1 0 0,-1 0 1 0 0,0-1 0 0 0,0 1-1 0 0,2 13 1 0 0,1 6 422 0 0,3 30 0 0 0,0 5 104 0 0,-4-31-676 0 0,-3-21 0 0 0,-1 1 0 0 0,6 15 0 0 0,-6-9 2 0 0,-1-15-5 0 0,0 0-1 0 0,0 0 0 0 0,0 0 0 0 0,0 0 0 0 0,0 0 0 0 0,0 0 0 0 0,0 0 1 0 0,0 0-1 0 0,0 0 0 0 0,1 0 0 0 0,-1 0 0 0 0,0 0 0 0 0,0 0 0 0 0,1 0 0 0 0,-1 0 1 0 0,1 0-1 0 0,-1-1 0 0 0,1 1 0 0 0,-1 0 0 0 0,1 0 0 0 0,0 0 0 0 0,1 1 1 0 0,-2-2-112 0 0,0-1-532 0 0,-1 0 426 0 0,1 1 0 0 0,0-1-1 0 0,-1 0 1 0 0,1 1 0 0 0,-1-1 0 0 0,0 0-1 0 0,1 1 1 0 0,-1-1 0 0 0,1 0 0 0 0,-1 1-1 0 0,0-1 1 0 0,0 1 0 0 0,0-1-1 0 0,-4-2-1396 0 0,-1-6-5801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0,'0'0'4441'0'0,"6"8"-585"0"0,6 6-1712 0 0,16 19 606 0 0,49 40-270 0 0,-72-67-2480 0 0,-5 4 0 0 0,-3-4-336 0 0,-3-1-3284 0 0,5-5 3098 0 0,-17 4-2004 0 0,2-1-29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14048 0 0,'0'0'1276'0'0,"6"-5"-848"0"0,-5 5-416 0 0,14-18 2274 0 0,2 1 0 0 0,25-20 0 0 0,-31 28-2004 0 0,-2 0 0 0 0,16-18-1 0 0,-1 1-274 0 0,23-24 769 0 0,19-18-768 0 0,-56 58-1607 0 0,-1 0-4097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10568 0 0,'0'0'956'0'0,"9"-16"2350"0"0,-8 26 1346 0 0,1 43-3780 0 0,-3-28-501 0 0,-2 0-1 0 0,-10 44 0 0 0,4-20 79 0 0,-1-4 208 0 0,5-24-280 0 0,-3 42 0 0 0,4-29-635 0 0,2-22 137 0 0,1-1 0 0 0,0 21-1 0 0,1-18 78 0 0,0-12-84 0 0,0 1 0 0 0,0-1-1 0 0,0 1 1 0 0,0-1 0 0 0,0 1-1 0 0,1-1 1 0 0,-1 1 0 0 0,1-1 0 0 0,-1 1-1 0 0,1-1 1 0 0,0 1 0 0 0,0-1-1 0 0,0 0 1 0 0,0 0 0 0 0,1 1-1 0 0,2 2 1 0 0,7-11-3596 0 0,8-7 1410 0 0,-5-2-3142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49 13824 0 0,'0'0'1388'0'0,"-8"0"-828"0"0,6 0-433 0 0,0 1 1 0 0,0-1 0 0 0,1 1 0 0 0,-1-1 0 0 0,0 1 0 0 0,1-1 0 0 0,-1 1 0 0 0,1 0 0 0 0,-1 0 0 0 0,1 0 0 0 0,-1 0 0 0 0,1 0-1 0 0,-1 0 1 0 0,1 0 0 0 0,0 0 0 0 0,0 1 0 0 0,-1-1 0 0 0,1 0 0 0 0,0 1 0 0 0,0-1 0 0 0,0 1 0 0 0,0 1 0 0 0,-2 4 382 0 0,1-1 1 0 0,0 1 0 0 0,0-1-1 0 0,-1 11 1 0 0,-1 5 324 0 0,3-18-711 0 0,0 1 1 0 0,0-1-1 0 0,1 0 0 0 0,0 1 1 0 0,0-1-1 0 0,0 0 0 0 0,0 1 1 0 0,0-1-1 0 0,1 0 0 0 0,0 1 1 0 0,0-1-1 0 0,2 4 0 0 0,-3-6-64 0 0,1 0 0 0 0,0 0-1 0 0,-1-1 1 0 0,1 1 0 0 0,0 0-1 0 0,0-1 1 0 0,0 1 0 0 0,1-1-1 0 0,-1 0 1 0 0,0 1-1 0 0,1-1 1 0 0,-1 0 0 0 0,0 0-1 0 0,1 0 1 0 0,-1 0 0 0 0,1 0-1 0 0,0 0 1 0 0,-1 0 0 0 0,1 0-1 0 0,0 0 1 0 0,0-1-1 0 0,-1 1 1 0 0,1-1 0 0 0,0 0-1 0 0,0 1 1 0 0,0-1 0 0 0,-1 0-1 0 0,1 0 1 0 0,0 0 0 0 0,2 0-1 0 0,0-1-59 0 0,1 0 1 0 0,-1 0-1 0 0,0 0 0 0 0,0-1 0 0 0,0 1 1 0 0,0-1-1 0 0,-1 0 0 0 0,1 0 0 0 0,0 0 1 0 0,-1-1-1 0 0,0 1 0 0 0,1-1 0 0 0,-1 0 1 0 0,0 0-1 0 0,0 0 0 0 0,0 0 0 0 0,-1-1 1 0 0,1 1-1 0 0,-1-1 0 0 0,3-6 0 0 0,4-8-9 0 0,-2 1-1 0 0,0-1 0 0 0,6-26 1 0 0,-6 18-47 0 0,-3 4-775 0 0,-4 19 438 0 0,0 0 0 0 0,0 1-1 0 0,0-1 1 0 0,1 0 0 0 0,0 0 0 0 0,-1 1 0 0 0,3-5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28 7544 0 0,'6'-2'681'0'0,"5"-6"873"0"0,-11 8-1472 0 0,0-1 0 0 0,0 1 1 0 0,0 0-1 0 0,0-1 1 0 0,0 1-1 0 0,0 0 0 0 0,1 0 1 0 0,-1-1-1 0 0,0 1 0 0 0,0 0 1 0 0,0-1-1 0 0,0 1 0 0 0,0 0 1 0 0,0 0-1 0 0,0-1 1 0 0,0 1-1 0 0,-1 0 0 0 0,1 0 1 0 0,0-1-1 0 0,0 1 0 0 0,0 0 1 0 0,0-1-1 0 0,0 1 1 0 0,-10-8 2247 0 0,10 8-2336 0 0,-2-1 193 0 0,0 1 1 0 0,1-1-1 0 0,-1 1 1 0 0,0 0-1 0 0,1-1 1 0 0,-1 1 0 0 0,0 0-1 0 0,0 0 1 0 0,0 0-1 0 0,1 0 1 0 0,-1 1-1 0 0,0-1 1 0 0,0 0 0 0 0,1 1-1 0 0,-1-1 1 0 0,0 1-1 0 0,1 0 1 0 0,-1-1-1 0 0,1 1 1 0 0,-1 0-1 0 0,1 0 1 0 0,-1 0 0 0 0,1 0-1 0 0,-1 0 1 0 0,-1 2-1 0 0,-2 2 31 0 0,0 0 0 0 0,1 0 0 0 0,0 0 0 0 0,0 0 0 0 0,-5 8-1 0 0,5-5-39 0 0,0-1-1 0 0,0 0 1 0 0,1 1-1 0 0,0 0 1 0 0,-2 8-1 0 0,4-12-121 0 0,1 0-1 0 0,-1-1 1 0 0,1 1-1 0 0,0 0 1 0 0,0 0-1 0 0,0 0 1 0 0,1-1-1 0 0,-1 1 1 0 0,1 0-1 0 0,0 0 1 0 0,0-1-1 0 0,3 7 1 0 0,-4-9-19 0 0,0 0 0 0 0,1 0 0 0 0,-1 0 0 0 0,1-1 0 0 0,-1 1 0 0 0,1 0 1 0 0,0 0-1 0 0,-1-1 0 0 0,1 1 0 0 0,0 0 0 0 0,0-1 0 0 0,-1 1 0 0 0,1-1 0 0 0,0 1 0 0 0,0-1 0 0 0,0 1 0 0 0,0-1 0 0 0,0 0 1 0 0,-1 1-1 0 0,1-1 0 0 0,0 0 0 0 0,0 0 0 0 0,0 1 0 0 0,0-1 0 0 0,0 0 0 0 0,0 0 0 0 0,0 0 0 0 0,0 0 0 0 0,0-1 0 0 0,0 1 1 0 0,0 0-1 0 0,0 0 0 0 0,0 0 0 0 0,0-1 0 0 0,0 1 0 0 0,-1 0 0 0 0,2-1 0 0 0,1-1-32 0 0,0 1-1 0 0,0 0 1 0 0,-1-1 0 0 0,1 0-1 0 0,-1 1 1 0 0,1-1-1 0 0,-1 0 1 0 0,0 0 0 0 0,1 0-1 0 0,1-4 1 0 0,0 1 36 0 0,-1 0-1 0 0,0 0 1 0 0,-1 0 0 0 0,1-1 0 0 0,-1 0 0 0 0,2-6-1 0 0,5-9-86 0 0,-7 18 211 0 0,0-1 0 0 0,0 1-1 0 0,-1 0 1 0 0,0-1 0 0 0,0 1 0 0 0,0-1 0 0 0,0 0 0 0 0,0-4 0 0 0,-1 7 65 0 0,2 3-224 0 0,-1 0 1 0 0,0-1-1 0 0,0 1 0 0 0,0 0 0 0 0,0 0 1 0 0,0 0-1 0 0,-1 0 0 0 0,1 0 0 0 0,0 0 1 0 0,-1 0-1 0 0,0 0 0 0 0,1 0 0 0 0,-1 0 0 0 0,0 0 1 0 0,0 0-1 0 0,0 4 0 0 0,2 16-8 0 0,0-16 5 0 0,0-1 0 0 0,-1 1 0 0 0,0 0-1 0 0,1 0 1 0 0,-2 0 0 0 0,1 0 0 0 0,-1 0 0 0 0,0 0-1 0 0,-1 11 1 0 0,-2 7 188 0 0,2-13-62 0 0,0-1 0 0 0,0 0-1 0 0,-1 0 1 0 0,-4 11 0 0 0,5-18-109 0 0,-1 3 46 0 0,-1 1-1 0 0,0-1 1 0 0,1 0 0 0 0,-2 0-1 0 0,1 0 1 0 0,-7 8 0 0 0,-1 8 13 0 0,9-18-51 0 0,0 0 0 0 0,1 0-1 0 0,-1-1 1 0 0,-5 8 0 0 0,6-10-41 0 0,1 0 1 0 0,-1-1 0 0 0,0 1-1 0 0,1 0 1 0 0,-1-1-1 0 0,0 1 1 0 0,0-1 0 0 0,0 1-1 0 0,0-1 1 0 0,1 1 0 0 0,-1-1-1 0 0,0 1 1 0 0,0-1-1 0 0,0 0 1 0 0,0 0 0 0 0,0 1-1 0 0,0-1 1 0 0,0 0-1 0 0,0 0 1 0 0,0 0 0 0 0,0 0-1 0 0,0 0 1 0 0,0 0 0 0 0,0 0-1 0 0,-2-1 1 0 0,2 0-136 0 0,0 1 1 0 0,0-1-1 0 0,0 1 1 0 0,0-1-1 0 0,1 0 1 0 0,-1 1-1 0 0,0-1 0 0 0,0 0 1 0 0,0 0-1 0 0,1 1 1 0 0,-1-1-1 0 0,0 0 1 0 0,1 0-1 0 0,-1 0 1 0 0,1 0-1 0 0,-1 0 0 0 0,1 0 1 0 0,-1 0-1 0 0,1 0 1 0 0,0 0-1 0 0,-1-3 1 0 0,-3-23-3424 0 0,4 25 3483 0 0,1-17-1910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10424 0 0,'0'0'941'0'0,"15"-3"2462"0"0,-5 1-2211 0 0,1 1 0 0 0,-1 0 0 0 0,13 1 0 0 0,-18 0-897 0 0,-1 0 0 0 0,1 0 0 0 0,-1 1 0 0 0,1-1 0 0 0,-1 1 0 0 0,1 1 0 0 0,-1-1 0 0 0,1 0 0 0 0,6 4 0 0 0,-10-4-257 0 0,0 0-1 0 0,0-1 1 0 0,0 1 0 0 0,-1 0-1 0 0,1 0 1 0 0,0 0 0 0 0,0-1-1 0 0,0 1 1 0 0,-1 0 0 0 0,1 0-1 0 0,-1 0 1 0 0,1 0 0 0 0,-1 0 0 0 0,1 0-1 0 0,-1 0 1 0 0,1 0 0 0 0,-1 0-1 0 0,0 1 1 0 0,0-1 0 0 0,1 2-1 0 0,-1-1 18 0 0,0 0-1 0 0,-1 0 0 0 0,1 1 0 0 0,0-1 1 0 0,-1 0-1 0 0,1 0 0 0 0,-1 0 1 0 0,0 1-1 0 0,-2 3 0 0 0,1-2 35 0 0,-1 0 0 0 0,1 0 0 0 0,-1 0 1 0 0,0-1-1 0 0,0 1 0 0 0,0 0 0 0 0,-1-1 0 0 0,1 0 0 0 0,-6 4 0 0 0,-8 4 128 0 0,11-6-131 0 0,6-5-83 0 0,0 0 0 0 0,0 0 1 0 0,0 0-1 0 0,0 0 0 0 0,0 0 0 0 0,0 0 1 0 0,0 0-1 0 0,0 0 0 0 0,0 0 1 0 0,0 0-1 0 0,0 0 0 0 0,0 0 0 0 0,0 0 1 0 0,0 0-1 0 0,0 0 0 0 0,0 0 1 0 0,0 1-1 0 0,0-1 0 0 0,0 0 1 0 0,0 0-1 0 0,0 0 0 0 0,0 0 0 0 0,1 0 1 0 0,-1 0-1 0 0,0 0 0 0 0,0 0 1 0 0,0 0-1 0 0,0 0 0 0 0,0 0 0 0 0,0 0 1 0 0,0 0-1 0 0,0 0 0 0 0,0 0 1 0 0,0 0-1 0 0,0 0 0 0 0,0 0 1 0 0,0 0-1 0 0,0 0 0 0 0,0 0 0 0 0,0 0 1 0 0,0 0-1 0 0,0 0 0 0 0,0 0 1 0 0,0 1-1 0 0,0-1 0 0 0,0 0 0 0 0,0 0 1 0 0,0 0-1 0 0,0 0 0 0 0,0 0 1 0 0,0 0-1 0 0,0 0 0 0 0,0 0 1 0 0,0 0-1 0 0,0 0 0 0 0,0 0 0 0 0,-1 0 1 0 0,1 0-1 0 0,0 0 0 0 0,9-1-40 0 0,0-1 0 0 0,-1 0 0 0 0,1 0 0 0 0,-1-1 0 0 0,1 0 0 0 0,11-7 0 0 0,7-8-2989 0 0,-16 10 1379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11976 0 0,'0'0'1082'0'0,"-17"3"976"0"0,14-2-1667 0 0,0 1 0 0 0,1 0 0 0 0,0 1 0 0 0,-1-1 1 0 0,1 0-1 0 0,0 0 0 0 0,0 1 0 0 0,1-1 0 0 0,-1 1 1 0 0,0 0-1 0 0,-1 4 0 0 0,-11 14 1169 0 0,9-13-1184 0 0,-1 0-1 0 0,1 0 1 0 0,1 0-1 0 0,-1 0 1 0 0,1 1-1 0 0,1 0 1 0 0,-4 10-1 0 0,0 8 213 0 0,-4 32 0 0 0,9-47-439 0 0,0 1 1 0 0,1 0-1 0 0,1 0 1 0 0,0 0-1 0 0,0 0 1 0 0,1 0-1 0 0,1 0 1 0 0,5 21-1 0 0,-5-31-124 0 0,0 1 0 0 0,0-1 1 0 0,0 0-1 0 0,1 0 0 0 0,-1 0 0 0 0,1-1 0 0 0,0 1 0 0 0,-1 0 0 0 0,1-1 1 0 0,0 0-1 0 0,0 0 0 0 0,1 0 0 0 0,-1 0 0 0 0,0 0 0 0 0,1-1 0 0 0,-1 1 1 0 0,1-1-1 0 0,-1 0 0 0 0,1 0 0 0 0,4 0 0 0 0,0-1-1171 0 0,-3-2-2248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2304 0 0,'4'6'23290'0'0,"40"-123"-20353"0"0,-43 115-2896 0 0,3-12 11 0 0,-4 11-36 0 0,1 0 0 0 0,0 0 0 0 0,0 0 1 0 0,0 0-1 0 0,1 0 0 0 0,-1 0 1 0 0,3-3-1 0 0,-3 5 26 0 0,0 1-41 0 0,-1 0-1 0 0,1 1 1 0 0,0-1-1 0 0,-1 0 1 0 0,1 0-1 0 0,-1 1 1 0 0,1-1-1 0 0,0 0 0 0 0,-1 1 1 0 0,1-1-1 0 0,-1 1 1 0 0,1-1-1 0 0,-1 1 1 0 0,1-1-1 0 0,-1 1 0 0 0,1-1 1 0 0,-1 1-1 0 0,0-1 1 0 0,1 1-1 0 0,-1 0 1 0 0,0-1-1 0 0,1 1 1 0 0,-1-1-1 0 0,0 2 0 0 0,1-1 0 0 0,0 2 0 0 0,0 1 0 0 0,0-1 0 0 0,0 0 0 0 0,0 1 0 0 0,-1-1 0 0 0,1 1 0 0 0,-1 5 0 0 0,2 9 0 0 0,4 14 0 0 0,-6-25 0 0 0,2 1 0 0 0,-1 0 0 0 0,1 0 0 0 0,0-1 0 0 0,0 1 0 0 0,1-1 0 0 0,0 1 0 0 0,8 12 0 0 0,-5-10 0 0 0,-5-8 0 0 0,0 0 0 0 0,0 0 0 0 0,1 0 0 0 0,-1 0 0 0 0,0-1 0 0 0,1 1 0 0 0,-1 0 0 0 0,1-1 0 0 0,0 1 0 0 0,-1-1 0 0 0,1 0 0 0 0,0 1 0 0 0,0-1 0 0 0,0 0 0 0 0,3 1 0 0 0,-4-1-26 0 0,0-1 0 0 0,0 1 0 0 0,1-1 0 0 0,-1 0 1 0 0,0 1-1 0 0,0-1 0 0 0,0 0 0 0 0,0 0 0 0 0,1 0 0 0 0,-1 0 0 0 0,0 0 0 0 0,0 0 0 0 0,0 0 0 0 0,0 0 0 0 0,0-1 1 0 0,1 1-1 0 0,-1 0 0 0 0,2-2 0 0 0,-2 1-3 0 0,1 0 0 0 0,-1 0 0 0 0,0-1 0 0 0,1 1 0 0 0,-1-1 1 0 0,0 1-1 0 0,0-1 0 0 0,0 1 0 0 0,0-1 0 0 0,0 0 0 0 0,1-2 0 0 0,1-2 140 0 0,0 0-1 0 0,-1-1 0 0 0,1 1 0 0 0,-2 0 0 0 0,1-1 0 0 0,-1 1 0 0 0,0-1 0 0 0,0 0 0 0 0,0 1 0 0 0,-2-11 0 0 0,1 8 75 0 0,0-1-1 0 0,1-13 1 0 0,1-5-3048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8288 0 0,'0'0'6720'0'0,"1"0"-5971"0"0,2 2-556 0 0,-1 0 0 0 0,0-1-1 0 0,0 0 1 0 0,1 1 0 0 0,-1-1 0 0 0,0 0 0 0 0,1 0 0 0 0,-1 0-1 0 0,1-1 1 0 0,0 1 0 0 0,-1 0 0 0 0,1-1 0 0 0,0 0 0 0 0,-1 0-1 0 0,1 0 1 0 0,0 0 0 0 0,-1 0 0 0 0,1 0 0 0 0,0-1 0 0 0,-1 1 0 0 0,4-2-1 0 0,2-1 43 0 0,-4 2-138 0 0,-1 0 1 0 0,1 0 0 0 0,-1 0 0 0 0,0-1 0 0 0,1 1-1 0 0,-1-1 1 0 0,0 0 0 0 0,0 0 0 0 0,0 0 0 0 0,0-1 0 0 0,3-3-1 0 0,-3 2 41 0 0,0 1-1 0 0,-1-1 1 0 0,1 0 0 0 0,-1-1-1 0 0,0 1 1 0 0,0 0-1 0 0,0-1 1 0 0,0 1-1 0 0,-1-1 1 0 0,1-6 0 0 0,-2 10-120 0 0,0 0 0 0 0,0 0 1 0 0,0 0-1 0 0,0 0 0 0 0,-1 0 1 0 0,1 1-1 0 0,0-1 0 0 0,-1 0 1 0 0,1 0-1 0 0,-1 1 1 0 0,1-1-1 0 0,-1 0 0 0 0,1 0 1 0 0,-1 1-1 0 0,1-1 0 0 0,-1 0 1 0 0,0 1-1 0 0,1-1 0 0 0,-1 1 1 0 0,0-1-1 0 0,1 1 0 0 0,-1-1 1 0 0,0 1-1 0 0,0 0 0 0 0,0-1 1 0 0,1 1-1 0 0,-1 0 1 0 0,0-1-1 0 0,0 1 0 0 0,0 0 1 0 0,0 0-1 0 0,0 0 0 0 0,1 0 1 0 0,-1 0-1 0 0,0 0 0 0 0,0 0 1 0 0,0 0-1 0 0,0 0 0 0 0,0 0 1 0 0,1 1-1 0 0,-1-1 0 0 0,0 0 1 0 0,0 1-1 0 0,0-1 1 0 0,0 0-1 0 0,1 1 0 0 0,-1-1 1 0 0,0 1-1 0 0,1-1 0 0 0,-2 2 1 0 0,-4 4 197 0 0,-1 0 0 0 0,2 0 0 0 0,-1 0 1 0 0,1 1-1 0 0,0 0 0 0 0,0 0 1 0 0,-6 14-1 0 0,9-16-105 0 0,0 0 0 0 0,0 1 0 0 0,0-1 1 0 0,1 0-1 0 0,0 0 0 0 0,0 1 0 0 0,0-1 0 0 0,1 1 0 0 0,-1-1 1 0 0,1 1-1 0 0,1-1 0 0 0,-1 1 0 0 0,2 6 0 0 0,-2-10-108 0 0,3 2-9 0 0,3 3-9 0 0,-5-6-4 0 0,-1-1 0 0 0,1 1 1 0 0,0 0-1 0 0,-1-1 1 0 0,1 1-1 0 0,0-1 0 0 0,0 1 1 0 0,0-1-1 0 0,0 0 1 0 0,0 1-1 0 0,-1-1 1 0 0,1 0-1 0 0,0 1 0 0 0,0-1 1 0 0,0 0-1 0 0,0 0 1 0 0,0 0-1 0 0,0 0 1 0 0,0 0-1 0 0,0 0 0 0 0,0 0 1 0 0,0 0-1 0 0,2-1 1 0 0,20-8-2807 0 0,-15 4 1274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0,'0'0'1246'0'0,"5"5"-996"0"0,1 2 764 0 0,-1 0 0 0 0,1-1 0 0 0,0 0 1 0 0,12 10-1 0 0,-11-11-444 0 0,-1 0 0 0 0,0 0 0 0 0,-1 1 0 0 0,1 0 0 0 0,-1 0 0 0 0,0 0 0 0 0,5 9 0 0 0,-7-8-495 0 0,0 1 1 0 0,0-1-1 0 0,-1 1 0 0 0,0 0 1 0 0,0 0-1 0 0,0 0 0 0 0,-1 1 0 0 0,-1-1 1 0 0,1 9-1 0 0,-2 10 365 0 0,-6 38 1 0 0,3-42-317 0 0,-1 0 1 0 0,-1-1-1 0 0,0 0 1 0 0,-14 30-1 0 0,18-47-462 0 0,-1-1-1 0 0,0 1 1 0 0,0-1-1 0 0,0 0 1 0 0,0 0 0 0 0,-1 0-1 0 0,1-1 1 0 0,-1 1-1 0 0,0-1 1 0 0,0 1-1 0 0,-9 3 1 0 0,5-2-1041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 17191 0 0,'0'0'1719'0'0,"0"-1"-1574"0"0,8-12 1478 0 0,-5 8 90 0 0,0 6-1643 0 0,0-1 0 0 0,-1 1 0 0 0,1-1 0 0 0,0 1 0 0 0,0 0 0 0 0,0 0 0 0 0,-1 0 0 0 0,1 0 0 0 0,0 0 0 0 0,-1 1 0 0 0,1-1 0 0 0,-1 1-1 0 0,1 0 1 0 0,-1 0 0 0 0,0 0 0 0 0,0 0 0 0 0,3 3 0 0 0,3 5 217 0 0,0 1-1 0 0,10 18 1 0 0,-6-10 605 0 0,-1 0-619 0 0,-1 0-1 0 0,-1 0 1 0 0,0 1 0 0 0,-2 0-1 0 0,0 1 1 0 0,-1-1 0 0 0,5 39 0 0 0,-6-13 96 0 0,-1 0 0 0 0,-5 73 0 0 0,-1-89-180 0 0,-1 1 0 0 0,-12 50 0 0 0,12-68-147 0 0,-1-1 0 0 0,0 0 0 0 0,-1 0 1 0 0,0 0-1 0 0,-1 0 0 0 0,-1-1 0 0 0,1 0 0 0 0,-2 0 0 0 0,-8 10 0 0 0,14-19-177 0 0,-1 1 0 0 0,1-1 0 0 0,-1 0-1 0 0,0 0 1 0 0,0 0 0 0 0,1 0 0 0 0,-1 0 0 0 0,0-1 0 0 0,-1 1 0 0 0,1-1-1 0 0,0 0 1 0 0,0 1 0 0 0,-1-2 0 0 0,1 1 0 0 0,0 0 0 0 0,-1-1-1 0 0,1 1 1 0 0,-1-1 0 0 0,1 0 0 0 0,-1 0 0 0 0,-5-2 0 0 0,-3 0-682 0 0,1-1 1 0 0,-1-1-1 0 0,1 0 1 0 0,-19-10-1 0 0,25 11 687 0 0,-7-2-1740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64 12960 0 0,'-12'-11'1400'0'0,"7"8"-728"0"0,1 0 0 0 0,-1 1 0 0 0,0-1 1 0 0,0 1-1 0 0,-8-3 0 0 0,7 3-283 0 0,4 2-214 0 0,-1-1-1 0 0,0 1 1 0 0,0-1-1 0 0,0 1 1 0 0,1 0-1 0 0,-1 0 1 0 0,0 1 0 0 0,0-1-1 0 0,1 1 1 0 0,-1-1-1 0 0,0 1 1 0 0,0 0-1 0 0,1 0 1 0 0,-1 0 0 0 0,1 0-1 0 0,-1 0 1 0 0,-3 3-1 0 0,-1 1 50 0 0,0-1-1 0 0,0 1 0 0 0,1 1 0 0 0,-12 11 1 0 0,-2 5 78 0 0,7-9-22 0 0,1 2 0 0 0,-21 30 0 0 0,16-17-87 0 0,0 1-1 0 0,3 0 0 0 0,0 1 1 0 0,2 1-1 0 0,1 0 1 0 0,-8 43-1 0 0,14-52-29 0 0,2 0 0 0 0,0 1 0 0 0,2-1 0 0 0,0 1 0 0 0,2-1-1 0 0,0 0 1 0 0,2 1 0 0 0,0-1 0 0 0,13 43 0 0 0,-7-39 8 0 0,0 0 1 0 0,2 0-1 0 0,21 36 0 0 0,-26-53-135 0 0,0-1 0 0 0,0 1 0 0 0,1-1 0 0 0,0 0 0 0 0,0 0 0 0 0,1-1 0 0 0,0 0 0 0 0,0-1-1 0 0,1 1 1 0 0,0-1 0 0 0,0-1 0 0 0,13 6 0 0 0,-16-8-1 0 0,1-1 0 0 0,0 1 0 0 0,0-1 0 0 0,0-1 0 0 0,0 1 0 0 0,0-1 0 0 0,0-1 0 0 0,0 1 0 0 0,0-1 0 0 0,0 0 0 0 0,9-2 0 0 0,-7 0 15 0 0,-1 0-1 0 0,0-1 0 0 0,1 0 1 0 0,-1 0-1 0 0,0-1 0 0 0,-1 0 1 0 0,1 0-1 0 0,12-10 0 0 0,-2-1 4 0 0,-1-1 1 0 0,0-1-1 0 0,-1 0 0 0 0,-1-1 1 0 0,-1-1-1 0 0,0-1 0 0 0,-1 0 1 0 0,15-33-1 0 0,-12 16 176 0 0,-1-1-1 0 0,-1 0 0 0 0,-3-1 1 0 0,-1-1-1 0 0,-2 0 1 0 0,-1 0-1 0 0,-2 0 1 0 0,-1-46-1 0 0,-5 68-228 0 0,-1-1 0 0 0,0 0 0 0 0,-1 1 0 0 0,-1-1 0 0 0,-1 1 0 0 0,-1 0 0 0 0,0 1 0 0 0,-1-1 0 0 0,-18-31 0 0 0,19 41 9 0 0,0 0 0 0 0,0 1 0 0 0,0-1 0 0 0,-1 1 0 0 0,0 0 0 0 0,0 1 0 0 0,-1 0 0 0 0,0 0 0 0 0,0 1 0 0 0,0 0 0 0 0,0 0 0 0 0,-1 1 0 0 0,0 0 0 0 0,0 0 0 0 0,-13-3 0 0 0,16 6-12 0 0,0 1 0 0 0,0-1-1 0 0,0 1 1 0 0,0 0 0 0 0,0 0 0 0 0,0 1-1 0 0,1 0 1 0 0,-1 0 0 0 0,0 0 0 0 0,0 1 0 0 0,0 0-1 0 0,-7 3 1 0 0,6-2-224 0 0,0 1 0 0 0,0 0 0 0 0,0 0-1 0 0,0 1 1 0 0,1 0 0 0 0,0 0 0 0 0,0 0 0 0 0,-8 10-1 0 0,12-13-132 0 0,0 1 0 0 0,1 0 0 0 0,-1 0 0 0 0,0 0 0 0 0,1 0 0 0 0,-1 0 1 0 0,0 5-1 0 0,-2 5-1274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2760 0 0,'0'0'8421'0'0,"11"7"-3874"0"0,-7-7-4101 0 0,-1 0 1 0 0,0-1 0 0 0,1 0-1 0 0,-1 0 1 0 0,1 1 0 0 0,-1-2-1 0 0,0 1 1 0 0,1 0 0 0 0,-1-1-1 0 0,0 0 1 0 0,0 1 0 0 0,5-6-1 0 0,3-2 460 0 0,19-21 0 0 0,-12 11-182 0 0,-6 8-325 0 0,54-49 1566 0 0,-65 60-1955 0 0,-1-1 0 0 0,1 1-1 0 0,0-1 1 0 0,-1 1 0 0 0,1-1 0 0 0,0 1 0 0 0,-1 0 0 0 0,1-1-1 0 0,0 1 1 0 0,0 0 0 0 0,-1-1 0 0 0,1 1 0 0 0,0 0 0 0 0,0 0 0 0 0,-1 0-1 0 0,1 0 1 0 0,0 0 0 0 0,0 0 0 0 0,0 0 0 0 0,-1 0 0 0 0,1 0 0 0 0,0 0-1 0 0,0 0 1 0 0,0 0 0 0 0,-1 0 0 0 0,1 1 0 0 0,0-1 0 0 0,0 0-1 0 0,-1 1 1 0 0,1-1 0 0 0,0 0 0 0 0,-1 1 0 0 0,1-1 0 0 0,0 1 0 0 0,-1-1-1 0 0,1 1 1 0 0,-1-1 0 0 0,1 2 0 0 0,2 2 2 0 0,0 0 0 0 0,-1 0-1 0 0,0 0 1 0 0,0 0 0 0 0,2 7 0 0 0,1 2 29 0 0,3 8 16 0 0,-7-18-50 0 0,-1 0 1 0 0,1 1 0 0 0,0-1 0 0 0,1 0 0 0 0,-1 0-1 0 0,1 0 1 0 0,-1 0 0 0 0,1 0 0 0 0,0-1-1 0 0,0 1 1 0 0,0 0 0 0 0,0-1 0 0 0,1 1 0 0 0,-1-1-1 0 0,4 2 1 0 0,-5-3-8 0 0,0 0 0 0 0,1 0 0 0 0,-1 0 0 0 0,1 0 0 0 0,-1-1 0 0 0,1 1 0 0 0,-1 0 0 0 0,1-1 0 0 0,0 0 0 0 0,-1 1 0 0 0,1-1 0 0 0,0 0 0 0 0,-1 0 0 0 0,1 0 0 0 0,2 0 0 0 0,0 0 0 0 0,7-1-319 0 0,-1-1 0 0 0,1 0 0 0 0,0 0 0 0 0,-1-1 0 0 0,0 0 0 0 0,0-1-1 0 0,0-1 1 0 0,10-5 0 0 0,-2 2-8432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8752 0 0,'-10'7'1112'0'0,"1"1"1"0"0,0 0-1 0 0,0 0 1 0 0,1 1-1 0 0,0 0 1 0 0,-11 17-1 0 0,-35 67-820 0 0,36-59 148 0 0,-3 3 515 0 0,2 1-1 0 0,1 1 1 0 0,3 1-1 0 0,-16 55 0 0 0,19-40 461 0 0,2 0 0 0 0,-3 59 0 0 0,11-85-1120 0 0,2 0 0 0 0,1 0 0 0 0,1-1 0 0 0,1 1 0 0 0,14 51 0 0 0,-13-66-248 0 0,1 0 1 0 0,0-1 0 0 0,1 0-1 0 0,8 14 1 0 0,-11-21-87 0 0,1 0 1 0 0,1-1-1 0 0,-1 1 0 0 0,1-1 1 0 0,0 0-1 0 0,0 0 1 0 0,0 0-1 0 0,1-1 0 0 0,0 1 1 0 0,7 3-1 0 0,-12-8 30 0 0,1 1-1 0 0,-1 0 1 0 0,1-1 0 0 0,-1 1-1 0 0,1-1 1 0 0,-1 1 0 0 0,1-1-1 0 0,0 0 1 0 0,-1 0 0 0 0,1 0-1 0 0,0 0 1 0 0,-1 0 0 0 0,1 0-1 0 0,-1 0 1 0 0,1-1 0 0 0,0 1-1 0 0,-1 0 1 0 0,1-1 0 0 0,-1 0-1 0 0,1 1 1 0 0,-1-1 0 0 0,1 0-1 0 0,-1 1 1 0 0,1-1 0 0 0,0-2-1 0 0,1 1-205 0 0,0 0 0 0 0,-1 0 0 0 0,1-1 0 0 0,-1 0 0 0 0,0 1 0 0 0,0-1 0 0 0,0 0 0 0 0,0 0-1 0 0,0 0 1 0 0,-1 0 0 0 0,2-4 0 0 0,1-11-1241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3680 0 0,'0'0'13103'0'0,"2"0"-12280"0"0,5-5-136 0 0,-4 4-397 0 0,-1 0 0 0 0,0-1 0 0 0,1 0 0 0 0,-1 1 0 0 0,0-1 0 0 0,0 0 0 0 0,0 0 0 0 0,0 0 0 0 0,0 0 0 0 0,0 0 0 0 0,0-1 0 0 0,1-3 0 0 0,11-21 982 0 0,-1-1 0 0 0,-2 0-1 0 0,15-55 1 0 0,-3-9-599 0 0,-19 75-777 0 0,-3 14 191 0 0,0 0 1 0 0,0-1 0 0 0,0 1-1 0 0,-1 0 1 0 0,1-1-1 0 0,-1 1 1 0 0,0-7-1 0 0,3 28-84 0 0,-1-1 0 0 0,-1 1 1 0 0,-1 20-1 0 0,-1-19-17 0 0,2 0 1 0 0,5 34-1 0 0,-5-45-29 0 0,1 0-1 0 0,0-1 1 0 0,1 0-1 0 0,0 1 1 0 0,0-1-1 0 0,0 0 1 0 0,7 9-1 0 0,-8-14 33 0 0,-1 0 0 0 0,0 0 1 0 0,0-1-1 0 0,1 1 0 0 0,-1-1 0 0 0,1 1 0 0 0,0-1 0 0 0,-1 0 0 0 0,1 1 0 0 0,0-1 1 0 0,0 0-1 0 0,0 0 0 0 0,0 0 0 0 0,0 0 0 0 0,0-1 0 0 0,0 1 0 0 0,0-1 0 0 0,0 1 1 0 0,0-1-1 0 0,0 1 0 0 0,0-1 0 0 0,0 0 0 0 0,0 0 0 0 0,0 0 0 0 0,1 0 0 0 0,-1-1 1 0 0,0 1-1 0 0,0-1 0 0 0,0 1 0 0 0,0-1 0 0 0,4-1 0 0 0,-3 0 61 0 0,0 0 0 0 0,0 0 0 0 0,-1 0 1 0 0,1 0-1 0 0,0 0 0 0 0,-1 0 0 0 0,0-1 0 0 0,1 1 0 0 0,-1-1 0 0 0,0 0 0 0 0,0 0 0 0 0,0 0 0 0 0,-1 0 0 0 0,3-6 1 0 0,2-5 307 0 0,-1-1 0 0 0,3-15 1 0 0,-4 12-234 0 0,25-105-109 0 0,-25 110-58 0 0,5-18-557 0 0,-1 11-2598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13560 0 0,'0'0'3427'0'0,"12"9"-613"0"0,-10-4-2562 0 0,0-1 1 0 0,0 1-1 0 0,-1 0 0 0 0,1-1 1 0 0,-1 1-1 0 0,0 0 0 0 0,0 0 1 0 0,-1 0-1 0 0,1 8 1 0 0,0-4-60 0 0,5 74 1119 0 0,10 66 425 0 0,-12-121-1739 0 0,-3-21-9 0 0,-1 1 1 0 0,1-1-1 0 0,1 0 1 0 0,0 0-1 0 0,0 0 1 0 0,0 0-1 0 0,4 7 1 0 0,-4-11-122 0 0,0 0 116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18143 0 0,'0'0'1384'0'0,"2"13"-784"0"0,0-6-367 0 0,1 0 1 0 0,-1-1-1 0 0,1 1 0 0 0,0-1 0 0 0,1 0 0 0 0,-1 0 0 0 0,6 6 0 0 0,34 37 743 0 0,1 1-565 0 0,-27-33-447 0 0,-17-16-485 0 0,-7 4-1970 0 0,5-5 2097 0 0,0 1-1 0 0,0 0 1 0 0,0 0-1 0 0,-1-1 1 0 0,1 1 0 0 0,0-1-1 0 0,-1 0 1 0 0,1 0-1 0 0,0 0 1 0 0,0 0-1 0 0,-1 0 1 0 0,1 0-1 0 0,0 0 1 0 0,-3-1-1 0 0,-13-4-1747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14832 0 0,'0'0'1342'0'0,"8"-11"1177"0"0,-3 2-1467 0 0,0 1 1 0 0,1-1 0 0 0,9-10-1 0 0,34-30 996 0 0,-40 40-1900 0 0,0 0-1 0 0,17-13 0 0 0,-3 3-7437 0 0,-14 11-493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12816 0 0,'0'0'6374'0'0,"3"8"-4943"0"0,3 34 705 0 0,-4-38-2056 0 0,-1 1 1 0 0,0 0-1 0 0,-1 0 1 0 0,1 0-1 0 0,-1-1 1 0 0,0 1-1 0 0,0 0 1 0 0,-1 7-1 0 0,-10 42 820 0 0,6-32-322 0 0,-32 117 30 0 0,6-26-1437 0 0,31-110 612 0 0,0-1 0 0 0,-1 1-1 0 0,1-1 1 0 0,0 1 0 0 0,0-1 0 0 0,1 1 0 0 0,-1-1 0 0 0,1 1 0 0 0,-1-1-1 0 0,2 4 1 0 0,-1-1-517 0 0,6-2-2978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15056 0 0,'0'1'33'0'0,"0"-1"1"0"0,-1 0-1 0 0,1 1 1 0 0,0-1-1 0 0,0 0 1 0 0,0 0-1 0 0,-1 0 1 0 0,1 1-1 0 0,0-1 1 0 0,-1 0-1 0 0,1 0 1 0 0,0 0-1 0 0,0 0 1 0 0,-1 1 0 0 0,1-1-1 0 0,0 0 1 0 0,-1 0-1 0 0,1 0 1 0 0,0 0-1 0 0,-1 0 1 0 0,1 0-1 0 0,0 0 1 0 0,-1 0-1 0 0,0 0 1 0 0,1 0-13 0 0,0 0 1 0 0,0 0-1 0 0,-1 0 1 0 0,1 0-1 0 0,0 0 1 0 0,0 0-1 0 0,-1 0 1 0 0,1 0 0 0 0,0 0-1 0 0,0 0 1 0 0,0 0-1 0 0,-1 0 1 0 0,1 0-1 0 0,0 1 1 0 0,0-1-1 0 0,-1 0 1 0 0,1 0-1 0 0,0 0 1 0 0,0 0-1 0 0,0 0 1 0 0,-1 1-1 0 0,1-1 1 0 0,0 0-1 0 0,0 0 1 0 0,0 0-1 0 0,0 0 1 0 0,-1 1-1 0 0,1-1 1 0 0,0 0-1 0 0,0 0 1 0 0,0 1-1 0 0,0-1 1 0 0,0 0-1 0 0,0 0 1 0 0,0 1-1 0 0,0-1 1 0 0,0 0-1 0 0,-18 36 1869 0 0,6-7-608 0 0,6-18-894 0 0,1 1 0 0 0,-6 22 0 0 0,10-31-325 0 0,0 1 1 0 0,1-1 0 0 0,-1 0-1 0 0,1 1 1 0 0,0-1-1 0 0,0 1 1 0 0,0-1 0 0 0,1 1-1 0 0,-1-1 1 0 0,1 0 0 0 0,0 1-1 0 0,0-1 1 0 0,0 0-1 0 0,0 1 1 0 0,2 2 0 0 0,-1-4 17 0 0,-1 1 0 0 0,1-1 0 0 0,0 0 0 0 0,0 0 0 0 0,0 0 0 0 0,0 0 0 0 0,0 0 0 0 0,1 0 0 0 0,-1-1 1 0 0,0 1-1 0 0,1-1 0 0 0,-1 1 0 0 0,4 0 0 0 0,-4-1-68 0 0,-1-1 0 0 0,1 1-1 0 0,0 0 1 0 0,0-1 0 0 0,-1 0 0 0 0,1 1 0 0 0,0-1 0 0 0,0 0 0 0 0,0 0-1 0 0,-1 0 1 0 0,1 0 0 0 0,0 0 0 0 0,0-1 0 0 0,0 1 0 0 0,-1 0-1 0 0,1-1 1 0 0,0 0 0 0 0,-1 1 0 0 0,1-1 0 0 0,0 0 0 0 0,-1 0-1 0 0,3-1 1 0 0,2-3 70 0 0,1 0 1 0 0,-1-1-1 0 0,-1 0 0 0 0,1 0 0 0 0,-1 0 0 0 0,0 0 0 0 0,0-1 0 0 0,4-9 0 0 0,2-8 99 0 0,-2-1 1 0 0,-1 0-1 0 0,-1 0 0 0 0,6-41 0 0 0,3-8 413 0 0,-8 35-241 0 0,-5 23 25 0 0,0 1-1 0 0,9-25 1 0 0,-9 37 545 0 0,-2 8-729 0 0,-2 11-194 0 0,-5 20 64 0 0,4-20-33 0 0,-5 21-1 0 0,-21 80-64 0 0,2-6-23 0 0,15-64-937 0 0,8-32-1619 0 0,0 0-3475 0 0,0-5-1979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 13592 0 0,'6'-15'1448'0'0,"-6"15"-1407"0"0,0 0 1 0 0,0-1 0 0 0,0 1 0 0 0,0 0 0 0 0,1 0 0 0 0,-1 0 0 0 0,0-1 0 0 0,0 1 0 0 0,0 0 0 0 0,0 0-1 0 0,0-1 1 0 0,0 1 0 0 0,0 0 0 0 0,0 0 0 0 0,0-1 0 0 0,1 1 0 0 0,-1 0 0 0 0,0 0 0 0 0,0-1 0 0 0,0 1-1 0 0,-1 0 1 0 0,1 0 0 0 0,0-1 0 0 0,0 1 0 0 0,0 0 0 0 0,0 0 0 0 0,0-1 0 0 0,0 1 0 0 0,0 0-1 0 0,0 0 1 0 0,0 0 0 0 0,-1-1 0 0 0,1 1 0 0 0,0 0 0 0 0,0 0 0 0 0,0 0 0 0 0,0-1 0 0 0,-1 1 0 0 0,1 0-1 0 0,0 0 1 0 0,0 0 0 0 0,0 0 0 0 0,-1-1 0 0 0,1 1 0 0 0,0 0 0 0 0,0 0 0 0 0,-1 0 0 0 0,1 0 0 0 0,0 0-1 0 0,0 0 1 0 0,-1 0 0 0 0,1 0 0 0 0,0 0 0 0 0,0 0 0 0 0,-1 0 0 0 0,1 0 0 0 0,0 0 0 0 0,0 0 0 0 0,-1 0-1 0 0,1 0 1 0 0,0 0 0 0 0,-12 5 1815 0 0,9-3-1574 0 0,1 1 0 0 0,-1-1-1 0 0,0 1 1 0 0,1-1 0 0 0,0 1 0 0 0,-1 0 0 0 0,1 0 0 0 0,0 0-1 0 0,1 0 1 0 0,-1 0 0 0 0,0 1 0 0 0,-1 5 0 0 0,-1 3 325 0 0,1 0 0 0 0,-3 16 0 0 0,5-20-328 0 0,0 0-1 0 0,0 0 0 0 0,1 0 1 0 0,1 12-1 0 0,-1-18-196 0 0,0 0-1 0 0,0 0 0 0 0,1 1 1 0 0,-1-1-1 0 0,1 0 0 0 0,-1 0 1 0 0,1 0-1 0 0,0 0 1 0 0,0-1-1 0 0,0 1 0 0 0,0 0 1 0 0,0 0-1 0 0,0 0 1 0 0,0-1-1 0 0,1 1 0 0 0,-1 0 1 0 0,1-1-1 0 0,-1 0 1 0 0,1 1-1 0 0,0-1 0 0 0,-1 0 1 0 0,3 1-1 0 0,-3-2-61 0 0,1 1 1 0 0,-1-1-1 0 0,0-1 1 0 0,0 1-1 0 0,0 0 0 0 0,1 0 1 0 0,-1 0-1 0 0,0-1 0 0 0,0 1 1 0 0,1-1-1 0 0,-1 1 0 0 0,0-1 1 0 0,0 1-1 0 0,0-1 0 0 0,0 0 1 0 0,0 1-1 0 0,0-1 0 0 0,1-1 1 0 0,18-15 163 0 0,-14 9-154 0 0,0 1 1 0 0,0-1-1 0 0,-1 0 1 0 0,7-14-1 0 0,8-12-16 0 0,-9 19-48 0 0,-6 9-563 0 0,-1 1-1 0 0,0-1 1 0 0,7-13-1 0 0,-11 18 498 0 0,0 1-1 0 0,1-1 1 0 0,-1 1-1 0 0,0-1 1 0 0,0 1-1 0 0,1-1 0 0 0,-1 1 1 0 0,0-1-1 0 0,1 1 1 0 0,-1 0-1 0 0,1-1 1 0 0,-1 1-1 0 0,1 0 1 0 0,-1-1-1 0 0,1 1 1 0 0,-1 0-1 0 0,1-1 1 0 0,5-3-2748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13560 0 0,'0'0'1364'0'0,"-16"-14"1381"0"0,14 14-2601 0 0,0-1 1 0 0,0 0 0 0 0,0 1-1 0 0,0 0 1 0 0,0-1-1 0 0,0 1 1 0 0,0 0 0 0 0,0 0-1 0 0,0 0 1 0 0,0 0-1 0 0,0 0 1 0 0,0 0 0 0 0,0 1-1 0 0,0-1 1 0 0,0 1 0 0 0,0-1-1 0 0,1 1 1 0 0,-1 0-1 0 0,0 0 1 0 0,0 0 0 0 0,0 0-1 0 0,-1 2 1 0 0,-4 1 327 0 0,0 1-1 0 0,0 0 1 0 0,1 0 0 0 0,-7 8 0 0 0,12-11-464 0 0,-1 0 0 0 0,1 0-1 0 0,-1 0 1 0 0,1 0 0 0 0,0 0 0 0 0,-1 1 0 0 0,1-1 0 0 0,1 0-1 0 0,-1 1 1 0 0,0-1 0 0 0,0 1 0 0 0,1-1 0 0 0,0 1 0 0 0,-1-1-1 0 0,1 1 1 0 0,0 0 0 0 0,0 3 0 0 0,1 2 85 0 0,1 0 1 0 0,-1-1-1 0 0,1 1 1 0 0,4 10-1 0 0,-5-16-20 0 0,0 1 0 0 0,1-1 1 0 0,-1 0-1 0 0,0 1 0 0 0,1-1 1 0 0,0 0-1 0 0,-1 0 0 0 0,1 0 0 0 0,0 0 1 0 0,0 0-1 0 0,0 0 0 0 0,0-1 1 0 0,1 1-1 0 0,-1-1 0 0 0,0 1 0 0 0,1-1 1 0 0,-1 0-1 0 0,1 0 0 0 0,-1 0 0 0 0,1 0 1 0 0,-1-1-1 0 0,4 2 0 0 0,-4-2-75 0 0,0 0-1 0 0,0 0 1 0 0,0 0-1 0 0,0 0 0 0 0,0 0 1 0 0,0 0-1 0 0,0 0 1 0 0,0 0-1 0 0,0-1 0 0 0,0 1 1 0 0,0-1-1 0 0,0 0 1 0 0,0 1-1 0 0,0-1 1 0 0,-1 0-1 0 0,1 0 0 0 0,0 0 1 0 0,-1 0-1 0 0,1 0 1 0 0,0-1-1 0 0,-1 1 0 0 0,0 0 1 0 0,1-1-1 0 0,-1 1 1 0 0,0-1-1 0 0,0 0 1 0 0,1 1-1 0 0,-1-1 0 0 0,0 0 1 0 0,0-2-1 0 0,14-43 179 0 0,-8 20 1088 0 0,-2 9-656 0 0,-5 18-608 0 0,0-1 0 0 0,0 1 0 0 0,0 0 0 0 0,0-1 0 0 0,1 1 0 0 0,-1 0 0 0 0,0 0 0 0 0,0-1 0 0 0,0 1 0 0 0,1 0 0 0 0,-1-1 0 0 0,0 1 0 0 0,1 0 0 0 0,-1 0 0 0 0,0 0 0 0 0,0-1 0 0 0,1 1 0 0 0,-1 0 0 0 0,0 0 0 0 0,1 0 0 0 0,-1 0 0 0 0,1 0 0 0 0,-1 0 0 0 0,0 0 0 0 0,1 0 0 0 0,-1-1 0 0 0,0 1 0 0 0,1 0 0 0 0,-1 1 0 0 0,0-1 0 0 0,1 0 0 0 0,-1 0 0 0 0,0 0 0 0 0,1 0 0 0 0,-1 0 0 0 0,1 0 0 0 0,-1 0 0 0 0,0 0 0 0 0,1 1 0 0 0,-1-1 0 0 0,0 0 0 0 0,0 0 0 0 0,1 0 0 0 0,-1 1 0 0 0,1-1 0 0 0,3 4 13 0 0,1-1 1 0 0,-1 1-1 0 0,0-1 0 0 0,0 1 1 0 0,-1 0-1 0 0,1 1 0 0 0,-1-1 1 0 0,0 0-1 0 0,0 1 0 0 0,0 0 1 0 0,-1 0-1 0 0,0 0 0 0 0,0 0 1 0 0,0 0-1 0 0,0 0 0 0 0,-1 1 1 0 0,0-1-1 0 0,0 0 0 0 0,0 1 1 0 0,-1-1-1 0 0,0 11 0 0 0,0-8 111 0 0,1 0 9 0 0,-1 0 1 0 0,-1 0 0 0 0,1 0 0 0 0,-1 0 0 0 0,-1 0 0 0 0,-3 11-1 0 0,1-6-41 0 0,-1 0-1 0 0,-1-1 0 0 0,-10 18 0 0 0,14-26-71 0 0,-1-1 0 0 0,1 0 0 0 0,-1 1 0 0 0,0-1 1 0 0,0 0-1 0 0,0 0 0 0 0,0-1 0 0 0,-1 1 0 0 0,1-1 0 0 0,-1 1 0 0 0,1-1 1 0 0,-1 0-1 0 0,0 0 0 0 0,0-1 0 0 0,-7 3 0 0 0,4-3-401 0 0,1 0 0 0 0,-1 0 0 0 0,0 0 1 0 0,1-1-1 0 0,-9-1 0 0 0,13 1 227 0 0,0 0-1 0 0,-1 0 1 0 0,1-1 0 0 0,0 1 0 0 0,0-1-1 0 0,0 1 1 0 0,0-1 0 0 0,0 0-1 0 0,0 0 1 0 0,0 0 0 0 0,0 0 0 0 0,0 0-1 0 0,0 0 1 0 0,0 0 0 0 0,1-1 0 0 0,-1 1-1 0 0,1-1 1 0 0,-1 1 0 0 0,-2-4 0 0 0,4 4-30 0 0,0 1 0 0 0,-1-1 0 0 0,1 0 0 0 0,0 0 0 0 0,0 0 0 0 0,-1 0 0 0 0,1 0 0 0 0,0 0 0 0 0,0 0 0 0 0,0 0 0 0 0,0 0 1 0 0,0 0-1 0 0,1 0 0 0 0,-1 0 0 0 0,0 0 0 0 0,0 1 0 0 0,1-2 0 0 0,2-6-1495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13824 0 0,'0'0'1246'0'0,"6"1"-864"0"0,1 0 505 0 0,0-1 0 0 0,0 0 0 0 0,0-1 0 0 0,0 1 0 0 0,8-3 0 0 0,24-1 2537 0 0,-36 4-3301 0 0,0 0 0 0 0,0 0 0 0 0,1 1-1 0 0,-1 0 1 0 0,0-1 0 0 0,-1 1 0 0 0,1 0 0 0 0,0 0 0 0 0,0 0 0 0 0,5 4 0 0 0,-6-4-122 0 0,-1 1-1 0 0,1-1 1 0 0,0 1 0 0 0,-1-1 0 0 0,0 1-1 0 0,1 0 1 0 0,-1 0 0 0 0,0-1-1 0 0,0 1 1 0 0,0 0 0 0 0,0 0 0 0 0,0 0-1 0 0,-1 0 1 0 0,1 1 0 0 0,-1-1 0 0 0,1 0-1 0 0,-1 0 1 0 0,0 0 0 0 0,1 0 0 0 0,-1 0-1 0 0,0 1 1 0 0,-1-1 0 0 0,1 0-1 0 0,0 0 1 0 0,-1 3 0 0 0,-2 7-2 0 0,0 1 0 0 0,-1-1 1 0 0,-5 13-1 0 0,6-17 2 0 0,-3 4-3 0 0,0 0 1 0 0,-1 0-1 0 0,0-1 0 0 0,-14 18 0 0 0,-4 5 263 0 0,25-34-248 0 0,0 0-1 0 0,0 0 1 0 0,0 1-1 0 0,0-1 1 0 0,-1 0-1 0 0,1 0 1 0 0,0 0-1 0 0,0 0 1 0 0,0 0-1 0 0,0 0 1 0 0,0 0-1 0 0,0 0 1 0 0,0 1-1 0 0,0-1 1 0 0,0 0-1 0 0,-1 0 1 0 0,1 0-1 0 0,0 0 1 0 0,0 0-1 0 0,0 1 1 0 0,0-1-1 0 0,0 0 1 0 0,0 0-1 0 0,0 0 1 0 0,0 0-1 0 0,0 0 1 0 0,0 1-1 0 0,0-1 1 0 0,0 0-1 0 0,0 0 1 0 0,0 0-1 0 0,0 0 1 0 0,1 0-1 0 0,-1 1 1 0 0,0-1-1 0 0,0 0 1 0 0,0 0-1 0 0,0 0 1 0 0,0 0 0 0 0,0 0-1 0 0,0 0 1 0 0,0 1-1 0 0,0-1 1 0 0,0 0-1 0 0,1 0 1 0 0,-1 0-1 0 0,0 0 1 0 0,0 0-1 0 0,0 0 1 0 0,0 0-1 0 0,0 0 1 0 0,0 0-1 0 0,1 0 1 0 0,-1 0-1 0 0,0 0 1 0 0,0 1-1 0 0,0-1 1 0 0,14-2-212 0 0,14-8-594 0 0,-21 7-74 0 0,0 0 0 0 0,0-1 1 0 0,-1 0-1 0 0,8-5 0 0 0,0-2-6928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84 3224 0 0,'3'-13'312'0'0,"0"1"2681"0"0,-1 1 0 0 0,0-17 1 0 0,-2 27-2675 0 0,0 0 0 0 0,0 0 0 0 0,-1 0 0 0 0,1 0 0 0 0,0 0 0 0 0,-1 1 0 0 0,1-1 0 0 0,-1 0 0 0 0,1 0 0 0 0,-1 0 0 0 0,1 0 0 0 0,-1 1 0 0 0,1-1 0 0 0,-1 0 0 0 0,0 1 0 0 0,1-1 0 0 0,-1 0 0 0 0,0 1 0 0 0,0-1 0 0 0,-1 0 0 0 0,2 1-252 0 0,0 0 1 0 0,-1-1-1 0 0,1 1 1 0 0,0 0-1 0 0,-1 0 1 0 0,1 0-1 0 0,-1-1 1 0 0,1 1-1 0 0,0 0 1 0 0,-1 0-1 0 0,1 0 1 0 0,-1 0-1 0 0,1 0 1 0 0,0 0-1 0 0,-1 0 1 0 0,1 0-1 0 0,-1 0 1 0 0,1 0-1 0 0,0 0 1 0 0,-1 0-1 0 0,1 0 1 0 0,-1 0-1 0 0,1 1 1 0 0,0-1-1 0 0,-1 0 1 0 0,1 0-1 0 0,-1 0 1 0 0,1 1-1 0 0,0-1 1 0 0,-1 0-1 0 0,1 0 1 0 0,0 1-1 0 0,0-1 1 0 0,-1 0-1 0 0,1 1 1 0 0,0-1-1 0 0,0 0 1 0 0,-1 1-1 0 0,1-1 1 0 0,0 0-1 0 0,0 1 1 0 0,0-1-1 0 0,-1 0 1 0 0,1 1-1 0 0,0-1 1 0 0,0 1-1 0 0,-2 4 176 0 0,0 0-1 0 0,-1 0 1 0 0,1 0-1 0 0,-1 0 1 0 0,0-1-1 0 0,0 1 0 0 0,-1-1 1 0 0,1 0-1 0 0,-6 5 1 0 0,-10 12 340 0 0,5 1-343 0 0,0 0-1 0 0,1 0 1 0 0,1 2 0 0 0,2-1-1 0 0,0 1 1 0 0,1 1-1 0 0,2 0 1 0 0,0 0 0 0 0,-3 32-1 0 0,7-42-133 0 0,-1 8 200 0 0,-1 29-1 0 0,5-45-171 0 0,0 1-1 0 0,0 0 0 0 0,1 0 1 0 0,0-1-1 0 0,0 1 0 0 0,1-1 1 0 0,5 14-1 0 0,-6-19-163 0 0,0 0 0 0 0,0 1 1 0 0,1-1-1 0 0,-1 0 0 0 0,1 0 0 0 0,0 0 0 0 0,-1 0 0 0 0,1 0 0 0 0,0 0 1 0 0,0 0-1 0 0,0-1 0 0 0,0 1 0 0 0,0-1 0 0 0,1 0 0 0 0,-1 1 1 0 0,0-1-1 0 0,1 0 0 0 0,-1 0 0 0 0,1 0 0 0 0,-1-1 0 0 0,1 1 0 0 0,-1-1 1 0 0,1 1-1 0 0,0-1 0 0 0,-1 0 0 0 0,1 0 0 0 0,-1 0 0 0 0,1 0 1 0 0,0 0-1 0 0,-1-1 0 0 0,1 1 0 0 0,2-2 0 0 0,-1 2-190 0 0,-1-1 0 0 0,1 0-1 0 0,-1-1 1 0 0,0 1 0 0 0,1-1 0 0 0,-1 1-1 0 0,0-1 1 0 0,0 0 0 0 0,0 0 0 0 0,0 0 0 0 0,0-1-1 0 0,0 1 1 0 0,-1-1 0 0 0,1 1 0 0 0,-1-1-1 0 0,0 0 1 0 0,1 0 0 0 0,-1 0 0 0 0,-1 0-1 0 0,1 0 1 0 0,0-1 0 0 0,1-5 0 0 0,3-34-4076 0 0,0 21 2090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6448 0 0,'0'0'8862'0'0,"7"-1"-7366"0"0,-3-1-1088 0 0,1 0 0 0 0,-1-1 0 0 0,1 1 0 0 0,-1-1 1 0 0,0 0-1 0 0,0 0 0 0 0,0-1 0 0 0,0 1 0 0 0,0-1 0 0 0,-1 0 0 0 0,0 0 0 0 0,5-6 0 0 0,1-6 811 0 0,0 1 0 0 0,8-21 0 0 0,-15 30-1013 0 0,10-30 1418 0 0,-12 43-1621 0 0,-1 0 1 0 0,1 0 0 0 0,0 0-1 0 0,1 1 1 0 0,2 7-1 0 0,9 45-7 0 0,-7-44 4 0 0,1-1 0 0 0,0 0 0 0 0,13 22 0 0 0,-19-36 18 0 0,1 1-1 0 0,0-1 0 0 0,0 0 1 0 0,0 0-1 0 0,-1 0 1 0 0,1 0-1 0 0,0 0 0 0 0,1 0 1 0 0,-1 0-1 0 0,0 0 1 0 0,0 0-1 0 0,0 0 0 0 0,1 0 1 0 0,-1-1-1 0 0,0 1 1 0 0,0-1-1 0 0,1 1 0 0 0,-1-1 1 0 0,3 1-1 0 0,-3-1-3 0 0,0 0 1 0 0,1 0-1 0 0,-1 0 0 0 0,0 0 1 0 0,0 0-1 0 0,0 0 0 0 0,0-1 1 0 0,0 1-1 0 0,0-1 0 0 0,0 1 1 0 0,0 0-1 0 0,0-1 0 0 0,0 1 0 0 0,0-1 1 0 0,-1 0-1 0 0,1 1 0 0 0,0-1 1 0 0,0 0-1 0 0,0 0 0 0 0,-1 1 1 0 0,1-1-1 0 0,0 0 0 0 0,-1 0 1 0 0,1 0-1 0 0,0-2 0 0 0,5-9 104 0 0,-1 0 1 0 0,0 0-1 0 0,-1 0 0 0 0,5-23 0 0 0,2-53-4278 0 0,-10 84 3561 0 0,1-5-5509 0 0,1-1-1687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0,'0'0'1606'0'0,"6"7"-904"0"0,3 4-529 0 0,0 1-1 0 0,-1 0 0 0 0,0 0 0 0 0,-1 0 1 0 0,0 1-1 0 0,-1 0 0 0 0,0 1 1 0 0,-1-1-1 0 0,-1 1 0 0 0,0 0 0 0 0,0 0 1 0 0,-2 0-1 0 0,2 27 0 0 0,-3-26 118 0 0,-2 1-1 0 0,1-1 0 0 0,-6 24 0 0 0,-13 46 188 0 0,16-72-427 0 0,1-5-110 0 0,0 0-1 0 0,0 0 1 0 0,0 0 0 0 0,-1-1-1 0 0,0 1 1 0 0,-1-1-1 0 0,0 0 1 0 0,0 0 0 0 0,-10 12-1 0 0,13-18-267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17503 0 0,'0'0'1759'0'0,"1"0"-1614"0"0,0-1 87 0 0,1 0-1 0 0,-1 1 0 0 0,1-1 0 0 0,-1 1 0 0 0,1-1 0 0 0,-1 1 0 0 0,1 0 1 0 0,-1 0-1 0 0,4-1 0 0 0,-4 2-98 0 0,0-1 1 0 0,-1 1-1 0 0,1-1 1 0 0,0 0-1 0 0,0 1 0 0 0,0 0 1 0 0,-1-1-1 0 0,1 1 1 0 0,0-1-1 0 0,-1 1 0 0 0,1 0 1 0 0,1 1-1 0 0,0 0-408 0 0,3 6 510 0 0,1 0-1 0 0,-1 1 1 0 0,0 0 0 0 0,-1 0 0 0 0,0 0-1 0 0,-1 0 1 0 0,0 0 0 0 0,3 12 0 0 0,4 13 368 0 0,5 10 140 0 0,-2 0 1 0 0,12 80-1 0 0,-22-95-663 0 0,-1 0 0 0 0,-1 0 0 0 0,-1 0 0 0 0,-1 1-1 0 0,-8 40 1 0 0,3-42-76 0 0,-15 69 96 0 0,17-86-146 0 0,0 1-1 0 0,0-1 1 0 0,-1 0 0 0 0,0 0 0 0 0,-1-1-1 0 0,-8 11 1 0 0,1-5-1282 0 0,-3-3-5301 0 0,-1-3-2149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65 6448 0 0,'0'0'585'0'0,"-5"-5"1975"0"0,-2-10-380 0 0,2 5-1041 0 0,4 8-961 0 0,0 0-1 0 0,1 0 1 0 0,-1 1 0 0 0,0-1 0 0 0,0 0 0 0 0,0 0 0 0 0,0 0 0 0 0,-1 1 0 0 0,1-1 0 0 0,0 1 0 0 0,-1-1 0 0 0,1 1-1 0 0,-1-1 1 0 0,1 1 0 0 0,-1 0 0 0 0,1 0 0 0 0,-1 0 0 0 0,0 0 0 0 0,0 0 0 0 0,0 0 0 0 0,0 0 0 0 0,0 1 0 0 0,0-1-1 0 0,1 1 1 0 0,-1-1 0 0 0,-1 1 0 0 0,1 0 0 0 0,0 0 0 0 0,0-1 0 0 0,0 2 0 0 0,-2-1 0 0 0,-3 0-22 0 0,1 1 0 0 0,-1 0 1 0 0,1 0-1 0 0,0 0 0 0 0,0 1 0 0 0,-1 0 0 0 0,1 0 1 0 0,0 0-1 0 0,0 1 0 0 0,1 0 0 0 0,-1 0 1 0 0,-9 8-1 0 0,7-6-114 0 0,1 1 0 0 0,1 1 0 0 0,-1 0 1 0 0,1 0-1 0 0,0 0 0 0 0,1 0 0 0 0,0 1 0 0 0,-6 12 0 0 0,-9 13 49 0 0,-4 10 58 0 0,10-11-64 0 0,2 1 0 0 0,0 0-1 0 0,3 1 1 0 0,0 0-1 0 0,3 0 1 0 0,0 1-1 0 0,3 0 1 0 0,0 67 0 0 0,6-71 115 0 0,1 0 1 0 0,1 0-1 0 0,2-1 1 0 0,0 0-1 0 0,3 0 1 0 0,13 32-1 0 0,-14-44-56 0 0,0 1 0 0 0,1-1-1 0 0,1-1 1 0 0,1 0-1 0 0,0 0 1 0 0,1-1-1 0 0,1-1 1 0 0,0 0-1 0 0,1-1 1 0 0,20 15-1 0 0,-29-25-90 0 0,-1-1 0 0 0,1 1 1 0 0,0-1-1 0 0,0 0 0 0 0,1-1 0 0 0,-1 1 0 0 0,1-1 0 0 0,-1-1 0 0 0,1 1 0 0 0,0-1 1 0 0,12 1-1 0 0,-10-2-29 0 0,0-1 1 0 0,0 0-1 0 0,-1 0 1 0 0,1-1 0 0 0,-1 0-1 0 0,1-1 1 0 0,-1 1-1 0 0,15-8 1 0 0,-1-2 85 0 0,1-1 0 0 0,-2-1 1 0 0,1-1-1 0 0,-2-1 0 0 0,0 0 1 0 0,-1-2-1 0 0,-1 0 0 0 0,-1-1 0 0 0,0-1 1 0 0,-2 0-1 0 0,0-2 0 0 0,-1 1 0 0 0,-1-2 1 0 0,-1 0-1 0 0,-1 0 0 0 0,8-27 0 0 0,-9 18-47 0 0,-1-1-1 0 0,-2 0 1 0 0,-1 0-1 0 0,2-41 1 0 0,-7 53-6 0 0,-1-1 0 0 0,-1 1 1 0 0,-1-1-1 0 0,-1 1 0 0 0,-1 0 1 0 0,-1 0-1 0 0,-12-34 0 0 0,7 31 14 0 0,0 0 0 0 0,-2 1-1 0 0,-15-24 1 0 0,22 39-45 0 0,0 1 0 0 0,-1 0 1 0 0,0 0-1 0 0,0 1 0 0 0,0 0 0 0 0,-1 0 1 0 0,0 0-1 0 0,0 1 0 0 0,0 0 0 0 0,-1 0 1 0 0,0 0-1 0 0,-13-5 0 0 0,12 7-11 0 0,0 1 1 0 0,-1 0-1 0 0,1 0 0 0 0,-1 1 0 0 0,1 0 1 0 0,-1 0-1 0 0,1 1 0 0 0,-1 0 0 0 0,0 1 1 0 0,1 0-1 0 0,-16 4 0 0 0,14-2-28 0 0,0 1-1 0 0,0 0 1 0 0,0 1 0 0 0,1 0-1 0 0,0 1 1 0 0,0 0 0 0 0,0 1-1 0 0,1 0 1 0 0,-11 9-1 0 0,12-9-327 0 0,0 1 0 0 0,0-1 0 0 0,0 1 0 0 0,1 1 0 0 0,0-1 0 0 0,1 1 0 0 0,0 1 0 0 0,-5 10 0 0 0,9-13-2207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2304 0 0,'0'0'441'0'0,"5"-8"6409"0"0,-1 1-5563 0 0,8-10-91 0 0,1 0-1 0 0,1 1 1 0 0,0 0-1 0 0,2 1 1 0 0,29-22 0 0 0,-23 19-333 0 0,-13 11-458 0 0,1 0-1 0 0,1 0 0 0 0,11-4 0 0 0,-1-1 243 0 0,-20 11-602 0 0,1 1 0 0 0,-1-1-1 0 0,1 0 1 0 0,-1 0 0 0 0,1 0-1 0 0,-1 1 1 0 0,1-1 0 0 0,0 1-1 0 0,-1-1 1 0 0,1 1-1 0 0,0 0 1 0 0,-1 0 0 0 0,1 0-1 0 0,0 0 1 0 0,-1 0 0 0 0,1 0-1 0 0,0 0 1 0 0,0 0 0 0 0,-1 1-1 0 0,1-1 1 0 0,0 1 0 0 0,-1-1-1 0 0,1 1 1 0 0,-1-1 0 0 0,1 1-1 0 0,-1 0 1 0 0,1 0-1 0 0,-1 0 1 0 0,1 0 0 0 0,-1 0-1 0 0,0 0 1 0 0,0 0 0 0 0,1 1-1 0 0,-1-1 1 0 0,0 0 0 0 0,0 1-1 0 0,1 1 1 0 0,2 5 78 0 0,1 0 0 0 0,-2 1 0 0 0,1-1 0 0 0,-1 1-1 0 0,3 12 1 0 0,-4-15-85 0 0,3 14 336 0 0,0 0 65 0 0,1-1 0 0 0,14 31 0 0 0,-17-44-369 0 0,0-1 0 0 0,0 1 0 0 0,0-1 0 0 0,1 0 0 0 0,0-1 0 0 0,0 1 0 0 0,0-1 1 0 0,0 1-1 0 0,1-1 0 0 0,0 0 0 0 0,0-1 0 0 0,0 1 0 0 0,8 3 0 0 0,-10-6-24 0 0,0 0 0 0 0,0 0 1 0 0,0-1-1 0 0,0 1 0 0 0,0-1 0 0 0,0 0 0 0 0,0 1 0 0 0,0-1 0 0 0,0-1 0 0 0,1 1 1 0 0,4-1-1 0 0,36-12 273 0 0,-35 11-267 0 0,-2-1-24 0 0,0 0-1 0 0,-1 0 0 0 0,1 0 0 0 0,-1-1 0 0 0,0 0 0 0 0,0 0 0 0 0,10-8 0 0 0,0-4-25 0 0,17-20 0 0 0,-24 24-644 0 0,1 1-1 0 0,0 0 1 0 0,1 1 0 0 0,0 0 0 0 0,19-12-1 0 0,-11 12-1177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8752 0 0,'0'0'673'0'0,"-13"3"1787"0"0,9-1-1987 0 0,-1 0 1 0 0,1 1-1 0 0,-1-1 0 0 0,1 1 1 0 0,0 0-1 0 0,0 1 0 0 0,0-1 1 0 0,1 1-1 0 0,-1 0 0 0 0,-5 8 1 0 0,-2 4-40 0 0,-13 27 0 0 0,17-31-211 0 0,-3 9 68 0 0,1 0 0 0 0,-13 44-1 0 0,-4 49 451 0 0,24-102-648 0 0,-10 58 642 0 0,3 0 1 0 0,3 1-1 0 0,3 0 0 0 0,3-1 1 0 0,3 1-1 0 0,16 90 1 0 0,-15-134-509 0 0,1 1 0 0 0,2-1 0 0 0,1 0 0 0 0,1-1 0 0 0,15 33 0 0 0,-21-54-223 0 0,0 0-1 0 0,0-1 0 0 0,0 1 1 0 0,1 0-1 0 0,-1-1 1 0 0,5 4-1 0 0,-6-6-16 0 0,0 0 1 0 0,0-1-1 0 0,0 1 0 0 0,0-1 0 0 0,0 0 0 0 0,1 0 1 0 0,-1 0-1 0 0,0 0 0 0 0,0 0 0 0 0,1 0 0 0 0,-1 0 1 0 0,1-1-1 0 0,-1 1 0 0 0,5-1 0 0 0,-6 0-143 0 0,0-1-1 0 0,0 1 0 0 0,0-1 1 0 0,0 1-1 0 0,0-1 1 0 0,0 1-1 0 0,-1-1 0 0 0,1 0 1 0 0,0 0-1 0 0,0 1 1 0 0,-1-1-1 0 0,1 0 1 0 0,0 0-1 0 0,-1 0 0 0 0,1 0 1 0 0,-1 0-1 0 0,1 0 1 0 0,-1 0-1 0 0,0 0 0 0 0,1 0 1 0 0,-1 0-1 0 0,0-1 1 0 0,1 1-345 0 0,2-13-7604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7 354 1840 0 0,'-6'8'16167'0'0,"9"-9"-15956"0"0,0-1-1 0 0,1 1 1 0 0,-1 0-1 0 0,0-1 0 0 0,1 0 1 0 0,-1 0-1 0 0,0 0 0 0 0,-1 0 1 0 0,1 0-1 0 0,0-1 0 0 0,0 1 1 0 0,-1-1-1 0 0,0 0 1 0 0,1 1-1 0 0,2-6 0 0 0,4-7 557 0 0,15-32 0 0 0,-22 44-704 0 0,18-46 799 0 0,18-65 0 0 0,-30 88-605 0 0,-3 9-76 0 0,-2 5 68 0 0,1-1 0 0 0,7-14 0 0 0,-10 27-239 0 0,0 1-1 0 0,0-1 1 0 0,0 1-1 0 0,0-1 1 0 0,-1 1-1 0 0,1 0 1 0 0,0-1-1 0 0,0 1 1 0 0,-1 0-1 0 0,1 0 1 0 0,-1-1-1 0 0,1 1 1 0 0,-1 0-1 0 0,1 0 1 0 0,-1 0-1 0 0,1 0 1 0 0,-1 0-1 0 0,0-1 1 0 0,1 1-1 0 0,-1 0 1 0 0,0 0-1 0 0,0 0 1 0 0,0 0-1 0 0,0 1 1 0 0,5 30 56 0 0,-5-28-55 0 0,5 69 318 0 0,-3-35 25 0 0,10 56 0 0 0,-7-63-199 0 0,-4-22-106 0 0,0 0-1 0 0,4 16 0 0 0,5 12 47 0 0,-7-25-118 0 0,0-1 0 0 0,8 21-1 0 0,-10-31-39 0 0,-1 0 19 0 0,1 0 1 0 0,-1 0-1 0 0,1 0 0 0 0,-1 0 0 0 0,1-1 1 0 0,-1 1-1 0 0,0 0 0 0 0,1 0 0 0 0,-1 0 1 0 0,0 0-1 0 0,0 0 0 0 0,0 0 0 0 0,0 0 0 0 0,0 0 1 0 0,0 0-1 0 0,0 0 0 0 0,0 0 0 0 0,0 0 1 0 0,0 0-1 0 0,0 0 0 0 0,0 0 0 0 0,-1 0 1 0 0,1 0-1 0 0,-1 1 0 0 0,-20-7-16315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2760 0 0,'0'0'12181'0'0,"6"-16"-9803"0"0,3-9-666 0 0,14-83 1239 0 0,-7 35-1582 0 0,-7 41-585 0 0,-6 25-421 0 0,-1 0-1 0 0,0-1 1 0 0,0 1 0 0 0,1-15 0 0 0,3 50-441 0 0,-7 70 25 0 0,2-75 100 0 0,1 0 1 0 0,1 0-1 0 0,1-1 1 0 0,9 32-1 0 0,-13-53-43 0 0,1 1-1 0 0,-1-1 1 0 0,1 0-1 0 0,-1 1 1 0 0,1-1-1 0 0,0 0 1 0 0,-1 0 0 0 0,1 1-1 0 0,0-1 1 0 0,0 0-1 0 0,0 0 1 0 0,0 0-1 0 0,0 0 1 0 0,0 0-1 0 0,0 0 1 0 0,0 0-1 0 0,1-1 1 0 0,-1 1 0 0 0,0 0-1 0 0,1 0 1 0 0,-1-1-1 0 0,0 1 1 0 0,1-1-1 0 0,-1 0 1 0 0,0 1-1 0 0,1-1 1 0 0,-1 0-1 0 0,3 0 1 0 0,-1 0-3 0 0,-1 0-1 0 0,1-1 1 0 0,-1 1 0 0 0,0-1-1 0 0,0 0 1 0 0,1 0 0 0 0,-1 0 0 0 0,0 0-1 0 0,0 0 1 0 0,0 0 0 0 0,0-1-1 0 0,0 1 1 0 0,0 0 0 0 0,0-1-1 0 0,-1 0 1 0 0,3-2 0 0 0,3-5 82 0 0,0-1 0 0 0,-1 0 0 0 0,0-1 0 0 0,0 0-1 0 0,-1 0 1 0 0,4-15 0 0 0,14-28 22 0 0,30-67 133 0 0,-28 58-328 0 0,-21 51-126 0 0,9-15-3860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8432 0 0,'0'0'388'0'0,"6"-24"8998"0"0,-6 24-9213 0 0,7 5 1863 0 0,6 9-1660 0 0,-8-4-27 0 0,-1 0 0 0 0,0 0 0 0 0,0 0 0 0 0,-1 0-1 0 0,3 20 1 0 0,3 5 222 0 0,18 71 589 0 0,8 28-624 0 0,-20-96-296 0 0,-14-37-52 0 0,-2-3-334 0 0,1 0 0 0 0,-1-1 0 0 0,1 1 0 0 0,-1 0-1 0 0,0 0 1 0 0,0 0 0 0 0,0 0 0 0 0,0 0 0 0 0,0 0 0 0 0,0 0 0 0 0,-3-2-1 0 0,-15-19-2389 0 0,19 22 2493 0 0,-24-25-2478 0 0,12 12 1269 0 0,-22-20 0 0 0,18 19 1773 0 0,-28-31 0 0 0,44 45-428 0 0,-1 0 0 0 0,1 1 0 0 0,-1-1 0 0 0,1 1 0 0 0,0-1 0 0 0,-1 0 0 0 0,1 1 0 0 0,0-1 0 0 0,-1 0 0 0 0,1 1-1 0 0,0-1 1 0 0,0 0 0 0 0,0 0 0 0 0,0 1 0 0 0,-1-1 0 0 0,1 0 0 0 0,0 0 0 0 0,0 1 0 0 0,0-1 0 0 0,1 0 0 0 0,-1 1-1 0 0,0-1 1 0 0,0 0 0 0 0,0 0 0 0 0,0 1 0 0 0,1-1 0 0 0,-1 0 0 0 0,0 1 0 0 0,1-1 0 0 0,-1 0 0 0 0,1 1 0 0 0,-1-1-1 0 0,0 1 1 0 0,1-1 0 0 0,-1 0 0 0 0,1 1 0 0 0,0 0 0 0 0,-1-1 0 0 0,1 1 0 0 0,-1-1 0 0 0,1 1 0 0 0,1-1 0 0 0,4-3 321 0 0,0 1 0 0 0,1 0 1 0 0,12-4-1 0 0,-6 3-219 0 0,2-2 516 0 0,29-5-1 0 0,-39 10-556 0 0,5-2 13 0 0,-1 1 60 0 0,0 0 1 0 0,17-1-1 0 0,-25 3-131 0 0,7 10 54 0 0,-7-8-141 0 0,-1 1 0 0 0,0-1 0 0 0,0 0 0 0 0,0 0 0 0 0,0 1 0 0 0,-1-1 0 0 0,1 0 0 0 0,0 0 0 0 0,-1 0 1 0 0,0 0-1 0 0,0 0 0 0 0,1 1 0 0 0,-1-1 0 0 0,0 0 0 0 0,-1-1 0 0 0,1 1 0 0 0,0 0 0 0 0,0 0 0 0 0,-1 0 1 0 0,1-1-1 0 0,-1 1 0 0 0,-2 2 0 0 0,-3 1 30 0 0,1 0-1 0 0,-1 0 1 0 0,0-1 0 0 0,-13 7-1 0 0,15-8-38 0 0,-1 0 0 0 0,0-1 0 0 0,1 1 0 0 0,-1-1 0 0 0,0-1 0 0 0,0 1 0 0 0,0-1 0 0 0,0 0 0 0 0,0-1 0 0 0,-8 1 0 0 0,-17 4 11 0 0,30-5 133 0 0,2 0-139 0 0,-1 0 1 0 0,0 0-1 0 0,0-1 1 0 0,0 1-1 0 0,0 0 1 0 0,0 0 0 0 0,0 0-1 0 0,0 0 1 0 0,0 0-1 0 0,1 0 1 0 0,-1 0-1 0 0,0-1 1 0 0,0 1-1 0 0,0 0 1 0 0,0 0-1 0 0,0 0 1 0 0,0 0-1 0 0,0 0 1 0 0,0-1-1 0 0,0 1 1 0 0,0 0-1 0 0,0 0 1 0 0,0 0-1 0 0,0 0 1 0 0,0 0-1 0 0,0-1 1 0 0,0 1-1 0 0,0 0 1 0 0,0 0 0 0 0,0 0-1 0 0,0 0 1 0 0,0 0-1 0 0,0 0 1 0 0,-1-1-1 0 0,1 1 1 0 0,0 0-1 0 0,0 0 1 0 0,0 0-1 0 0,0 0 1 0 0,0 0-1 0 0,0 0 1 0 0,0 0-1 0 0,0 0 1 0 0,0-1-1 0 0,-1 1 1 0 0,1 0-1 0 0,0 0 1 0 0,0 0-1 0 0,0 0 1 0 0,0 0-1 0 0,0 0 1 0 0,-1 0-1 0 0,1 0 1 0 0,0 0 0 0 0,0 0-1 0 0,0 0 1 0 0,0 0-1 0 0,0 0 1 0 0,-1 0-1 0 0,14-9 107 0 0,-11 8-62 0 0,5-4 19 0 0,1 1 0 0 0,0 1 0 0 0,0-1 0 0 0,0 1 0 0 0,10-3 0 0 0,16-5 181 0 0,-25 8-324 0 0,-1 0-1 0 0,1 1 1 0 0,0 1-1 0 0,14-2 0 0 0,3 0-1468 0 0,14-2-1947 0 0,-28 4 1768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7368 0 0,'0'0'7906'0'0,"-1"8"-6149"0"0,1 4-808 0 0,-1 1 0 0 0,4 23 0 0 0,-1 3-85 0 0,-14 241 1824 0 0,9-245-2605 0 0,1 1 0 0 0,5 56 0 0 0,-3-89-354 0 0,0 0 0 0 0,1-1 0 0 0,0 1 0 0 0,0 0 0 0 0,1 4 0 0 0,11-12-8016 0 0,-5 0 2329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10912 0 0,'-4'1'189'0'0,"1"-1"0"0"0,-1 1 0 0 0,1 0 0 0 0,-1 0 0 0 0,1 0 0 0 0,0 0 0 0 0,-1 0 0 0 0,1 1 0 0 0,0 0 0 0 0,0-1 0 0 0,0 1 0 0 0,0 0 0 0 0,1 1 0 0 0,-1-1 0 0 0,0 0 0 0 0,-3 6 0 0 0,2-2 408 0 0,1 0 0 0 0,-1 0 1 0 0,2 0-1 0 0,-1 1 0 0 0,1-1 1 0 0,0 1-1 0 0,-2 12 0 0 0,2-11-101 0 0,0 0-1 0 0,1 0 0 0 0,1 0 0 0 0,0 9 0 0 0,0-13-289 0 0,0-1-1 0 0,1 1 1 0 0,-1-1-1 0 0,1 1 1 0 0,0-1-1 0 0,0 1 1 0 0,0-1 0 0 0,1 0-1 0 0,-1 1 1 0 0,1-1-1 0 0,4 5 1 0 0,-5-6-143 0 0,-1-1 1 0 0,1 1-1 0 0,1-1 1 0 0,-1 0-1 0 0,0 1 1 0 0,0-1-1 0 0,0 0 1 0 0,1 0-1 0 0,-1 0 1 0 0,0 0-1 0 0,1 0 1 0 0,-1 0-1 0 0,1 0 1 0 0,-1-1-1 0 0,1 1 1 0 0,-1 0-1 0 0,1-1 1 0 0,0 0-1 0 0,-1 1 1 0 0,1-1-1 0 0,0 0 1 0 0,-1 0-1 0 0,1 1 1 0 0,0-1-1 0 0,-1-1 1 0 0,1 1-1 0 0,0 0 1 0 0,-1 0-1 0 0,1-1 1 0 0,0 1-1 0 0,-1-1 1 0 0,1 1-1 0 0,0-1 1 0 0,-1 1-1 0 0,1-1 1 0 0,-1 0-1 0 0,0 0 1 0 0,1 0-1 0 0,1-1 1 0 0,4-4-15 0 0,-1-1-1 0 0,0 1 1 0 0,0-1 0 0 0,0 0 0 0 0,0 0-1 0 0,-1-1 1 0 0,-1 1 0 0 0,1-1-1 0 0,-1 0 1 0 0,4-11 0 0 0,3-13-91 0 0,10-43 0 0 0,-20 71-28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 1376 0 0,'0'0'8697'0'0,"0"-1"-8145"0"0,0 0-1 0 0,0 0 1 0 0,0 0-1 0 0,0 0 1 0 0,0 0-1 0 0,0 0 1 0 0,0 0 0 0 0,0 0-1 0 0,0 1 1 0 0,0-1-1 0 0,0 0 1 0 0,-1-1-1 0 0,-1 1-431 0 0,1 0-1 0 0,-1 1 1 0 0,0-1-1 0 0,0 1 1 0 0,1-1-1 0 0,-1 1 0 0 0,0 0 1 0 0,0 0-1 0 0,0 0 1 0 0,1 0-1 0 0,-1 0 0 0 0,0 0 1 0 0,0 0-1 0 0,0 1 1 0 0,1-1-1 0 0,-1 1 0 0 0,0-1 1 0 0,0 1-1 0 0,1 0 1 0 0,-1-1-1 0 0,1 1 0 0 0,-1 0 1 0 0,-1 2-1 0 0,-2 0 63 0 0,0 0 0 0 0,1 0-1 0 0,0 1 1 0 0,0 0-1 0 0,0 0 1 0 0,-5 6 0 0 0,5-6-105 0 0,1 1 1 0 0,0 0-1 0 0,0 0 1 0 0,0 0-1 0 0,0 1 1 0 0,1-1 0 0 0,0 1-1 0 0,0-1 1 0 0,0 1-1 0 0,1 0 1 0 0,-2 5-1 0 0,3-4 34 0 0,0 1 0 0 0,0-1-1 0 0,0 0 1 0 0,1 0-1 0 0,0 0 1 0 0,1 0-1 0 0,1 7 1 0 0,-2-12-56 0 0,0 1-1 0 0,0-1 1 0 0,0 1-1 0 0,1-1 1 0 0,-1 1-1 0 0,1-1 1 0 0,-1 1-1 0 0,1-1 1 0 0,2 3 0 0 0,-2-4-34 0 0,-1-1 1 0 0,0 1 0 0 0,0 0-1 0 0,0 0 1 0 0,0 0 0 0 0,1-1-1 0 0,-1 1 1 0 0,0-1 0 0 0,1 1-1 0 0,-1-1 1 0 0,0 1 0 0 0,1-1-1 0 0,-1 0 1 0 0,1 0 0 0 0,-1 0 0 0 0,0 0-1 0 0,1 0 1 0 0,-1 0 0 0 0,2 0-1 0 0,0-1 7 0 0,-1 1-1 0 0,1-1 1 0 0,-1 0 0 0 0,0 0-1 0 0,1 0 1 0 0,-1-1-1 0 0,0 1 1 0 0,0-1-1 0 0,0 1 1 0 0,0-1 0 0 0,0 1-1 0 0,0-1 1 0 0,-1 0-1 0 0,3-2 1 0 0,-2 1 22 0 0,1-1 0 0 0,-1 1 0 0 0,0-1 0 0 0,1 0 0 0 0,-2 1 0 0 0,1-1 0 0 0,1-5 0 0 0,0-1 89 0 0,1-1 1 0 0,-1 1 0 0 0,2 1-1 0 0,10-20 1 0 0,-15 28-118 0 0,1 0-1 0 0,-1 0 1 0 0,1 1-1 0 0,-1-1 1 0 0,1 0-1 0 0,0 0 1 0 0,-1 0-1 0 0,1 0 1 0 0,0 1-1 0 0,0-1 1 0 0,0 0-1 0 0,-1 1 1 0 0,1-1-1 0 0,0 0 1 0 0,0 1-1 0 0,0 0 1 0 0,0-1-1 0 0,0 1 1 0 0,0-1-1 0 0,0 1 1 0 0,0 0-1 0 0,0 0 1 0 0,0-1-1 0 0,0 1 1 0 0,0 0-1 0 0,0 0 1 0 0,1 0-1 0 0,-1 0 1 0 0,0 0-1 0 0,0 1 1 0 0,0-1 0 0 0,0 0-1 0 0,0 0 1 0 0,0 1-1 0 0,0-1 1 0 0,0 1-1 0 0,0-1 1 0 0,1 1-1 0 0,1 1 26 0 0,-1 1 1 0 0,1-1-1 0 0,-1 0 0 0 0,0 0 1 0 0,1 1-1 0 0,-1 0 0 0 0,-1-1 1 0 0,1 1-1 0 0,0 0 0 0 0,-1 0 1 0 0,2 3-1 0 0,-1 0-8 0 0,0 0 0 0 0,-1-1 0 0 0,1 1 0 0 0,-2 0 1 0 0,1 0-1 0 0,0-1 0 0 0,-1 1 0 0 0,0 0 0 0 0,-1 0 0 0 0,-1 10 1 0 0,-3 4 66 0 0,-11 33 0 0 0,11-38-76 0 0,1-4-19 0 0,0-1 0 0 0,-1 1 0 0 0,0-1 0 0 0,-1 0 1 0 0,0 0-1 0 0,0-1 0 0 0,-1 0 0 0 0,0 0 0 0 0,-1 0 0 0 0,0-1 0 0 0,0 0 0 0 0,-19 12 0 0 0,22-17-369 0 0,0-1-1 0 0,0 1 1 0 0,-1-1-1 0 0,1-1 0 0 0,-1 1 1 0 0,0-1-1 0 0,1 0 1 0 0,-1 0-1 0 0,0-1 1 0 0,0 0-1 0 0,-5 0 1 0 0,8 0 186 0 0,1 0 1 0 0,0 0 0 0 0,0-1-1 0 0,-1 1 1 0 0,1 0 0 0 0,0-1-1 0 0,0 0 1 0 0,0 1 0 0 0,-1-1 0 0 0,1 0-1 0 0,0 0 1 0 0,0 0 0 0 0,0 0-1 0 0,0-1 1 0 0,1 1 0 0 0,-1 0-1 0 0,0-1 1 0 0,0 1 0 0 0,1-1-1 0 0,-1 0 1 0 0,1 0 0 0 0,0 1 0 0 0,-1-1-1 0 0,1 0 1 0 0,0 0 0 0 0,0 0-1 0 0,0 0 1 0 0,0-1 0 0 0,1 1-1 0 0,-2-4 1 0 0,2-4-1887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4608 0 0,'0'0'11285'0'0,"9"0"-9812"0"0,-4 1-943 0 0,0-1-1 0 0,0 0 1 0 0,0 0-1 0 0,1-1 0 0 0,-1 1 1 0 0,0-1-1 0 0,0 0 1 0 0,5-2-1 0 0,-4 1 54 0 0,1 0-1 0 0,-1 1 0 0 0,13-1 1 0 0,-18 2-562 0 0,0 0 0 0 0,0 1 1 0 0,1-1-1 0 0,-1 0 1 0 0,0 1-1 0 0,0-1 1 0 0,0 1-1 0 0,0-1 0 0 0,0 1 1 0 0,0-1-1 0 0,0 1 1 0 0,0 0-1 0 0,0-1 1 0 0,0 1-1 0 0,0 0 0 0 0,0 0 1 0 0,0 0-1 0 0,-1 0 1 0 0,1 0-1 0 0,0 0 1 0 0,-1 0-1 0 0,1 0 0 0 0,-1 0 1 0 0,1 0-1 0 0,-1 0 1 0 0,1 0-1 0 0,-1 0 1 0 0,0 1-1 0 0,1-1 1 0 0,-1 0-1 0 0,0 0 0 0 0,0 0 1 0 0,0 0-1 0 0,0 2 1 0 0,0 3-18 0 0,0-1 1 0 0,0 0-1 0 0,0 0 1 0 0,-1 1-1 0 0,0-1 0 0 0,-2 9 1 0 0,-2-1 15 0 0,-1-1 0 0 0,-10 18 0 0 0,-2 4-123 0 0,15-25 103 0 0,2 0 0 0 0,5-1 0 0 0,-2-7 5 0 0,0 0 1 0 0,-1 0-1 0 0,1 0 0 0 0,0-1 0 0 0,0 1 0 0 0,0 0 1 0 0,0-1-1 0 0,0 1 0 0 0,0-1 0 0 0,0 0 0 0 0,0 0 0 0 0,0 0 1 0 0,0 0-1 0 0,0 0 0 0 0,0 0 0 0 0,3-1 0 0 0,34-10-1065 0 0,-31 8 258 0 0,10-2-288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1840 0 0,'0'0'11232'0'0,"-6"5"-9694"0"0,1-1-1175 0 0,-1 0 0 0 0,1 1 0 0 0,0 0 0 0 0,0 0 0 0 0,0 0 0 0 0,1 0 0 0 0,-8 12 0 0 0,-23 47 512 0 0,22-38-577 0 0,-8 15 174 0 0,-26 76 0 0 0,40-95-295 0 0,1 1-1 0 0,1 0 0 0 0,1 0 0 0 0,-2 41 0 0 0,6-53-45 0 0,0 1 0 0 0,0-1-1 0 0,1 0 1 0 0,1 0 0 0 0,0 0 0 0 0,0-1-1 0 0,1 1 1 0 0,1 0 0 0 0,0-1-1 0 0,0 0 1 0 0,1 0 0 0 0,7 11-1 0 0,-9-16-42 0 0,1 0 0 0 0,0-1 0 0 0,1 1 0 0 0,-1-1 0 0 0,1 0 0 0 0,-1 0-1 0 0,1 0 1 0 0,1-1 0 0 0,-1 0 0 0 0,0 0 0 0 0,9 4 0 0 0,-9-6-275 0 0,-1 1 0 0 0,1-1 1 0 0,0 0-1 0 0,-1 0 0 0 0,1 0 0 0 0,0-1 1 0 0,0 1-1 0 0,-1-1 0 0 0,1 0 0 0 0,0-1 1 0 0,-1 1-1 0 0,1-1 0 0 0,0 0 1 0 0,-1 0-1 0 0,8-3 0 0 0,0-4-4881 0 0,-3-1-1486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1840 0 0,'0'0'13077'0'0,"4"-7"-11472"0"0,5-2-270 0 0,-4 5-910 0 0,-1 0 1 0 0,0 0-1 0 0,0 0 0 0 0,-1-1 1 0 0,1 1-1 0 0,-1-1 0 0 0,3-6 0 0 0,31-70 906 0 0,-23 55-996 0 0,-13 26-178 0 0,16 15 0 0 0,-13-10-146 0 0,-1 0-1 0 0,0 1 1 0 0,0-1-1 0 0,0 1 1 0 0,-1 0-1 0 0,4 10 0 0 0,5 14-11 0 0,11 31 76 0 0,-22-60 322 0 0,1-2-374 0 0,0 0-1 0 0,0 0 1 0 0,0 0-1 0 0,-1 0 0 0 0,1 0 1 0 0,0 0-1 0 0,-1 0 1 0 0,1 0-1 0 0,-1-1 0 0 0,1 1 1 0 0,-1 0-1 0 0,0 0 1 0 0,0-1-1 0 0,1-1 1 0 0,-1 1 6 0 0,8-38 16 0 0,4-61 0 0 0,-12 94-1127 0 0,1 1 0 0 0,0-1-1 0 0,3-10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0,'0'1'4383'0'0,"3"6"-1988"0"0,8 5 4934 0 0,10 4-4275 0 0,4 3-2052 0 0,-18-13-911 0 0,-1 0-1 0 0,1 1 1 0 0,-1 0-1 0 0,0 1 1 0 0,0-1-1 0 0,-1 1 1 0 0,0 0-1 0 0,-1 1 0 0 0,0-1 1 0 0,0 1-1 0 0,-1 0 1 0 0,3 12-1 0 0,-2-5-6 0 0,-2 1-1 0 0,0-1 1 0 0,-1 1-1 0 0,0 0 1 0 0,-2-1-1 0 0,0 1 1 0 0,-4 22-1 0 0,-6 51-160 0 0,11-89 63 0 0,-3 44-230 0 0,3-41-48 0 0,0-1 0 0 0,0 1 0 0 0,1 0 1 0 0,-1 0-1 0 0,1 0 0 0 0,0-1 0 0 0,0 1 1 0 0,0-1-1 0 0,2 5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6912 0 0,'2'1'8751'0'0,"8"6"-6791"0"0,47 36 2176 0 0,-46-33-3952 0 0,0 1-1 0 0,0 0 1 0 0,-1 0-1 0 0,-1 1 1 0 0,0 0-1 0 0,0 1 1 0 0,-1-1-1 0 0,-1 2 1 0 0,0-1-1 0 0,-1 1 1 0 0,-1 0-1 0 0,0 1 1 0 0,-1-1-1 0 0,0 1 1 0 0,2 15-1 0 0,-4-6-89 0 0,-1 0 0 0 0,-3 45 0 0 0,-14 45-54 0 0,5-33-467 0 0,5-50-1401 0 0,-8 32 0 0 0,6-49-784 0 0,7-13 2344 0 0,-2 3-1203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205" Type="http://schemas.openxmlformats.org/officeDocument/2006/relationships/image" Target="../media/image101.png"/><Relationship Id="rId226" Type="http://schemas.openxmlformats.org/officeDocument/2006/relationships/customXml" Target="../ink/ink113.xml"/><Relationship Id="rId247" Type="http://schemas.openxmlformats.org/officeDocument/2006/relationships/image" Target="../media/image12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customXml" Target="../ink/ink108.xml"/><Relationship Id="rId237" Type="http://schemas.openxmlformats.org/officeDocument/2006/relationships/image" Target="../media/image117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customXml" Target="../ink/ink103.xml"/><Relationship Id="rId227" Type="http://schemas.openxmlformats.org/officeDocument/2006/relationships/image" Target="../media/image112.png"/><Relationship Id="rId248" Type="http://schemas.openxmlformats.org/officeDocument/2006/relationships/customXml" Target="../ink/ink12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image" Target="../media/image102.png"/><Relationship Id="rId228" Type="http://schemas.openxmlformats.org/officeDocument/2006/relationships/customXml" Target="../ink/ink114.xml"/><Relationship Id="rId249" Type="http://schemas.openxmlformats.org/officeDocument/2006/relationships/image" Target="../media/image123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customXml" Target="../ink/ink109.xml"/><Relationship Id="rId239" Type="http://schemas.openxmlformats.org/officeDocument/2006/relationships/image" Target="../media/image118.png"/><Relationship Id="rId250" Type="http://schemas.openxmlformats.org/officeDocument/2006/relationships/customXml" Target="../ink/ink125.xml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customXml" Target="../ink/ink104.xml"/><Relationship Id="rId229" Type="http://schemas.openxmlformats.org/officeDocument/2006/relationships/image" Target="../media/image113.png"/><Relationship Id="rId240" Type="http://schemas.openxmlformats.org/officeDocument/2006/relationships/customXml" Target="../ink/ink12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5.xml"/><Relationship Id="rId251" Type="http://schemas.openxmlformats.org/officeDocument/2006/relationships/image" Target="../media/image124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image" Target="../media/image103.png"/><Relationship Id="rId220" Type="http://schemas.openxmlformats.org/officeDocument/2006/relationships/customXml" Target="../ink/ink110.xml"/><Relationship Id="rId241" Type="http://schemas.openxmlformats.org/officeDocument/2006/relationships/image" Target="../media/image119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52" Type="http://schemas.openxmlformats.org/officeDocument/2006/relationships/customXml" Target="../ink/ink126.xml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42" Type="http://schemas.openxmlformats.org/officeDocument/2006/relationships/customXml" Target="../ink/ink12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6.xml"/><Relationship Id="rId253" Type="http://schemas.openxmlformats.org/officeDocument/2006/relationships/image" Target="../media/image12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customXml" Target="../ink/ink111.xml"/><Relationship Id="rId243" Type="http://schemas.openxmlformats.org/officeDocument/2006/relationships/image" Target="../media/image120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06.xml"/><Relationship Id="rId233" Type="http://schemas.openxmlformats.org/officeDocument/2006/relationships/image" Target="../media/image115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customXml" Target="../ink/ink101.xml"/><Relationship Id="rId223" Type="http://schemas.openxmlformats.org/officeDocument/2006/relationships/image" Target="../media/image110.png"/><Relationship Id="rId244" Type="http://schemas.openxmlformats.org/officeDocument/2006/relationships/customXml" Target="../ink/ink122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image" Target="../media/image100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45" Type="http://schemas.openxmlformats.org/officeDocument/2006/relationships/image" Target="../media/image121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5" Type="http://schemas.openxmlformats.org/officeDocument/2006/relationships/image" Target="../media/image116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customXml" Target="../ink/ink102.xml"/><Relationship Id="rId225" Type="http://schemas.openxmlformats.org/officeDocument/2006/relationships/image" Target="../media/image111.png"/><Relationship Id="rId246" Type="http://schemas.openxmlformats.org/officeDocument/2006/relationships/customXml" Target="../ink/ink12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r>
              <a:rPr lang="en-US" dirty="0"/>
              <a:t>Degree Planning EC (due 11/13)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B9C2-02BE-44C0-97BD-924271D11D4C}"/>
              </a:ext>
            </a:extLst>
          </p:cNvPr>
          <p:cNvGrpSpPr/>
          <p:nvPr/>
        </p:nvGrpSpPr>
        <p:grpSpPr>
          <a:xfrm>
            <a:off x="2023607" y="1140880"/>
            <a:ext cx="1117440" cy="244440"/>
            <a:chOff x="2023607" y="1140880"/>
            <a:chExt cx="1117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14:cNvPr>
                <p14:cNvContentPartPr/>
                <p14:nvPr/>
              </p14:nvContentPartPr>
              <p14:xfrm>
                <a:off x="2023607" y="1140880"/>
                <a:ext cx="49680" cy="14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967" y="1132240"/>
                  <a:ext cx="6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14:cNvPr>
                <p14:cNvContentPartPr/>
                <p14:nvPr/>
              </p14:nvContentPartPr>
              <p14:xfrm>
                <a:off x="2085527" y="1239880"/>
                <a:ext cx="3816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6887" y="1230880"/>
                  <a:ext cx="5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14:cNvPr>
                <p14:cNvContentPartPr/>
                <p14:nvPr/>
              </p14:nvContentPartPr>
              <p14:xfrm>
                <a:off x="2135927" y="1248520"/>
                <a:ext cx="62640" cy="5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27" y="1239520"/>
                  <a:ext cx="80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14:cNvPr>
                <p14:cNvContentPartPr/>
                <p14:nvPr/>
              </p14:nvContentPartPr>
              <p14:xfrm>
                <a:off x="2267687" y="1158880"/>
                <a:ext cx="252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9047" y="1150240"/>
                  <a:ext cx="4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14:cNvPr>
                <p14:cNvContentPartPr/>
                <p14:nvPr/>
              </p14:nvContentPartPr>
              <p14:xfrm>
                <a:off x="2239607" y="1247080"/>
                <a:ext cx="8676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967" y="123808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14:cNvPr>
                <p14:cNvContentPartPr/>
                <p14:nvPr/>
              </p14:nvContentPartPr>
              <p14:xfrm>
                <a:off x="2328167" y="1241680"/>
                <a:ext cx="4860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167" y="1233040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14:cNvPr>
                <p14:cNvContentPartPr/>
                <p14:nvPr/>
              </p14:nvContentPartPr>
              <p14:xfrm>
                <a:off x="2420327" y="1152760"/>
                <a:ext cx="8388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1327" y="1143760"/>
                  <a:ext cx="10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14:cNvPr>
                <p14:cNvContentPartPr/>
                <p14:nvPr/>
              </p14:nvContentPartPr>
              <p14:xfrm>
                <a:off x="2624447" y="1174720"/>
                <a:ext cx="9216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5807" y="116608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14:cNvPr>
                <p14:cNvContentPartPr/>
                <p14:nvPr/>
              </p14:nvContentPartPr>
              <p14:xfrm>
                <a:off x="2642447" y="1287400"/>
                <a:ext cx="81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3807" y="1278760"/>
                  <a:ext cx="9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14:cNvPr>
                <p14:cNvContentPartPr/>
                <p14:nvPr/>
              </p14:nvContentPartPr>
              <p14:xfrm>
                <a:off x="2759087" y="1244920"/>
                <a:ext cx="63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447" y="123628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14:cNvPr>
                <p14:cNvContentPartPr/>
                <p14:nvPr/>
              </p14:nvContentPartPr>
              <p14:xfrm>
                <a:off x="2839727" y="1260400"/>
                <a:ext cx="7884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087" y="125176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14:cNvPr>
                <p14:cNvContentPartPr/>
                <p14:nvPr/>
              </p14:nvContentPartPr>
              <p14:xfrm>
                <a:off x="2940167" y="1238800"/>
                <a:ext cx="67680" cy="6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1167" y="1230160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14:cNvPr>
                <p14:cNvContentPartPr/>
                <p14:nvPr/>
              </p14:nvContentPartPr>
              <p14:xfrm>
                <a:off x="3047447" y="1243840"/>
                <a:ext cx="9360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8447" y="123520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BBB36-6498-43AE-B854-82FFD46E60FC}"/>
              </a:ext>
            </a:extLst>
          </p:cNvPr>
          <p:cNvGrpSpPr/>
          <p:nvPr/>
        </p:nvGrpSpPr>
        <p:grpSpPr>
          <a:xfrm>
            <a:off x="2208287" y="1583680"/>
            <a:ext cx="621360" cy="305640"/>
            <a:chOff x="2208287" y="1583680"/>
            <a:chExt cx="621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14:cNvPr>
                <p14:cNvContentPartPr/>
                <p14:nvPr/>
              </p14:nvContentPartPr>
              <p14:xfrm>
                <a:off x="2208287" y="1639480"/>
                <a:ext cx="177120" cy="24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9647" y="1630840"/>
                  <a:ext cx="194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14:cNvPr>
                <p14:cNvContentPartPr/>
                <p14:nvPr/>
              </p14:nvContentPartPr>
              <p14:xfrm>
                <a:off x="2216567" y="1761880"/>
                <a:ext cx="15300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7927" y="1752880"/>
                  <a:ext cx="17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14:cNvPr>
                <p14:cNvContentPartPr/>
                <p14:nvPr/>
              </p14:nvContentPartPr>
              <p14:xfrm>
                <a:off x="2516807" y="1593040"/>
                <a:ext cx="5472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7807" y="1584400"/>
                  <a:ext cx="7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14:cNvPr>
                <p14:cNvContentPartPr/>
                <p14:nvPr/>
              </p14:nvContentPartPr>
              <p14:xfrm>
                <a:off x="2604287" y="1679800"/>
                <a:ext cx="87480" cy="9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95287" y="1670800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14:cNvPr>
                <p14:cNvContentPartPr/>
                <p14:nvPr/>
              </p14:nvContentPartPr>
              <p14:xfrm>
                <a:off x="2752607" y="1583680"/>
                <a:ext cx="7704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607" y="1574680"/>
                  <a:ext cx="94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FFC9B-CE46-473A-9442-CBF4ABCBCB54}"/>
              </a:ext>
            </a:extLst>
          </p:cNvPr>
          <p:cNvGrpSpPr/>
          <p:nvPr/>
        </p:nvGrpSpPr>
        <p:grpSpPr>
          <a:xfrm>
            <a:off x="2012087" y="2438680"/>
            <a:ext cx="1173600" cy="180000"/>
            <a:chOff x="2012087" y="2438680"/>
            <a:chExt cx="1173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14:cNvPr>
                <p14:cNvContentPartPr/>
                <p14:nvPr/>
              </p14:nvContentPartPr>
              <p14:xfrm>
                <a:off x="2012087" y="2438680"/>
                <a:ext cx="8640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447" y="243004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14:cNvPr>
                <p14:cNvContentPartPr/>
                <p14:nvPr/>
              </p14:nvContentPartPr>
              <p14:xfrm>
                <a:off x="2123687" y="2502040"/>
                <a:ext cx="5220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4687" y="2493400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14:cNvPr>
                <p14:cNvContentPartPr/>
                <p14:nvPr/>
              </p14:nvContentPartPr>
              <p14:xfrm>
                <a:off x="2200007" y="2509960"/>
                <a:ext cx="730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007" y="2500960"/>
                  <a:ext cx="90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14:cNvPr>
                <p14:cNvContentPartPr/>
                <p14:nvPr/>
              </p14:nvContentPartPr>
              <p14:xfrm>
                <a:off x="2301887" y="2504560"/>
                <a:ext cx="5040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247" y="2495560"/>
                  <a:ext cx="6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14:cNvPr>
                <p14:cNvContentPartPr/>
                <p14:nvPr/>
              </p14:nvContentPartPr>
              <p14:xfrm>
                <a:off x="2381807" y="2518240"/>
                <a:ext cx="8244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2807" y="250960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14:cNvPr>
                <p14:cNvContentPartPr/>
                <p14:nvPr/>
              </p14:nvContentPartPr>
              <p14:xfrm>
                <a:off x="2478287" y="2523280"/>
                <a:ext cx="3672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9647" y="2514280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14:cNvPr>
                <p14:cNvContentPartPr/>
                <p14:nvPr/>
              </p14:nvContentPartPr>
              <p14:xfrm>
                <a:off x="2539487" y="2534800"/>
                <a:ext cx="4644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0487" y="2526160"/>
                  <a:ext cx="64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14:cNvPr>
                <p14:cNvContentPartPr/>
                <p14:nvPr/>
              </p14:nvContentPartPr>
              <p14:xfrm>
                <a:off x="2625527" y="2552440"/>
                <a:ext cx="3132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87" y="254380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14:cNvPr>
                <p14:cNvContentPartPr/>
                <p14:nvPr/>
              </p14:nvContentPartPr>
              <p14:xfrm>
                <a:off x="2715527" y="2505280"/>
                <a:ext cx="5004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6887" y="2496280"/>
                  <a:ext cx="6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14:cNvPr>
                <p14:cNvContentPartPr/>
                <p14:nvPr/>
              </p14:nvContentPartPr>
              <p14:xfrm>
                <a:off x="2779607" y="2511760"/>
                <a:ext cx="55080" cy="5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0967" y="2502760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14:cNvPr>
                <p14:cNvContentPartPr/>
                <p14:nvPr/>
              </p14:nvContentPartPr>
              <p14:xfrm>
                <a:off x="2841527" y="2508880"/>
                <a:ext cx="777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32887" y="2500240"/>
                  <a:ext cx="95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14:cNvPr>
                <p14:cNvContentPartPr/>
                <p14:nvPr/>
              </p14:nvContentPartPr>
              <p14:xfrm>
                <a:off x="2935127" y="2446960"/>
                <a:ext cx="6876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6487" y="2437960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14:cNvPr>
                <p14:cNvContentPartPr/>
                <p14:nvPr/>
              </p14:nvContentPartPr>
              <p14:xfrm>
                <a:off x="3022607" y="2519320"/>
                <a:ext cx="651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3967" y="2510320"/>
                  <a:ext cx="8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14:cNvPr>
                <p14:cNvContentPartPr/>
                <p14:nvPr/>
              </p14:nvContentPartPr>
              <p14:xfrm>
                <a:off x="3108647" y="2448040"/>
                <a:ext cx="7704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99647" y="243904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4F6D00-94B9-4827-829A-7B3FEA83EDD5}"/>
              </a:ext>
            </a:extLst>
          </p:cNvPr>
          <p:cNvGrpSpPr/>
          <p:nvPr/>
        </p:nvGrpSpPr>
        <p:grpSpPr>
          <a:xfrm>
            <a:off x="2247887" y="2698240"/>
            <a:ext cx="526680" cy="172800"/>
            <a:chOff x="2247887" y="2698240"/>
            <a:chExt cx="526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14:cNvPr>
                <p14:cNvContentPartPr/>
                <p14:nvPr/>
              </p14:nvContentPartPr>
              <p14:xfrm>
                <a:off x="2247887" y="2698240"/>
                <a:ext cx="9180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8887" y="2689240"/>
                  <a:ext cx="109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14:cNvPr>
                <p14:cNvContentPartPr/>
                <p14:nvPr/>
              </p14:nvContentPartPr>
              <p14:xfrm>
                <a:off x="2268767" y="2799400"/>
                <a:ext cx="8748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0127" y="2790760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14:cNvPr>
                <p14:cNvContentPartPr/>
                <p14:nvPr/>
              </p14:nvContentPartPr>
              <p14:xfrm>
                <a:off x="2388287" y="2759440"/>
                <a:ext cx="141480" cy="8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79287" y="2750800"/>
                  <a:ext cx="15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14:cNvPr>
                <p14:cNvContentPartPr/>
                <p14:nvPr/>
              </p14:nvContentPartPr>
              <p14:xfrm>
                <a:off x="2560007" y="2774920"/>
                <a:ext cx="66240" cy="6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51367" y="2766280"/>
                  <a:ext cx="83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14:cNvPr>
                <p14:cNvContentPartPr/>
                <p14:nvPr/>
              </p14:nvContentPartPr>
              <p14:xfrm>
                <a:off x="2667287" y="2757280"/>
                <a:ext cx="10728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8287" y="2748280"/>
                  <a:ext cx="124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3DFFF-4656-4472-95A0-D4BDDCFACD8A}"/>
              </a:ext>
            </a:extLst>
          </p:cNvPr>
          <p:cNvGrpSpPr/>
          <p:nvPr/>
        </p:nvGrpSpPr>
        <p:grpSpPr>
          <a:xfrm>
            <a:off x="2143127" y="3037000"/>
            <a:ext cx="746640" cy="331920"/>
            <a:chOff x="2143127" y="3037000"/>
            <a:chExt cx="7466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14:cNvPr>
                <p14:cNvContentPartPr/>
                <p14:nvPr/>
              </p14:nvContentPartPr>
              <p14:xfrm>
                <a:off x="2143127" y="3079120"/>
                <a:ext cx="18360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4127" y="3070480"/>
                  <a:ext cx="20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14:cNvPr>
                <p14:cNvContentPartPr/>
                <p14:nvPr/>
              </p14:nvContentPartPr>
              <p14:xfrm>
                <a:off x="2161487" y="3185320"/>
                <a:ext cx="1126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2847" y="3176680"/>
                  <a:ext cx="130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14:cNvPr>
                <p14:cNvContentPartPr/>
                <p14:nvPr/>
              </p14:nvContentPartPr>
              <p14:xfrm>
                <a:off x="2435447" y="3043840"/>
                <a:ext cx="7308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26807" y="3035200"/>
                  <a:ext cx="9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14:cNvPr>
                <p14:cNvContentPartPr/>
                <p14:nvPr/>
              </p14:nvContentPartPr>
              <p14:xfrm>
                <a:off x="2535887" y="3160480"/>
                <a:ext cx="10332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26887" y="315148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14:cNvPr>
                <p14:cNvContentPartPr/>
                <p14:nvPr/>
              </p14:nvContentPartPr>
              <p14:xfrm>
                <a:off x="2700407" y="3108640"/>
                <a:ext cx="73080" cy="5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1767" y="3100000"/>
                  <a:ext cx="90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14:cNvPr>
                <p14:cNvContentPartPr/>
                <p14:nvPr/>
              </p14:nvContentPartPr>
              <p14:xfrm>
                <a:off x="2799047" y="3037000"/>
                <a:ext cx="907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0407" y="3028360"/>
                  <a:ext cx="1083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2B4110-9820-4F6D-98E8-22E9784F9253}"/>
              </a:ext>
            </a:extLst>
          </p:cNvPr>
          <p:cNvGrpSpPr/>
          <p:nvPr/>
        </p:nvGrpSpPr>
        <p:grpSpPr>
          <a:xfrm>
            <a:off x="3755567" y="1446880"/>
            <a:ext cx="707760" cy="394920"/>
            <a:chOff x="3755567" y="1446880"/>
            <a:chExt cx="707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14:cNvPr>
                <p14:cNvContentPartPr/>
                <p14:nvPr/>
              </p14:nvContentPartPr>
              <p14:xfrm>
                <a:off x="3755567" y="1495120"/>
                <a:ext cx="209160" cy="34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6927" y="1486480"/>
                  <a:ext cx="22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14:cNvPr>
                <p14:cNvContentPartPr/>
                <p14:nvPr/>
              </p14:nvContentPartPr>
              <p14:xfrm>
                <a:off x="3763487" y="1654960"/>
                <a:ext cx="18396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4847" y="1645960"/>
                  <a:ext cx="20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14:cNvPr>
                <p14:cNvContentPartPr/>
                <p14:nvPr/>
              </p14:nvContentPartPr>
              <p14:xfrm>
                <a:off x="4055447" y="1446880"/>
                <a:ext cx="111240" cy="38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6807" y="1437880"/>
                  <a:ext cx="12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14:cNvPr>
                <p14:cNvContentPartPr/>
                <p14:nvPr/>
              </p14:nvContentPartPr>
              <p14:xfrm>
                <a:off x="4150127" y="1607440"/>
                <a:ext cx="115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1487" y="1598800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14:cNvPr>
                <p14:cNvContentPartPr/>
                <p14:nvPr/>
              </p14:nvContentPartPr>
              <p14:xfrm>
                <a:off x="4283327" y="1526440"/>
                <a:ext cx="7740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4687" y="1517800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14:cNvPr>
                <p14:cNvContentPartPr/>
                <p14:nvPr/>
              </p14:nvContentPartPr>
              <p14:xfrm>
                <a:off x="4343447" y="1448680"/>
                <a:ext cx="119880" cy="35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34447" y="1440040"/>
                  <a:ext cx="1375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C2F71-B04A-48B8-B4EA-6F117B0699C2}"/>
              </a:ext>
            </a:extLst>
          </p:cNvPr>
          <p:cNvGrpSpPr/>
          <p:nvPr/>
        </p:nvGrpSpPr>
        <p:grpSpPr>
          <a:xfrm>
            <a:off x="3782207" y="2797960"/>
            <a:ext cx="723960" cy="417600"/>
            <a:chOff x="3782207" y="2797960"/>
            <a:chExt cx="7239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14:cNvPr>
                <p14:cNvContentPartPr/>
                <p14:nvPr/>
              </p14:nvContentPartPr>
              <p14:xfrm>
                <a:off x="3794087" y="2862400"/>
                <a:ext cx="185760" cy="35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85087" y="2853760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14:cNvPr>
                <p14:cNvContentPartPr/>
                <p14:nvPr/>
              </p14:nvContentPartPr>
              <p14:xfrm>
                <a:off x="3782207" y="2992360"/>
                <a:ext cx="162360" cy="6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3567" y="2983720"/>
                  <a:ext cx="18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14:cNvPr>
                <p14:cNvContentPartPr/>
                <p14:nvPr/>
              </p14:nvContentPartPr>
              <p14:xfrm>
                <a:off x="4075247" y="2809840"/>
                <a:ext cx="7416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66247" y="2800840"/>
                  <a:ext cx="9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14:cNvPr>
                <p14:cNvContentPartPr/>
                <p14:nvPr/>
              </p14:nvContentPartPr>
              <p14:xfrm>
                <a:off x="4169567" y="2973280"/>
                <a:ext cx="107280" cy="8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0567" y="2964640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14:cNvPr>
                <p14:cNvContentPartPr/>
                <p14:nvPr/>
              </p14:nvContentPartPr>
              <p14:xfrm>
                <a:off x="4330487" y="2896600"/>
                <a:ext cx="5940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1847" y="2887600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14:cNvPr>
                <p14:cNvContentPartPr/>
                <p14:nvPr/>
              </p14:nvContentPartPr>
              <p14:xfrm>
                <a:off x="4433447" y="2797960"/>
                <a:ext cx="72720" cy="35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24447" y="2788960"/>
                  <a:ext cx="903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5D6756-4C1E-4779-9B03-E069E592EA39}"/>
              </a:ext>
            </a:extLst>
          </p:cNvPr>
          <p:cNvGrpSpPr/>
          <p:nvPr/>
        </p:nvGrpSpPr>
        <p:grpSpPr>
          <a:xfrm>
            <a:off x="5105207" y="1445800"/>
            <a:ext cx="1549080" cy="418680"/>
            <a:chOff x="5105207" y="1445800"/>
            <a:chExt cx="154908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14:cNvPr>
                <p14:cNvContentPartPr/>
                <p14:nvPr/>
              </p14:nvContentPartPr>
              <p14:xfrm>
                <a:off x="5105207" y="1445800"/>
                <a:ext cx="22608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96207" y="1437160"/>
                  <a:ext cx="243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14:cNvPr>
                <p14:cNvContentPartPr/>
                <p14:nvPr/>
              </p14:nvContentPartPr>
              <p14:xfrm>
                <a:off x="5125007" y="1635160"/>
                <a:ext cx="15480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16367" y="1626520"/>
                  <a:ext cx="172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14:cNvPr>
                <p14:cNvContentPartPr/>
                <p14:nvPr/>
              </p14:nvContentPartPr>
              <p14:xfrm>
                <a:off x="5406167" y="1493680"/>
                <a:ext cx="1011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7527" y="1484680"/>
                  <a:ext cx="118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14:cNvPr>
                <p14:cNvContentPartPr/>
                <p14:nvPr/>
              </p14:nvContentPartPr>
              <p14:xfrm>
                <a:off x="5518127" y="1635160"/>
                <a:ext cx="972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9127" y="162616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14:cNvPr>
                <p14:cNvContentPartPr/>
                <p14:nvPr/>
              </p14:nvContentPartPr>
              <p14:xfrm>
                <a:off x="5761127" y="1610680"/>
                <a:ext cx="38880" cy="13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52487" y="1602040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14:cNvPr>
                <p14:cNvContentPartPr/>
                <p14:nvPr/>
              </p14:nvContentPartPr>
              <p14:xfrm>
                <a:off x="5736287" y="1658200"/>
                <a:ext cx="46440" cy="5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7287" y="1649200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14:cNvPr>
                <p14:cNvContentPartPr/>
                <p14:nvPr/>
              </p14:nvContentPartPr>
              <p14:xfrm>
                <a:off x="5723687" y="1621480"/>
                <a:ext cx="1018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4687" y="1612840"/>
                  <a:ext cx="11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14:cNvPr>
                <p14:cNvContentPartPr/>
                <p14:nvPr/>
              </p14:nvContentPartPr>
              <p14:xfrm>
                <a:off x="5912687" y="1548040"/>
                <a:ext cx="20880" cy="18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047" y="1539400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14:cNvPr>
                <p14:cNvContentPartPr/>
                <p14:nvPr/>
              </p14:nvContentPartPr>
              <p14:xfrm>
                <a:off x="5964527" y="1626160"/>
                <a:ext cx="6444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5887" y="1617520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14:cNvPr>
                <p14:cNvContentPartPr/>
                <p14:nvPr/>
              </p14:nvContentPartPr>
              <p14:xfrm>
                <a:off x="6046607" y="1640920"/>
                <a:ext cx="482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37967" y="1631920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14:cNvPr>
                <p14:cNvContentPartPr/>
                <p14:nvPr/>
              </p14:nvContentPartPr>
              <p14:xfrm>
                <a:off x="6120407" y="1699960"/>
                <a:ext cx="64800" cy="4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11407" y="1691320"/>
                  <a:ext cx="8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14:cNvPr>
                <p14:cNvContentPartPr/>
                <p14:nvPr/>
              </p14:nvContentPartPr>
              <p14:xfrm>
                <a:off x="6268007" y="1572160"/>
                <a:ext cx="43560" cy="14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59367" y="1563520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14:cNvPr>
                <p14:cNvContentPartPr/>
                <p14:nvPr/>
              </p14:nvContentPartPr>
              <p14:xfrm>
                <a:off x="6342527" y="1628320"/>
                <a:ext cx="76320" cy="7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33527" y="1619680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14:cNvPr>
                <p14:cNvContentPartPr/>
                <p14:nvPr/>
              </p14:nvContentPartPr>
              <p14:xfrm>
                <a:off x="6483647" y="1570720"/>
                <a:ext cx="41400" cy="17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74647" y="1561720"/>
                  <a:ext cx="5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14:cNvPr>
                <p14:cNvContentPartPr/>
                <p14:nvPr/>
              </p14:nvContentPartPr>
              <p14:xfrm>
                <a:off x="6563207" y="1512400"/>
                <a:ext cx="91080" cy="28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4567" y="1503400"/>
                  <a:ext cx="108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389549-41B1-49CE-886A-1690B8E64DAC}"/>
              </a:ext>
            </a:extLst>
          </p:cNvPr>
          <p:cNvGrpSpPr/>
          <p:nvPr/>
        </p:nvGrpSpPr>
        <p:grpSpPr>
          <a:xfrm>
            <a:off x="5107727" y="2877520"/>
            <a:ext cx="542520" cy="376200"/>
            <a:chOff x="5107727" y="2877520"/>
            <a:chExt cx="5425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14:cNvPr>
                <p14:cNvContentPartPr/>
                <p14:nvPr/>
              </p14:nvContentPartPr>
              <p14:xfrm>
                <a:off x="5107727" y="2902360"/>
                <a:ext cx="221760" cy="34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8727" y="2893720"/>
                  <a:ext cx="239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14:cNvPr>
                <p14:cNvContentPartPr/>
                <p14:nvPr/>
              </p14:nvContentPartPr>
              <p14:xfrm>
                <a:off x="5121767" y="3039520"/>
                <a:ext cx="15696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2767" y="3030880"/>
                  <a:ext cx="17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14:cNvPr>
                <p14:cNvContentPartPr/>
                <p14:nvPr/>
              </p14:nvContentPartPr>
              <p14:xfrm>
                <a:off x="5409047" y="2877520"/>
                <a:ext cx="102960" cy="37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0407" y="2868520"/>
                  <a:ext cx="120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14:cNvPr>
                <p14:cNvContentPartPr/>
                <p14:nvPr/>
              </p14:nvContentPartPr>
              <p14:xfrm>
                <a:off x="5525327" y="3012160"/>
                <a:ext cx="124920" cy="13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6327" y="300316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2B55A1-C502-4C11-BFB3-301749D63435}"/>
              </a:ext>
            </a:extLst>
          </p:cNvPr>
          <p:cNvGrpSpPr/>
          <p:nvPr/>
        </p:nvGrpSpPr>
        <p:grpSpPr>
          <a:xfrm>
            <a:off x="5796407" y="2865280"/>
            <a:ext cx="922680" cy="293760"/>
            <a:chOff x="5796407" y="2865280"/>
            <a:chExt cx="922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14:cNvPr>
                <p14:cNvContentPartPr/>
                <p14:nvPr/>
              </p14:nvContentPartPr>
              <p14:xfrm>
                <a:off x="5812967" y="2968600"/>
                <a:ext cx="2628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04327" y="2959960"/>
                  <a:ext cx="4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14:cNvPr>
                <p14:cNvContentPartPr/>
                <p14:nvPr/>
              </p14:nvContentPartPr>
              <p14:xfrm>
                <a:off x="5814047" y="3012160"/>
                <a:ext cx="48960" cy="7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05407" y="3003160"/>
                  <a:ext cx="66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14:cNvPr>
                <p14:cNvContentPartPr/>
                <p14:nvPr/>
              </p14:nvContentPartPr>
              <p14:xfrm>
                <a:off x="5796407" y="3001000"/>
                <a:ext cx="59400" cy="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767" y="2992000"/>
                  <a:ext cx="77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14:cNvPr>
                <p14:cNvContentPartPr/>
                <p14:nvPr/>
              </p14:nvContentPartPr>
              <p14:xfrm>
                <a:off x="5950127" y="2926120"/>
                <a:ext cx="31320" cy="16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1127" y="2917120"/>
                  <a:ext cx="4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14:cNvPr>
                <p14:cNvContentPartPr/>
                <p14:nvPr/>
              </p14:nvContentPartPr>
              <p14:xfrm>
                <a:off x="6021407" y="3001720"/>
                <a:ext cx="6228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2767" y="2993080"/>
                  <a:ext cx="7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14:cNvPr>
                <p14:cNvContentPartPr/>
                <p14:nvPr/>
              </p14:nvContentPartPr>
              <p14:xfrm>
                <a:off x="6122207" y="2992000"/>
                <a:ext cx="7560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3207" y="2983360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14:cNvPr>
                <p14:cNvContentPartPr/>
                <p14:nvPr/>
              </p14:nvContentPartPr>
              <p14:xfrm>
                <a:off x="6257207" y="3048520"/>
                <a:ext cx="565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8567" y="303988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14:cNvPr>
                <p14:cNvContentPartPr/>
                <p14:nvPr/>
              </p14:nvContentPartPr>
              <p14:xfrm>
                <a:off x="6358727" y="2938720"/>
                <a:ext cx="72000" cy="19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087" y="2930080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14:cNvPr>
                <p14:cNvContentPartPr/>
                <p14:nvPr/>
              </p14:nvContentPartPr>
              <p14:xfrm>
                <a:off x="6451247" y="3017200"/>
                <a:ext cx="9288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607" y="3008560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14:cNvPr>
                <p14:cNvContentPartPr/>
                <p14:nvPr/>
              </p14:nvContentPartPr>
              <p14:xfrm>
                <a:off x="6593807" y="2926120"/>
                <a:ext cx="3240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84807" y="2917120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14:cNvPr>
                <p14:cNvContentPartPr/>
                <p14:nvPr/>
              </p14:nvContentPartPr>
              <p14:xfrm>
                <a:off x="6667247" y="2865280"/>
                <a:ext cx="518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58607" y="2856280"/>
                  <a:ext cx="69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19D00B-BDE4-4246-B846-62E77524F29C}"/>
              </a:ext>
            </a:extLst>
          </p:cNvPr>
          <p:cNvGrpSpPr/>
          <p:nvPr/>
        </p:nvGrpSpPr>
        <p:grpSpPr>
          <a:xfrm>
            <a:off x="6827447" y="1437520"/>
            <a:ext cx="795600" cy="425160"/>
            <a:chOff x="6827447" y="1437520"/>
            <a:chExt cx="795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14:cNvPr>
                <p14:cNvContentPartPr/>
                <p14:nvPr/>
              </p14:nvContentPartPr>
              <p14:xfrm>
                <a:off x="6846167" y="1462360"/>
                <a:ext cx="263880" cy="36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37167" y="1453360"/>
                  <a:ext cx="281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14:cNvPr>
                <p14:cNvContentPartPr/>
                <p14:nvPr/>
              </p14:nvContentPartPr>
              <p14:xfrm>
                <a:off x="6827447" y="1599160"/>
                <a:ext cx="25560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8447" y="1590520"/>
                  <a:ext cx="27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14:cNvPr>
                <p14:cNvContentPartPr/>
                <p14:nvPr/>
              </p14:nvContentPartPr>
              <p14:xfrm>
                <a:off x="7195007" y="1437520"/>
                <a:ext cx="73800" cy="42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6367" y="1428880"/>
                  <a:ext cx="91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14:cNvPr>
                <p14:cNvContentPartPr/>
                <p14:nvPr/>
              </p14:nvContentPartPr>
              <p14:xfrm>
                <a:off x="7281767" y="1567840"/>
                <a:ext cx="12168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3127" y="1559200"/>
                  <a:ext cx="13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14:cNvPr>
                <p14:cNvContentPartPr/>
                <p14:nvPr/>
              </p14:nvContentPartPr>
              <p14:xfrm>
                <a:off x="7529447" y="1559920"/>
                <a:ext cx="93600" cy="14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20447" y="1551280"/>
                  <a:ext cx="1112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BAE51D-E2EA-4BBE-BB16-B875CB967FB1}"/>
              </a:ext>
            </a:extLst>
          </p:cNvPr>
          <p:cNvGrpSpPr/>
          <p:nvPr/>
        </p:nvGrpSpPr>
        <p:grpSpPr>
          <a:xfrm>
            <a:off x="7767047" y="1488640"/>
            <a:ext cx="682200" cy="268560"/>
            <a:chOff x="7767047" y="1488640"/>
            <a:chExt cx="682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14:cNvPr>
                <p14:cNvContentPartPr/>
                <p14:nvPr/>
              </p14:nvContentPartPr>
              <p14:xfrm>
                <a:off x="7767047" y="1517080"/>
                <a:ext cx="10800" cy="2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8047" y="1508080"/>
                  <a:ext cx="2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14:cNvPr>
                <p14:cNvContentPartPr/>
                <p14:nvPr/>
              </p14:nvContentPartPr>
              <p14:xfrm>
                <a:off x="7821047" y="1616440"/>
                <a:ext cx="62280" cy="7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2407" y="1607440"/>
                  <a:ext cx="7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14:cNvPr>
                <p14:cNvContentPartPr/>
                <p14:nvPr/>
              </p14:nvContentPartPr>
              <p14:xfrm>
                <a:off x="7899527" y="1606000"/>
                <a:ext cx="92520" cy="15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90887" y="1597360"/>
                  <a:ext cx="11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14:cNvPr>
                <p14:cNvContentPartPr/>
                <p14:nvPr/>
              </p14:nvContentPartPr>
              <p14:xfrm>
                <a:off x="8054327" y="1644880"/>
                <a:ext cx="6300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5327" y="1635880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14:cNvPr>
                <p14:cNvContentPartPr/>
                <p14:nvPr/>
              </p14:nvContentPartPr>
              <p14:xfrm>
                <a:off x="8163767" y="1499440"/>
                <a:ext cx="745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55127" y="1490440"/>
                  <a:ext cx="9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14:cNvPr>
                <p14:cNvContentPartPr/>
                <p14:nvPr/>
              </p14:nvContentPartPr>
              <p14:xfrm>
                <a:off x="8256647" y="1596640"/>
                <a:ext cx="74880" cy="7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48007" y="1588000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14:cNvPr>
                <p14:cNvContentPartPr/>
                <p14:nvPr/>
              </p14:nvContentPartPr>
              <p14:xfrm>
                <a:off x="8350247" y="1499440"/>
                <a:ext cx="50400" cy="18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41607" y="1490440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14:cNvPr>
                <p14:cNvContentPartPr/>
                <p14:nvPr/>
              </p14:nvContentPartPr>
              <p14:xfrm>
                <a:off x="8379047" y="1488640"/>
                <a:ext cx="70200" cy="251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70407" y="1479640"/>
                  <a:ext cx="8784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2B96658-A690-4A62-9489-17288E400140}"/>
              </a:ext>
            </a:extLst>
          </p:cNvPr>
          <p:cNvGrpSpPr/>
          <p:nvPr/>
        </p:nvGrpSpPr>
        <p:grpSpPr>
          <a:xfrm>
            <a:off x="6930407" y="2353000"/>
            <a:ext cx="847800" cy="340560"/>
            <a:chOff x="6930407" y="2353000"/>
            <a:chExt cx="847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14:cNvPr>
                <p14:cNvContentPartPr/>
                <p14:nvPr/>
              </p14:nvContentPartPr>
              <p14:xfrm>
                <a:off x="6930407" y="2364880"/>
                <a:ext cx="25272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767" y="2355880"/>
                  <a:ext cx="27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14:cNvPr>
                <p14:cNvContentPartPr/>
                <p14:nvPr/>
              </p14:nvContentPartPr>
              <p14:xfrm>
                <a:off x="6941207" y="2505280"/>
                <a:ext cx="159120" cy="5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2567" y="2496280"/>
                  <a:ext cx="176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14:cNvPr>
                <p14:cNvContentPartPr/>
                <p14:nvPr/>
              </p14:nvContentPartPr>
              <p14:xfrm>
                <a:off x="7264487" y="2371360"/>
                <a:ext cx="77760" cy="32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5847" y="2362720"/>
                  <a:ext cx="95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14:cNvPr>
                <p14:cNvContentPartPr/>
                <p14:nvPr/>
              </p14:nvContentPartPr>
              <p14:xfrm>
                <a:off x="7360967" y="2499880"/>
                <a:ext cx="14796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51967" y="2491240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14:cNvPr>
                <p14:cNvContentPartPr/>
                <p14:nvPr/>
              </p14:nvContentPartPr>
              <p14:xfrm>
                <a:off x="7566167" y="2425360"/>
                <a:ext cx="88560" cy="69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7527" y="241672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14:cNvPr>
                <p14:cNvContentPartPr/>
                <p14:nvPr/>
              </p14:nvContentPartPr>
              <p14:xfrm>
                <a:off x="7718087" y="2353000"/>
                <a:ext cx="60120" cy="28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09447" y="2344000"/>
                  <a:ext cx="777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E33DE5-4446-480C-BCBD-E538438C1910}"/>
              </a:ext>
            </a:extLst>
          </p:cNvPr>
          <p:cNvGrpSpPr/>
          <p:nvPr/>
        </p:nvGrpSpPr>
        <p:grpSpPr>
          <a:xfrm>
            <a:off x="6993407" y="2877880"/>
            <a:ext cx="521640" cy="185760"/>
            <a:chOff x="6993407" y="2877880"/>
            <a:chExt cx="5216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14:cNvPr>
                <p14:cNvContentPartPr/>
                <p14:nvPr/>
              </p14:nvContentPartPr>
              <p14:xfrm>
                <a:off x="7020407" y="2916040"/>
                <a:ext cx="6264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11407" y="2907400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14:cNvPr>
                <p14:cNvContentPartPr/>
                <p14:nvPr/>
              </p14:nvContentPartPr>
              <p14:xfrm>
                <a:off x="7180247" y="2909560"/>
                <a:ext cx="92880" cy="10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1607" y="2900920"/>
                  <a:ext cx="11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14:cNvPr>
                <p14:cNvContentPartPr/>
                <p14:nvPr/>
              </p14:nvContentPartPr>
              <p14:xfrm>
                <a:off x="7320287" y="2877880"/>
                <a:ext cx="759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1647" y="2869240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14:cNvPr>
                <p14:cNvContentPartPr/>
                <p14:nvPr/>
              </p14:nvContentPartPr>
              <p14:xfrm>
                <a:off x="7432247" y="2891200"/>
                <a:ext cx="828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247" y="2882200"/>
                  <a:ext cx="10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14:cNvPr>
                <p14:cNvContentPartPr/>
                <p14:nvPr/>
              </p14:nvContentPartPr>
              <p14:xfrm>
                <a:off x="7016087" y="2919640"/>
                <a:ext cx="56520" cy="86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7087" y="2910640"/>
                  <a:ext cx="7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14:cNvPr>
                <p14:cNvContentPartPr/>
                <p14:nvPr/>
              </p14:nvContentPartPr>
              <p14:xfrm>
                <a:off x="7023287" y="2917840"/>
                <a:ext cx="79920" cy="9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14647" y="290920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14:cNvPr>
                <p14:cNvContentPartPr/>
                <p14:nvPr/>
              </p14:nvContentPartPr>
              <p14:xfrm>
                <a:off x="6993407" y="2935120"/>
                <a:ext cx="7704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4767" y="2926480"/>
                  <a:ext cx="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14:cNvPr>
                <p14:cNvContentPartPr/>
                <p14:nvPr/>
              </p14:nvContentPartPr>
              <p14:xfrm>
                <a:off x="7031207" y="2886520"/>
                <a:ext cx="27720" cy="129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2567" y="287788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595128A-E63E-4D00-8F4A-8DBB6FE6886E}"/>
              </a:ext>
            </a:extLst>
          </p:cNvPr>
          <p:cNvGrpSpPr/>
          <p:nvPr/>
        </p:nvGrpSpPr>
        <p:grpSpPr>
          <a:xfrm>
            <a:off x="7003487" y="3170200"/>
            <a:ext cx="450720" cy="372600"/>
            <a:chOff x="7003487" y="3170200"/>
            <a:chExt cx="450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14:cNvPr>
                <p14:cNvContentPartPr/>
                <p14:nvPr/>
              </p14:nvContentPartPr>
              <p14:xfrm>
                <a:off x="7003487" y="3170200"/>
                <a:ext cx="20520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4487" y="3161200"/>
                  <a:ext cx="22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14:cNvPr>
                <p14:cNvContentPartPr/>
                <p14:nvPr/>
              </p14:nvContentPartPr>
              <p14:xfrm>
                <a:off x="7015367" y="3302680"/>
                <a:ext cx="1386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6367" y="3294040"/>
                  <a:ext cx="15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14:cNvPr>
                <p14:cNvContentPartPr/>
                <p14:nvPr/>
              </p14:nvContentPartPr>
              <p14:xfrm>
                <a:off x="7272767" y="3184600"/>
                <a:ext cx="73800" cy="35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4127" y="3175960"/>
                  <a:ext cx="91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14:cNvPr>
                <p14:cNvContentPartPr/>
                <p14:nvPr/>
              </p14:nvContentPartPr>
              <p14:xfrm>
                <a:off x="7331807" y="3319240"/>
                <a:ext cx="12240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807" y="3310600"/>
                  <a:ext cx="140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A9DB1A-D394-4D8C-91BB-CBBC98AF5EAA}"/>
              </a:ext>
            </a:extLst>
          </p:cNvPr>
          <p:cNvGrpSpPr/>
          <p:nvPr/>
        </p:nvGrpSpPr>
        <p:grpSpPr>
          <a:xfrm>
            <a:off x="7594607" y="3184240"/>
            <a:ext cx="952200" cy="352080"/>
            <a:chOff x="7594607" y="3184240"/>
            <a:chExt cx="952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14:cNvPr>
                <p14:cNvContentPartPr/>
                <p14:nvPr/>
              </p14:nvContentPartPr>
              <p14:xfrm>
                <a:off x="7594607" y="3305560"/>
                <a:ext cx="84960" cy="11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967" y="3296920"/>
                  <a:ext cx="10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14:cNvPr>
                <p14:cNvContentPartPr/>
                <p14:nvPr/>
              </p14:nvContentPartPr>
              <p14:xfrm>
                <a:off x="7791887" y="3246160"/>
                <a:ext cx="23040" cy="174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2887" y="3237160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14:cNvPr>
                <p14:cNvContentPartPr/>
                <p14:nvPr/>
              </p14:nvContentPartPr>
              <p14:xfrm>
                <a:off x="7854167" y="3331480"/>
                <a:ext cx="52920" cy="8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5527" y="3322840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14:cNvPr>
                <p14:cNvContentPartPr/>
                <p14:nvPr/>
              </p14:nvContentPartPr>
              <p14:xfrm>
                <a:off x="7931927" y="3325360"/>
                <a:ext cx="114840" cy="17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3287" y="3316360"/>
                  <a:ext cx="13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14:cNvPr>
                <p14:cNvContentPartPr/>
                <p14:nvPr/>
              </p14:nvContentPartPr>
              <p14:xfrm>
                <a:off x="8149007" y="3238600"/>
                <a:ext cx="7704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367" y="3229960"/>
                  <a:ext cx="94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14:cNvPr>
                <p14:cNvContentPartPr/>
                <p14:nvPr/>
              </p14:nvContentPartPr>
              <p14:xfrm>
                <a:off x="8262407" y="3334360"/>
                <a:ext cx="8928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53407" y="3325360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14:cNvPr>
                <p14:cNvContentPartPr/>
                <p14:nvPr/>
              </p14:nvContentPartPr>
              <p14:xfrm>
                <a:off x="8385527" y="3248320"/>
                <a:ext cx="47880" cy="180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6887" y="3239320"/>
                  <a:ext cx="6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14:cNvPr>
                <p14:cNvContentPartPr/>
                <p14:nvPr/>
              </p14:nvContentPartPr>
              <p14:xfrm>
                <a:off x="8421887" y="3184240"/>
                <a:ext cx="124920" cy="35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2887" y="3175600"/>
                  <a:ext cx="142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626</Words>
  <Application>Microsoft Office PowerPoint</Application>
  <PresentationFormat>On-screen Show (16:9)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Calibri Light</vt:lpstr>
      <vt:lpstr>Roboto Mono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174</cp:revision>
  <dcterms:modified xsi:type="dcterms:W3CDTF">2020-11-04T17:27:25Z</dcterms:modified>
</cp:coreProperties>
</file>