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6B8F77-97C5-4302-8CDA-8BB7151B6D5C}">
  <a:tblStyle styleId="{EF6B8F77-97C5-4302-8CDA-8BB7151B6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45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23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4519 1840 0 0,'1'11'13840'0'0,"11"-21"-12228"0"0,-10 8-1516 0 0,0 0 0 0 0,0 0 0 0 0,0 1 0 0 0,0-1 0 0 0,0 1 0 0 0,0 0 0 0 0,4-2-1 0 0,11-5 335 0 0,20-11 0 0 0,-12 6-232 0 0,41-25 84 0 0,31-16-82 0 0,-58 31-148 0 0,38-30 20 0 0,-30 19-68 0 0,19-9 60 0 0,84-42 0 0 0,42-19 243 0 0,-78 39-139 0 0,130-75 332 0 0,33-17 140 0 0,64-26-159 0 0,-63 21-183 0 0,-19 11-54 0 0,105-54-101 0 0,-226 126-148 0 0,256-136 152 0 0,-69 38 66 0 0,292-159 554 0 0,-283 158-400 0 0,-112 67-207 0 0,87-45-93 0 0,46-25 12 0 0,-141 68-50 0 0,31-18 6 0 0,60-35 96 0 0,301-172 90 0 0,-182 86 421 0 0,-199 123-82 0 0,39-26 517 0 0,4-3-68 0 0,-234 140-921 0 0,1 1-1 0 0,1 2 1 0 0,1 2-1 0 0,50-13 0 0 0,-81 25-81 0 0,20-3 2 0 0,-25 4-8 0 0,0 1 0 0 0,0-1-1 0 0,0 0 1 0 0,0 0 0 0 0,0 0 0 0 0,0 0 0 0 0,-1 1 0 0 0,1-1 0 0 0,0 0 0 0 0,0 1 0 0 0,0-1 0 0 0,-1 1-1 0 0,1-1 1 0 0,0 1 0 0 0,0-1 0 0 0,-1 1 0 0 0,1-1 0 0 0,0 1 0 0 0,-1 0 0 0 0,1 0 0 0 0,-1-1 0 0 0,1 1-1 0 0,-1 0 1 0 0,1 0 0 0 0,0 1 0 0 0,6 20-2404 0 0,-4 0-4022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16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12951 5064 0 0,'0'0'18094'0'0,"-12"2"-15410"0"0,10-2-2508 0 0,1 0 0 0 0,0 0 0 0 0,-1 0 0 0 0,1 0 0 0 0,-1 0 0 0 0,1 0 0 0 0,-1-1 0 0 0,1 1 0 0 0,0-1 0 0 0,-1 1 0 0 0,1-1 0 0 0,0 1 0 0 0,0-1 0 0 0,-1 0 0 0 0,1 0 0 0 0,-2-1 0 0 0,1-1-46 0 0,0 1 0 0 0,0-1 0 0 0,1 1 0 0 0,-1-1 0 0 0,1 0 0 0 0,-2-4 0 0 0,2 5-124 0 0,-1-8 116 0 0,-1-1 0 0 0,1 1 0 0 0,1-1 0 0 0,0 0 0 0 0,0 1 0 0 0,2-14 0 0 0,-1 18-80 0 0,24-394 927 0 0,78-324 71 0 0,-50 385-986 0 0,65-367 4 0 0,46-48-58 0 0,-142 664 0 0 0,379-1934 0 0 0,-159 587 0 0 0,64-59 0 0 0,-235 1215 0 0 0,76-276 0 0 0,196-566 0 0 0,-130 399 0 0 0,-198 674 0 0 0,240-857 0 0 0,-173 546 0 0 0,-20-2 0 0 0,-53 294 0 0 0,-2-138 0 0 0,-7 186 0 0 0,-2 0 0 0 0,0 0 0 0 0,-11-35 0 0 0,12 50-4 0 0,-1-1 0 0 0,0 0 0 0 0,0 1 0 0 0,0 0 0 0 0,-1-1 0 0 0,0 1 0 0 0,0 1 0 0 0,0-1 0 0 0,-1 0 0 0 0,-5-5 0 0 0,7 9 1 0 0,0-1 0 0 0,0 1-1 0 0,-1 0 1 0 0,1 0 0 0 0,0 0-1 0 0,-1 0 1 0 0,1 1 0 0 0,-1 0-1 0 0,0-1 1 0 0,0 1 0 0 0,1 0 0 0 0,-1 1-1 0 0,0-1 1 0 0,0 1 0 0 0,0-1-1 0 0,0 1 1 0 0,1 0 0 0 0,-1 1-1 0 0,0-1 1 0 0,-4 2 0 0 0,-31 8-1339 0 0,15 1-2467 0 0,11-6-6247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17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7 134 9216 0 0,'-6'-8'976'0'0,"6"7"-702"0"0,-1-1 0 0 0,1 0 0 0 0,0 0 1 0 0,0 0-1 0 0,0 1 0 0 0,1-1 0 0 0,-1 0 0 0 0,0 0 1 0 0,1 1-1 0 0,-1-1 0 0 0,1 0 0 0 0,-1 1 1 0 0,1-1-1 0 0,0 0 0 0 0,0 1 0 0 0,0-1 1 0 0,0 1-1 0 0,0-1 0 0 0,1-1 0 0 0,2-1 915 0 0,0 0 0 0 0,0 0 0 0 0,0 0 0 0 0,9-7 0 0 0,0 3-733 0 0,0 0 1 0 0,1 0-1 0 0,0 1 1 0 0,0 1-1 0 0,1 0 1 0 0,0 1-1 0 0,0 0 1 0 0,0 2-1 0 0,25-4 1 0 0,-36 6-426 0 0,0 1-1 0 0,-1 0 1 0 0,1 1 0 0 0,0-1 0 0 0,0 1 0 0 0,-1-1-1 0 0,1 1 1 0 0,0 0 0 0 0,-1 0 0 0 0,1 1 0 0 0,-1-1-1 0 0,1 1 1 0 0,-1-1 0 0 0,0 1 0 0 0,0 0 0 0 0,0 1 0 0 0,0-1-1 0 0,0 0 1 0 0,0 1 0 0 0,0 0 0 0 0,-1-1 0 0 0,0 1-1 0 0,1 0 1 0 0,-1 1 0 0 0,2 2 0 0 0,-1 0-26 0 0,-1 1 0 0 0,1-1 0 0 0,-1 0 0 0 0,0 1 0 0 0,0 0 0 0 0,-1-1 0 0 0,0 1 0 0 0,0 0 0 0 0,-1 0 1 0 0,0 0-1 0 0,0-1 0 0 0,-1 1 0 0 0,0 7 0 0 0,-7 30 100 0 0,-14 109 467 0 0,22-148-533 0 0,-1 3 34 0 0,0 0 0 0 0,1 0 0 0 0,0 0 0 0 0,0 0 0 0 0,1 0 0 0 0,0-1 0 0 0,1 1 0 0 0,2 10 0 0 0,-3-16-60 0 0,-1-1 0 0 0,1 0 0 0 0,0 0 0 0 0,0 1 0 0 0,0-1 0 0 0,0 0 0 0 0,0 0-1 0 0,0 0 1 0 0,0 0 0 0 0,0 0 0 0 0,0 0 0 0 0,0 0 0 0 0,1 0 0 0 0,-1-1 0 0 0,0 1 0 0 0,1 0 0 0 0,-1-1 0 0 0,0 1-1 0 0,1-1 1 0 0,-1 1 0 0 0,1-1 0 0 0,-1 0 0 0 0,1 0 0 0 0,-1 1 0 0 0,1-1 0 0 0,-1 0 0 0 0,1 0 0 0 0,-1-1 0 0 0,1 1-1 0 0,-1 0 1 0 0,0 0 0 0 0,1-1 0 0 0,1 0 0 0 0,5-1 26 0 0,1-1-1 0 0,-1 0 1 0 0,0-1 0 0 0,9-5-1 0 0,-2 0-164 0 0,-1 0 0 0 0,0-1 0 0 0,0-1 0 0 0,-1 0 0 0 0,0-1 0 0 0,-1 0 0 0 0,-1-1 0 0 0,17-23-1 0 0,-23 28-655 0 0,-1 0-1 0 0,6-15 0 0 0,-6 13-862 0 0,7-16-7154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17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29 181 21079 0 0,'-1'0'141'0'0,"0"0"-1"0"0,0 1 1 0 0,0-1-1 0 0,0 0 1 0 0,0 0-1 0 0,0 0 0 0 0,0 0 1 0 0,0-1-1 0 0,0 1 1 0 0,0 0-1 0 0,0 0 1 0 0,0 0-1 0 0,0-1 1 0 0,1 1-1 0 0,-1-1 0 0 0,0 1 1 0 0,0-1-1 0 0,0 1 1 0 0,0-1-1 0 0,0 1 1 0 0,1-1-1 0 0,-1 0 1 0 0,0 1-1 0 0,1-1 0 0 0,-1 0 1 0 0,0 0-1 0 0,1 1 1 0 0,-1-1-1 0 0,1 0 1 0 0,-1 0-1 0 0,1 0 0 0 0,-1 0 1 0 0,1 0-1 0 0,0 0 1 0 0,-1 0-1 0 0,1 0 1 0 0,0 0-1 0 0,0 0 1 0 0,0 0-1 0 0,0 0 0 0 0,0 0 1 0 0,0 0-1 0 0,0 1 1 0 0,0-3-1 0 0,7-9 164 0 0,-5 26-307 0 0,0 0-1 0 0,0 0 1 0 0,2-1-1 0 0,0 1 1 0 0,0-1 0 0 0,11 21-1 0 0,-14-30 4 0 0,1-1-1 0 0,0 1 1 0 0,0-1-1 0 0,1 1 1 0 0,-1-1 0 0 0,0 0-1 0 0,1 0 1 0 0,0 0-1 0 0,0-1 1 0 0,0 1-1 0 0,0-1 1 0 0,4 3 0 0 0,-5-4 2 0 0,-1 0 0 0 0,1 0 1 0 0,0 0-1 0 0,0-1 1 0 0,-1 1-1 0 0,1-1 0 0 0,0 1 1 0 0,0-1-1 0 0,0 0 1 0 0,-1 0-1 0 0,1 0 0 0 0,0 0 1 0 0,0 0-1 0 0,0 0 1 0 0,0 0-1 0 0,-1-1 0 0 0,1 1 1 0 0,0-1-1 0 0,0 1 1 0 0,-1-1-1 0 0,1 0 0 0 0,0 0 1 0 0,-1 1-1 0 0,1-1 1 0 0,0 0-1 0 0,-1-1 0 0 0,0 1 1 0 0,3-2-1 0 0,4-5 332 0 0,0 0-1 0 0,-1-1 1 0 0,0 1 0 0 0,9-16-1 0 0,20-43 219 0 0,-20 36-556 0 0,8-24 179 0 0,-18 40-957 0 0,0-1 1 0 0,17-26 0 0 0,-23 41 642 0 0,1 1 0 0 0,-1-1 0 0 0,0 1 0 0 0,1-1 0 0 0,-1 1 1 0 0,0 0-1 0 0,1-1 0 0 0,-1 1 0 0 0,1-1 0 0 0,-1 1 0 0 0,1 0 0 0 0,-1 0 0 0 0,1-1 0 0 0,-1 1 1 0 0,1 0-1 0 0,0 0 0 0 0,0-1 0 0 0,4-1-1696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18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36 14832 0 0,'-2'-9'258'0'0,"2"7"-122"0"0,-1-1-1 0 0,1 1 1 0 0,-1 0-1 0 0,0 0 1 0 0,0-1-1 0 0,0 1 1 0 0,-1-2-1 0 0,1 2 104 0 0,1-3 3690 0 0,-2 17-2933 0 0,-13 172-807 0 0,14-154-1397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24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9 151 15664 0 0,'-7'-9'782'0'0,"6"8"-45"0"0,3 5-486 0 0,0-2-129 0 0,0 1 0 0 0,0-1 0 0 0,1 0 0 0 0,-1 0 0 0 0,1 0 0 0 0,-1-1 0 0 0,1 1 0 0 0,-1 0 1 0 0,1-1-1 0 0,0 0 0 0 0,0 1 0 0 0,0-1 0 0 0,0 0 0 0 0,0-1 0 0 0,0 1 0 0 0,0 0 0 0 0,0-1 0 0 0,0 0 0 0 0,0 0 0 0 0,4 0 0 0 0,3 0 148 0 0,0-1 0 0 0,1 0-1 0 0,-1 0 1 0 0,17-6 0 0 0,15-8 375 0 0,66-32 0 0 0,-24 8-426 0 0,-11 7 219 0 0,-43 18-4345 0 0,-20 9 1112 0 0,8-4-4332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25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14568 0 0,'-6'5'132'0'0,"1"0"0"0"0,0 0 0 0 0,1 0 0 0 0,-1 1 0 0 0,1-1 0 0 0,0 1 0 0 0,1 0 0 0 0,-1 0 0 0 0,1 1 0 0 0,1-1 0 0 0,-5 13 0 0 0,-6 37 1277 0 0,3 0 0 0 0,2 1 0 0 0,-1 76 1 0 0,15 175 442 0 0,-2-215-1610 0 0,79 776 1110 0 0,-34-487-1020 0 0,-31-219-332 0 0,-3-17 0 0 0,48 508 536 0 0,-62 1-304 0 0,-6-494-131 0 0,-8 91 52 0 0,4-175-142 0 0,-6 45-1 0 0,8-87 0 0 0,-2 14 444 0 0,-18 57-1 0 0,18-76-599 0 0,1 0 1 0 0,-5 33-1 0 0,8-42 376 0 0,4-19-164 0 0,0 1 0 0 0,0-1 0 0 0,1 1-1 0 0,-1-1 1 0 0,1 1 0 0 0,0-1 0 0 0,-1 1-1 0 0,1 0 1 0 0,0-1 0 0 0,0 1 0 0 0,1 0-1 0 0,0 2 1 0 0,-1-4-46 0 0,0-1 0 0 0,0 1 0 0 0,1-1 0 0 0,-1 1 0 0 0,0-1 1 0 0,1 1-1 0 0,-1-1 0 0 0,1 1 0 0 0,-1-1 0 0 0,0 0 0 0 0,1 1 0 0 0,-1-1 0 0 0,1 0 0 0 0,-1 1 0 0 0,1-1 0 0 0,-1 0 0 0 0,1 1 0 0 0,0-1 0 0 0,-1 0 1 0 0,1 0-1 0 0,-1 0 0 0 0,1 0 0 0 0,-1 0 0 0 0,1 0 0 0 0,0 0 0 0 0,-1 1 0 0 0,1-2 0 0 0,-1 1 0 0 0,1 0 0 0 0,0 0 0 0 0,-1 0 0 0 0,1 0 0 0 0,-1 0 1 0 0,1 0-1 0 0,0-1 0 0 0,26-9 183 0 0,-18 6-118 0 0,29-11 14 0 0,40-22-1 0 0,-25 11 30 0 0,278-119-5085 0 0,-285 129 3450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25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0 228 13360 0 0,'27'-22'1560'0'0,"28"-10"1654"0"0,23-21 37 0 0,-35 24-2094 0 0,-20 16-677 0 0,2 0 1 0 0,-1 2-1 0 0,50-16 0 0 0,-48 19-464 0 0,-16 4-56 0 0,1 0-1 0 0,0 1 1 0 0,0 0-1 0 0,1 1 0 0 0,-1 1 1 0 0,21-1-1 0 0,-23 4-1300 0 0,-2 3-426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26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0 13360 0 0,'0'1'84'0'0,"0"-1"1"0"0,-1 1 0 0 0,1-1 0 0 0,-1 1 0 0 0,1-1 0 0 0,-1 0 0 0 0,1 1 0 0 0,-1-1 0 0 0,0 0 0 0 0,1 1-1 0 0,-1-1 1 0 0,1 0 0 0 0,-1 0 0 0 0,0 1 0 0 0,1-1 0 0 0,-1 0 0 0 0,0 0-47 0 0,0 0 1 0 0,1 0 0 0 0,-1 0-1 0 0,1 0 1 0 0,-1 1-1 0 0,1-1 1 0 0,-1 0 0 0 0,1 0-1 0 0,-1 0 1 0 0,1 1-1 0 0,-1-1 1 0 0,1 0 0 0 0,-1 1-1 0 0,1-1 1 0 0,0 0-1 0 0,-1 1 1 0 0,1-1 0 0 0,0 1-1 0 0,-1-1 1 0 0,1 1-1 0 0,0-1 1 0 0,-1 0 0 0 0,1 1-1 0 0,0-1 1 0 0,0 1 0 0 0,-1-1-1 0 0,1 1 1 0 0,0 0-1 0 0,0-1 1 0 0,0 1 0 0 0,-1 7 759 0 0,1 0 0 0 0,0 0 0 0 0,0 0 0 0 0,1-1 0 0 0,2 13 0 0 0,1 8-248 0 0,17 269 719 0 0,-24 456-1 0 0,-51-261-1245 0 0,-49-45-242 0 0,-20 117 991 0 0,115-505-475 0 0,2 0 0 0 0,3 0 0 0 0,4 61 0 0 0,2-88-27 0 0,-1 1 293 0 0,1-1 1 0 0,10 38-1 0 0,-8-50-553 0 0,2 9-8 0 0,2 1 0 0 0,19 43 0 0 0,-27-71-2 0 0,0-1 0 0 0,-1 0 0 0 0,1 0 0 0 0,0 1 0 0 0,1-1 0 0 0,-1 0 0 0 0,0 0 0 0 0,0 0 0 0 0,0 0 0 0 0,1-1 0 0 0,-1 1 0 0 0,0 0 0 0 0,1 0 0 0 0,-1-1 0 0 0,1 1 0 0 0,-1-1 0 0 0,0 1 0 0 0,1-1 0 0 0,-1 0 0 0 0,1 1 0 0 0,0-1 0 0 0,-1 0 0 0 0,1 0 0 0 0,-1 0 0 0 0,1 0 0 0 0,-1 0 0 0 0,1-1 0 0 0,-1 1 0 0 0,3-1 0 0 0,6-1 0 0 0,0-1 0 0 0,0 0 0 0 0,11-6 0 0 0,-15 6 0 0 0,41-17-128 0 0,-21 8-117 0 0,0 1 0 0 0,1 1 0 0 0,0 2 0 0 0,42-8 0 0 0,139-4-4691 0 0,-163 17 4216 0 0,35-5-1127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29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77 12896 0 0,'-23'-16'1560'0'0,"18"12"-374"0"0,0 0 1 0 0,0 0 0 0 0,-8-10 0 0 0,10 11-964 0 0,1 0 0 0 0,0 0 0 0 0,-1 1 1 0 0,1-1-1 0 0,-1 1 0 0 0,0 0 0 0 0,0-1 1 0 0,0 1-1 0 0,0 1 0 0 0,0-1 0 0 0,-1 0 1 0 0,1 1-1 0 0,0-1 0 0 0,-1 1 0 0 0,1 0 1 0 0,-5-1-1 0 0,1 2-99 0 0,1 1 1 0 0,-1-1-1 0 0,1 1 0 0 0,-1 0 1 0 0,1 0-1 0 0,0 1 0 0 0,-1 0 1 0 0,1 0-1 0 0,0 0 0 0 0,0 1 0 0 0,0 0 1 0 0,-7 5-1 0 0,-2 2 8 0 0,0 1-1 0 0,1 1 1 0 0,-15 14 0 0 0,11-7-77 0 0,0 1 1 0 0,1 1-1 0 0,1 0 1 0 0,1 1-1 0 0,-22 43 1 0 0,28-46-61 0 0,1 1 0 0 0,1 0 0 0 0,0 0 1 0 0,1 1-1 0 0,2 0 0 0 0,0-1 0 0 0,-2 38 0 0 0,6-36 110 0 0,1-1 1 0 0,0 0-1 0 0,9 41 0 0 0,-8-51-4 0 0,1-1-1 0 0,1 0 1 0 0,-1 0 0 0 0,2 0-1 0 0,-1-1 1 0 0,1 1-1 0 0,1-1 1 0 0,0 0-1 0 0,13 15 1 0 0,-16-21-59 0 0,0 0 1 0 0,-1-1-1 0 0,1 1 1 0 0,1-1 0 0 0,-1 0-1 0 0,0 0 1 0 0,0 0-1 0 0,1 0 1 0 0,-1-1-1 0 0,1 1 1 0 0,0-1-1 0 0,-1 0 1 0 0,1 0-1 0 0,7 1 1 0 0,-5-2-18 0 0,0 0-1 0 0,0 0 1 0 0,0-1 0 0 0,0 0 0 0 0,0 0-1 0 0,0 0 1 0 0,0 0 0 0 0,10-5 0 0 0,-4 0 4 0 0,1 0 0 0 0,-2-1 1 0 0,1 0-1 0 0,0-1 1 0 0,-1 0-1 0 0,-1-1 0 0 0,17-16 1 0 0,-8 3 12 0 0,-1-1 1 0 0,-1-1-1 0 0,-1 0 1 0 0,22-46 0 0 0,-13 11-981 0 0,21-65 0 0 0,-35 93-759 0 0,1 1-438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29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1 19151 0 0,'-6'2'123'0'0,"0"0"-1"0"0,0 1 1 0 0,0-1-1 0 0,0 2 1 0 0,1-1-1 0 0,-1 0 0 0 0,1 1 1 0 0,0 0-1 0 0,0 1 1 0 0,0-1-1 0 0,1 1 1 0 0,-1 0-1 0 0,1 0 1 0 0,0 0-1 0 0,1 0 0 0 0,-1 1 1 0 0,-3 7-1 0 0,-3 11-149 0 0,0-1-1 0 0,2 2 1 0 0,-6 25 0 0 0,12-42 92 0 0,-21 81 206 0 0,4 0 0 0 0,4 1-1 0 0,-4 118 1 0 0,17 4 309 0 0,5-145-426 0 0,13 77 0 0 0,-13-125-126 0 0,1 0 0 0 0,1-1 0 0 0,1 0 0 0 0,1 1 0 0 0,8 16-1 0 0,-11-27-125 0 0,0-1 0 0 0,1 1-1 0 0,0-1 1 0 0,0 0 0 0 0,0 0-1 0 0,1-1 1 0 0,0 0 0 0 0,0 0-1 0 0,1 0 1 0 0,0 0 0 0 0,0-1-1 0 0,0 0 1 0 0,10 5 0 0 0,8-4-1294 0 0,-2-5-58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34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6812 2760 0 0,'-6'-3'16053'0'0,"12"2"-15933"0"0,0 0 0 0 0,0 0 0 0 0,-1 0 0 0 0,1 0 0 0 0,0-1 0 0 0,9-4 0 0 0,31-19 306 0 0,45-21 201 0 0,-71 36-486 0 0,6-1 150 0 0,26-7 0 0 0,15-7-7 0 0,-34 11-286 0 0,0-1 0 0 0,-2-1 1 0 0,0-2-1 0 0,37-29 1 0 0,29-26 574 0 0,128-74-1 0 0,6-2-215 0 0,-197 122-253 0 0,34-35-1 0 0,-44 40-54 0 0,-19 17-38 0 0,30-28 87 0 0,1 2 0 0 0,1 1 1 0 0,46-28-1 0 0,-35 30-43 0 0,6-3 76 0 0,86-64-1 0 0,37-31 59 0 0,-84 63-103 0 0,-29 18-39 0 0,93-68 10 0 0,-71 47 18 0 0,76-63 47 0 0,-100 77-43 0 0,50-45 32 0 0,-90 77-101 0 0,171-161 126 0 0,-78 71-31 0 0,50-48 110 0 0,64-78 163 0 0,12-36 308 0 0,-121 131-399 0 0,14-25-86 0 0,-84 102-169 0 0,229-334 311 0 0,-189 262 51 0 0,148-252 225 0 0,-15-11-311 0 0,-191 339-235 0 0,177-363 606 0 0,-82 139-314 0 0,-3 16-253 0 0,-42 88-61 0 0,97-245-51 0 0,-41 89 0 0 0,-126 308-7 0 0,53-126-321 0 0,-12 29-652 0 0,-21 51-919 0 0,-14 31 113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30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125 316 17503 0 0,'-24'-5'519'0'0,"17"4"-335"0"0,0 0 0 0 0,0 0 1 0 0,0-1-1 0 0,0 0 1 0 0,1 0-1 0 0,-1-1 1 0 0,1 1-1 0 0,-1-2 1 0 0,-10-6-1 0 0,14 7-18 0 0,1 1-1 0 0,0-1 1 0 0,0 0-1 0 0,0 0 1 0 0,0 1-1 0 0,1-1 1 0 0,-1-1 0 0 0,1 1-1 0 0,0 0 1 0 0,0 0-1 0 0,0 0 1 0 0,0-1-1 0 0,0 1 1 0 0,1-1-1 0 0,-1 1 1 0 0,1-4 0 0 0,0-2 96 0 0,0 1 0 0 0,1-1 1 0 0,0 0-1 0 0,0 1 1 0 0,3-11-1 0 0,14-26 466 0 0,-9 23-392 0 0,-4 12-305 0 0,0 0 0 0 0,1 0 0 0 0,1 0 0 0 0,0 1 0 0 0,0 0 0 0 0,0 0 0 0 0,18-14 0 0 0,-24 22-33 0 0,-1 0 1 0 0,1 1-1 0 0,0-1 0 0 0,0 1 0 0 0,-1-1 0 0 0,1 1 0 0 0,0-1 1 0 0,0 1-1 0 0,0-1 0 0 0,0 1 0 0 0,0 0 0 0 0,0 0 0 0 0,0-1 0 0 0,0 1 1 0 0,0 0-1 0 0,-1 0 0 0 0,1 0 0 0 0,0 0 0 0 0,0 0 0 0 0,0 0 1 0 0,0 0-1 0 0,1 1 0 0 0,0-1 9 0 0,-1 1 1 0 0,1 0-1 0 0,-1 0 1 0 0,1 0-1 0 0,-1 0 1 0 0,1 0-1 0 0,-1 0 1 0 0,0 0-1 0 0,1 0 1 0 0,-1 0-1 0 0,2 3 1 0 0,1 3 170 0 0,1 0 0 0 0,-1 1 1 0 0,7 14-1 0 0,-9-17-8 0 0,12 28 511 0 0,38 75-548 0 0,-46-98-130 0 0,0 1 0 0 0,1-2 0 0 0,0 1 0 0 0,1-1 0 0 0,0 0-1 0 0,0-1 1 0 0,18 14 0 0 0,-25-21-2 0 0,1 1 0 0 0,0-1-1 0 0,1 0 1 0 0,-1 0 0 0 0,0 0-1 0 0,0 0 1 0 0,0-1 0 0 0,1 1 0 0 0,-1 0-1 0 0,0-1 1 0 0,1 0 0 0 0,-1 1-1 0 0,0-1 1 0 0,1 0 0 0 0,4-1 0 0 0,-4 0 9 0 0,1 1 1 0 0,0-2 0 0 0,-1 1 0 0 0,1 0 0 0 0,-1-1 0 0 0,1 1 0 0 0,-1-1 0 0 0,0 0 0 0 0,4-3 0 0 0,1-2-284 0 0,0 0 1 0 0,0-1-1 0 0,-1 0 1 0 0,1 0 0 0 0,-2-1-1 0 0,7-10 1 0 0,3-8-1870 0 0,-2-2-3590 0 0,-2 0-1895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30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4 10592 0 0,'-3'-3'5332'0'0,"16"5"-410"0"0,8 7-3578 0 0,-9-3-729 0 0,-4-2-343 0 0,1 0 0 0 0,-1 0 0 0 0,0 1 0 0 0,0 1 0 0 0,-1-1 0 0 0,1 1 1 0 0,-1 0-1 0 0,7 9 0 0 0,-3-2 77 0 0,-1-1 0 0 0,-1 1 0 0 0,0 0 0 0 0,7 17 0 0 0,-8-14-257 0 0,-2 0 1 0 0,0 1-1 0 0,0 0 0 0 0,-2 0 1 0 0,0 0-1 0 0,1 19 0 0 0,-2-1 208 0 0,-1 0 1 0 0,-4 39-1 0 0,-2-41-43 0 0,0 0 0 0 0,-2-1 1 0 0,-17 53-1 0 0,4-30-286 0 0,-33 65-1 0 0,40-97-170 0 0,-2-1 0 0 0,0 0 0 0 0,-1 0-1 0 0,-1-2 1 0 0,-1 0 0 0 0,-1-1 0 0 0,-1 0-1 0 0,0-2 1 0 0,-23 16 0 0 0,33-26-595 0 0,-10 6-6995 0 0,9-9-379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38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0 178 4608 0 0,'0'0'353'0'0,"12"2"338"0"0,19-2 9349 0 0,-1-1-5203 0 0,63-6-2795 0 0,240-50-323 0 0,-5 2-888 0 0,-66 23 115 0 0,413 5 0 0 0,11 57-601 0 0,67 1-3161 0 0,-656-31-3241 0 0,-1 0-1900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39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1315 506 7656 0 0,'1'-3'61'0'0,"0"0"1"0"0,-1 0-1 0 0,1-1 1 0 0,0 1-1 0 0,-1 0 0 0 0,0 0 1 0 0,0 0-1 0 0,0-1 1 0 0,0 1-1 0 0,0 0 1 0 0,0 0-1 0 0,-2-5 1 0 0,0-13-69 0 0,1 10 324 0 0,1-1 0 0 0,-2 1 0 0 0,1 0 0 0 0,-4-12 0 0 0,1 13 287 0 0,1-1-1 0 0,-1 1 1 0 0,-1-1 0 0 0,0 1-1 0 0,0 1 1 0 0,-1-1 0 0 0,-8-9-1 0 0,-3-5 317 0 0,13 18-722 0 0,0 0 0 0 0,0 1 1 0 0,0-1-1 0 0,0 1 0 0 0,-1 0 0 0 0,0 0 0 0 0,0 1 0 0 0,-1-1 0 0 0,1 1 0 0 0,-11-5 0 0 0,-10-5-23 0 0,-32-12-52 0 0,-57-26 315 0 0,76 33-185 0 0,-1 2-1 0 0,-49-15 1 0 0,73 27-178 0 0,-20-5 108 0 0,-63-9-1 0 0,88 17-172 0 0,0 2-1 0 0,1-1 1 0 0,-1 1-1 0 0,0 1 1 0 0,1 0-1 0 0,-1 0 1 0 0,1 1-1 0 0,-1 1 0 0 0,1-1 1 0 0,-19 9-1 0 0,-93 53-10 0 0,97-48 7 0 0,0 0 0 0 0,-36 33-1 0 0,33-25 113 0 0,-5 5-113 0 0,1 2-1 0 0,1 1 1 0 0,-38 50-1 0 0,56-63-4 0 0,1 1 0 0 0,1 0 0 0 0,1 0 0 0 0,1 1 0 0 0,0 1 0 0 0,-6 25 0 0 0,8-15 2 0 0,1 0-1 0 0,1 0 0 0 0,2 1 0 0 0,1 64 1 0 0,7-34 27 0 0,20 101-1 0 0,-19-136-28 0 0,1 1 0 0 0,18 44-1 0 0,-19-58 3 0 0,1-1 0 0 0,1 0 0 0 0,0-1 1 0 0,0 0-1 0 0,2 0 0 0 0,16 18 0 0 0,-10-16 67 0 0,0 0 0 0 0,0-1 0 0 0,2-1 0 0 0,0-1 0 0 0,0-1 0 0 0,1 0-1 0 0,0-1 1 0 0,1-1 0 0 0,22 6 0 0 0,-17-7 73 0 0,0-2-1 0 0,0-1 0 0 0,0-1 0 0 0,0-1 0 0 0,0-1 0 0 0,1-2 0 0 0,38-3 0 0 0,-13-4 173 0 0,0-2-1 0 0,-1-3 0 0 0,0-2 1 0 0,85-35-1 0 0,36-31 244 0 0,-140 62-452 0 0,-1 0 0 0 0,0-2 0 0 0,33-31 0 0 0,35-43 208 0 0,-79 73-214 0 0,-1 0-1 0 0,28-44 0 0 0,-29 36-3 0 0,-1 0-1 0 0,22-60 1 0 0,-31 68-59 0 0,-2 0 0 0 0,0 0-1 0 0,-1 0 1 0 0,-1 0 0 0 0,0-36 0 0 0,-4 20 8 0 0,-2 1 0 0 0,-2 0 0 0 0,-1 0 0 0 0,-2 0 1 0 0,-2 1-1 0 0,-1 0 0 0 0,-1 0 0 0 0,-33-61 0 0 0,37 83-89 0 0,0-1 0 0 0,-1 2 0 0 0,0-1-1 0 0,-1 1 1 0 0,0 1 0 0 0,-1 0 0 0 0,0 0-1 0 0,-1 1 1 0 0,0 0 0 0 0,-1 1 0 0 0,0 1 0 0 0,0 0-1 0 0,-1 1 1 0 0,0 0 0 0 0,0 1 0 0 0,-1 0 0 0 0,0 1-1 0 0,0 1 1 0 0,0 1 0 0 0,0 0 0 0 0,0 1-1 0 0,-17-1 1 0 0,-11 3-2555 0 0,24 2 1072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27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6 598 11056 0 0,'0'0'3992'0'0,"-6"-16"1085"0"0,7-12-2567 0 0,5-34-1 0 0,20-73-495 0 0,42-98-937 0 0,-66 228-1070 0 0,1-5 3 0 0,2-4 13 0 0,0-1 0 0 0,0 1 0 0 0,1 0 0 0 0,9-13 0 0 0,-15 27-23 0 0,0 0 1 0 0,0-1-1 0 0,0 1 1 0 0,0 0-1 0 0,0-1 0 0 0,0 1 1 0 0,0 0-1 0 0,0 0 0 0 0,1-1 1 0 0,-1 1-1 0 0,0 0 0 0 0,0 0 1 0 0,0-1-1 0 0,1 1 1 0 0,-1 0-1 0 0,0 0 0 0 0,0-1 1 0 0,0 1-1 0 0,1 0 0 0 0,-1 0 1 0 0,0 0-1 0 0,1 0 0 0 0,-1 0 1 0 0,0-1-1 0 0,0 1 1 0 0,1 0-1 0 0,-1 0 0 0 0,0 0 1 0 0,1 0-1 0 0,-1 0 0 0 0,0 0 1 0 0,1 0-1 0 0,-1 0 0 0 0,0 0 1 0 0,0 0-1 0 0,1 0 1 0 0,-1 0-1 0 0,0 0 0 0 0,1 0 1 0 0,-1 0-1 0 0,0 1 0 0 0,1-1 1 0 0,-1 0-1 0 0,0 0 0 0 0,0 0 1 0 0,1 0-1 0 0,-1 0 1 0 0,0 1-1 0 0,0-1 0 0 0,1 0 1 0 0,-1 0-1 0 0,0 1 0 0 0,0-1 1 0 0,0 0-1 0 0,0 0 0 0 0,1 1 1 0 0,-1-1-1 0 0,0 0 1 0 0,0 0-1 0 0,0 1 0 0 0,0-1 1 0 0,0 0-1 0 0,0 1 0 0 0,0-1 1 0 0,1 0-1 0 0,-1 0 0 0 0,0 1 1 0 0,6 28 34 0 0,-5-21-31 0 0,3 18 9 0 0,-1 49 0 0 0,0-11 14 0 0,-2-47-23 0 0,14 111 4 0 0,-12-111-8 0 0,1 0 0 0 0,1 0 0 0 0,0-1-1 0 0,1 0 1 0 0,11 21 0 0 0,-14-32 1 0 0,0 0 1 0 0,0 0-1 0 0,0 0 0 0 0,1-1 0 0 0,0 1 0 0 0,0-1 0 0 0,0 0 1 0 0,0 0-1 0 0,0-1 0 0 0,1 1 0 0 0,5 2 0 0 0,-8-5 5 0 0,0 0 0 0 0,1 0 0 0 0,-1 0 0 0 0,0 0-1 0 0,1 0 1 0 0,-1-1 0 0 0,1 0 0 0 0,-1 1 0 0 0,0-1-1 0 0,1 0 1 0 0,-1 0 0 0 0,1 0 0 0 0,-1 0-1 0 0,1-1 1 0 0,-1 1 0 0 0,1-1 0 0 0,-1 1 0 0 0,0-1-1 0 0,1 0 1 0 0,-1 0 0 0 0,0 0 0 0 0,1 0 0 0 0,-1 0-1 0 0,0-1 1 0 0,0 1 0 0 0,3-3 0 0 0,2-3 64 0 0,1 0 0 0 0,-1-1 0 0 0,-1 1 0 0 0,1-1 1 0 0,-1-1-1 0 0,7-13 0 0 0,25-59 183 0 0,-18 35-144 0 0,23-53-23 0 0,23-43-937 0 0,-52 115-1226 0 0,26-34 1 0 0,-30 47 434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28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407 68 11400 0 0,'-5'-9'1218'0'0,"2"5"-988"0"0,0 0 0 0 0,1-1-1 0 0,-1 2 1 0 0,-1-1 0 0 0,1 0-1 0 0,0 1 1 0 0,-1-1-1 0 0,0 1 1 0 0,0 0 0 0 0,0 0-1 0 0,0 1 1 0 0,0-1 0 0 0,-1 1-1 0 0,1 0 1 0 0,-1 0 0 0 0,1 0-1 0 0,-1 1 1 0 0,0-1 0 0 0,1 1-1 0 0,-8 0 1 0 0,6 1-91 0 0,0 1 0 0 0,0 0 0 0 0,0 0 1 0 0,0 0-1 0 0,0 1 0 0 0,0 0 0 0 0,1 0 0 0 0,-1 1 0 0 0,0-1 1 0 0,1 1-1 0 0,0 0 0 0 0,0 1 0 0 0,0-1 0 0 0,-6 7 0 0 0,-1 1-24 0 0,0 1-1 0 0,1 0 0 0 0,1 1 0 0 0,-12 17 0 0 0,2 3 14 0 0,0 1-1 0 0,3 1 1 0 0,1 1-1 0 0,1 0 0 0 0,2 1 1 0 0,2 0-1 0 0,1 1 1 0 0,-6 49-1 0 0,-1 102 926 0 0,17-163-825 0 0,0-1 1 0 0,2 0 0 0 0,1 0 0 0 0,1 0 0 0 0,11 35-1 0 0,-14-55-178 0 0,1 0 1 0 0,0-1-1 0 0,0 1 0 0 0,0-1 0 0 0,1 0 0 0 0,-1 0 0 0 0,1 1 1 0 0,0-2-1 0 0,0 1 0 0 0,1 0 0 0 0,-1-1 0 0 0,1 1 0 0 0,6 3 1 0 0,-8-5-29 0 0,0-1 0 0 0,1 1 0 0 0,-1-1 0 0 0,1 0 0 0 0,0 0 0 0 0,-1 0 0 0 0,1-1 0 0 0,0 1 0 0 0,0 0 1 0 0,-1-1-1 0 0,1 0 0 0 0,0 0 0 0 0,0 0 0 0 0,0 0 0 0 0,-1 0 0 0 0,1 0 0 0 0,0-1 0 0 0,0 0 0 0 0,-1 1 0 0 0,1-1 1 0 0,0 0-1 0 0,-1 0 0 0 0,1 0 0 0 0,3-3 0 0 0,3-2 25 0 0,-1 0 1 0 0,0 0-1 0 0,0-1 1 0 0,-1 0-1 0 0,0 0 0 0 0,0-1 1 0 0,9-14-1 0 0,-1-1 31 0 0,20-41 0 0 0,-16 20-50 0 0,-1 0 0 0 0,-2-1 1 0 0,11-53-1 0 0,14-143-35 0 0,-38 219 209 0 0,-1-1 0 0 0,-2 1-1 0 0,0 0 1 0 0,-1 0 0 0 0,-1 0-1 0 0,-1 0 1 0 0,-8-26 0 0 0,9 42-421 0 0,0 0 1 0 0,0 1 0 0 0,-5-9 0 0 0,6 13 120 0 0,1 0 0 0 0,-1 0 0 0 0,0-1-1 0 0,1 1 1 0 0,-1 0 0 0 0,0 0 0 0 0,0 0 0 0 0,0 0-1 0 0,0 0 1 0 0,0 0 0 0 0,0 1 0 0 0,0-1 0 0 0,0 0-1 0 0,0 0 1 0 0,-1 1 0 0 0,1-1 0 0 0,0 1 0 0 0,0-1-1 0 0,-1 1 1 0 0,-1-1 0 0 0,2 1-207 0 0,1 0 0 0 0,-1 0 0 0 0,1 1 0 0 0,-1-1 0 0 0,0 0 0 0 0,1 0 0 0 0,-1 1 0 0 0,0-1 0 0 0,1 0 0 0 0,-1 1 0 0 0,1-1 0 0 0,-1 1 0 0 0,1-1 0 0 0,-1 0 0 0 0,1 1 0 0 0,-1-1 0 0 0,1 1 0 0 0,-1-1 0 0 0,0 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28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18 9672 0 0,'-3'-3'182'0'0,"-1"1"1"0"0,0 0-1 0 0,0 0 1 0 0,0 0-1 0 0,0 1 0 0 0,-1-1 1 0 0,1 1-1 0 0,0 0 1 0 0,-9-1-1 0 0,10 2 71 0 0,1 1 0 0 0,-1-1-1 0 0,0 0 1 0 0,0 1 0 0 0,0-1-1 0 0,0 1 1 0 0,0 0 0 0 0,1 0-1 0 0,-1 0 1 0 0,0 0 0 0 0,1 0-1 0 0,-1 1 1 0 0,1-1 0 0 0,-1 1-1 0 0,1 0 1 0 0,-2 2 0 0 0,-9 8 239 0 0,1 1 1 0 0,0 0-1 0 0,2 1 1 0 0,-1 0 0 0 0,2 0-1 0 0,-15 30 1 0 0,-35 100-73 0 0,52-125-250 0 0,-13 42 61 0 0,3 1 0 0 0,2 0 0 0 0,3 2-1 0 0,2-1 1 0 0,4 1 0 0 0,2 0 0 0 0,7 91 0 0 0,-2-134-167 0 0,17 156 451 0 0,-14-153-379 0 0,1 1 0 0 0,2-1 0 0 0,0 0-1 0 0,21 46 1 0 0,-23-60-164 0 0,0 1 0 0 0,1-1-1 0 0,1 0 1 0 0,0-1 0 0 0,0 1 0 0 0,1-1-1 0 0,0-1 1 0 0,1 1 0 0 0,-1-2 0 0 0,2 1-1 0 0,-1-1 1 0 0,1 0 0 0 0,0-1-1 0 0,0 0 1 0 0,1-1 0 0 0,0 0 0 0 0,0-1-1 0 0,0 0 1 0 0,0-1 0 0 0,1 0 0 0 0,0 0-1 0 0,-1-1 1 0 0,20 0 0 0 0,-15-2-386 0 0,0 0-1 0 0,0-2 1 0 0,-1 0 0 0 0,31-7 0 0 0,8-9-773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28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20 19351 0 0,'-20'-18'1474'0'0,"19"17"-1005"0"0,19 10 250 0 0,-7-3-382 0 0,-1 1 0 0 0,0 0 0 0 0,0 1 0 0 0,-1 0 0 0 0,0 0 0 0 0,0 1 1 0 0,7 10-1 0 0,47 74 753 0 0,-55-81-903 0 0,18 36 351 0 0,-1 1-1 0 0,21 63 0 0 0,-31-66-535 0 0,-2 1 1 0 0,-2 0-1 0 0,-1 1 0 0 0,-3 1 1 0 0,-3-1-1 0 0,0 58 0 0 0,-9 0-519 0 0,-4 1 0 0 0,-30 138-1 0 0,15-154-1416 0 0,11-48 220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41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44 276 19031 0 0,'-4'-1'160'0'0,"1"0"0"0"0,-1 0 1 0 0,1-1-1 0 0,-1 1 0 0 0,1-1 0 0 0,0 0 0 0 0,-1 0 0 0 0,-4-4 0 0 0,7 5-123 0 0,0 1-1 0 0,1-1 1 0 0,-1 1 0 0 0,1-1 0 0 0,-1 0 0 0 0,1 1 0 0 0,-1-1 0 0 0,1 0 0 0 0,0 1 0 0 0,-1-1-1 0 0,1 0 1 0 0,0 0 0 0 0,-1 1 0 0 0,1-1 0 0 0,0 0 0 0 0,0 0 0 0 0,0 1 0 0 0,0-1 0 0 0,0-1-1 0 0,0 1-39 0 0,0 0 0 0 0,1 0-1 0 0,-1 0 1 0 0,0 0-1 0 0,1 0 1 0 0,0 0-1 0 0,-1 0 1 0 0,1 0-1 0 0,-1 0 1 0 0,1 0 0 0 0,0 1-1 0 0,0-1 1 0 0,-1 0-1 0 0,1 0 1 0 0,0 1-1 0 0,0-1 1 0 0,0 1 0 0 0,0-1-1 0 0,1 0 1 0 0,11-6 73 0 0,0 1 0 0 0,1 0 1 0 0,0 1-1 0 0,0 0 0 0 0,19-3 0 0 0,76-8-1 0 0,-96 14-81 0 0,91-9-102 0 0,181 5 0 0 0,631 81-120 0 0,-897-73 228 0 0,526 38-58 0 0,272-49 392 0 0,-311-57-8 0 0,-451 56-256 0 0,301-61 416 0 0,132-33-1680 0 0,-436 94-6343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46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76 19351 0 0,'-1'-3'126'0'0,"1"0"0"0"0,-1 1-1 0 0,1-1 1 0 0,0 0-1 0 0,0 0 1 0 0,0 0-1 0 0,0 0 1 0 0,0 0-1 0 0,1 0 1 0 0,-1 1-1 0 0,1-1 1 0 0,0 0 0 0 0,0 0-1 0 0,0 1 1 0 0,0-1-1 0 0,1 0 1 0 0,1-2-1 0 0,2-7 2682 0 0,-5 11-2748 0 0,0 1 1 0 0,0 0-1 0 0,0-1 1 0 0,0 1-1 0 0,1-1 0 0 0,-1 1 1 0 0,0-1-1 0 0,0 1 0 0 0,0-1 1 0 0,0 1-1 0 0,1 0 0 0 0,-1-1 1 0 0,0 1-1 0 0,0 0 1 0 0,1-1-1 0 0,-1 1 0 0 0,0 0 1 0 0,1-1-1 0 0,-1 1 0 0 0,0 0 1 0 0,1-1-1 0 0,-1 1 0 0 0,1 0 1 0 0,-1 0-1 0 0,0 0 0 0 0,1-1 1 0 0,-1 1-1 0 0,1 0 1 0 0,-1 0-1 0 0,1 0 0 0 0,-1 0 1 0 0,1 0-1 0 0,-1 0 0 0 0,0 0 1 0 0,1 0-1 0 0,-1 0 0 0 0,1 0 1 0 0,-1 0-1 0 0,1 0 0 0 0,-1 0 1 0 0,1 0-1 0 0,2 0 24 0 0,-1 0-1 0 0,1 1 1 0 0,0-1-1 0 0,0 0 0 0 0,-1 1 1 0 0,1-1-1 0 0,-1 1 1 0 0,1 0-1 0 0,-1 0 1 0 0,1 0-1 0 0,-1 0 1 0 0,1 1-1 0 0,-1-1 1 0 0,0 1-1 0 0,0-1 1 0 0,1 1-1 0 0,-1 0 0 0 0,-1 0 1 0 0,1-1-1 0 0,0 2 1 0 0,0-1-1 0 0,-1 0 1 0 0,1 0-1 0 0,-1 0 1 0 0,3 5-1 0 0,-1 2 13 0 0,0 0 0 0 0,0 0 0 0 0,-1 0 0 0 0,0 1 0 0 0,-1-1 0 0 0,1 17 0 0 0,-4 61-204 0 0,0-55 161 0 0,-8 71-29 0 0,-1 25-2035 0 0,11-126 1864 0 0,0-1 0 0 0,0 1 0 0 0,0-1 0 0 0,1 1 1 0 0,-1-1-1 0 0,0 0 0 0 0,1 1 0 0 0,-1-1 0 0 0,1 0 0 0 0,-1 1 1 0 0,1-1-1 0 0,0 0 0 0 0,-1 1 0 0 0,3 1 0 0 0,10 6-7429 0 0,-4-6-134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42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2303 4144 0 0,'-9'23'408'0'0,"8"-22"-107"0"0,-1-1 0 0 0,1 1 0 0 0,0-1 0 0 0,-1 1 0 0 0,1-1 0 0 0,0 1 0 0 0,-1-1-1 0 0,1 0 1 0 0,-1 0 0 0 0,1 1 0 0 0,-1-1 0 0 0,1 0 0 0 0,0 0 0 0 0,-1-1 0 0 0,1 1 0 0 0,-1 0 0 0 0,-1-1 0 0 0,-14-15 5432 0 0,18 16-5515 0 0,-1-1 1 0 0,0 0-1 0 0,0 1 0 0 0,1-1 1 0 0,-1 0-1 0 0,0 1 0 0 0,1-1 0 0 0,-1 0 1 0 0,1 1-1 0 0,-1-1 0 0 0,0 1 0 0 0,1-1 1 0 0,0 1-1 0 0,-1-1 0 0 0,1 1 0 0 0,0-1 1 0 0,2-2 122 0 0,-1 1 0 0 0,0-1 0 0 0,0 0 0 0 0,0 0 0 0 0,3-6 0 0 0,6-8 499 0 0,-9 15-758 0 0,0 0 0 0 0,0 0 0 0 0,0 0 1 0 0,0 0-1 0 0,0 1 0 0 0,0-1 0 0 0,0 1 0 0 0,0-1 0 0 0,1 1 0 0 0,-1 0 0 0 0,0 0 0 0 0,5-1 0 0 0,17-10 79 0 0,-3 6 123 0 0,-1 1 0 0 0,1 1 0 0 0,36-2 0 0 0,-33 4 39 0 0,-1-1 0 0 0,33-8-1 0 0,20-18 137 0 0,-14 4-256 0 0,-5 2-80 0 0,-1-2 1 0 0,79-48-1 0 0,16-25-59 0 0,-72 47 41 0 0,-49 34-60 0 0,2-1 27 0 0,60-23 1 0 0,41-5-50 0 0,-50 17 31 0 0,33-9 28 0 0,78-31-13 0 0,43-36 12 0 0,81-32 73 0 0,-107 66-101 0 0,2-2 43 0 0,-54 8 11 0 0,-33 12-37 0 0,11-1 8 0 0,181-69 59 0 0,-81 32-39 0 0,-89 32-60 0 0,-34 14-15 0 0,114-41 7 0 0,-49 21 0 0 0,194-61 79 0 0,-164 65-29 0 0,140-38 10 0 0,70-5-15 0 0,-245 69-75 0 0,-79 18 0 0 0,575-90 64 0 0,-119 72-64 0 0,9 52 195 0 0,-50 14 26 0 0,-417-24-221 0 0,47 1 0 0 0,-113-7-27 0 0,26 0-501 0 0,72 11 0 0 0,-108-8-980 0 0,0 1-1 0 0,0 0 1 0 0,17 8-1 0 0,-4 0-6685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4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41 17503 0 0,'0'0'803'0'0,"-7"-6"266"0"0,3 3-814 0 0,-1 1-1 0 0,1-1 1 0 0,-1 1-1 0 0,0 0 0 0 0,0 0 1 0 0,1 0-1 0 0,-1 1 0 0 0,0 0 1 0 0,-1 0-1 0 0,1 0 0 0 0,0 0 1 0 0,0 1-1 0 0,0 0 1 0 0,0 0-1 0 0,-1 0 0 0 0,-6 2 1 0 0,8-1-80 0 0,-1 0 0 0 0,1 0 1 0 0,0 0-1 0 0,0 1 1 0 0,0 0-1 0 0,0 0 0 0 0,0 0 1 0 0,0 0-1 0 0,1 0 0 0 0,-1 1 1 0 0,1 0-1 0 0,-1 0 1 0 0,1 0-1 0 0,0 0 0 0 0,0 0 1 0 0,0 1-1 0 0,1-1 0 0 0,-1 1 1 0 0,-2 6-1 0 0,1-3-19 0 0,1 1 0 0 0,0 0 0 0 0,0 0 0 0 0,1 0 0 0 0,-1 0 0 0 0,2 0 0 0 0,0 0 0 0 0,0 0 0 0 0,0 1 0 0 0,1-1 0 0 0,1 10 0 0 0,-1-16-122 0 0,0-1 0 0 0,0 1 0 0 0,0-1 0 0 0,0 1 0 0 0,1-1 0 0 0,-1 0 0 0 0,0 1 0 0 0,1-1 0 0 0,-1 0 0 0 0,1 1 0 0 0,0-1 0 0 0,-1 0 0 0 0,1 0 0 0 0,0 1 0 0 0,0-1 0 0 0,0 0 0 0 0,0 0 0 0 0,0 0 0 0 0,1 1 0 0 0,-1-2-20 0 0,0 1 0 0 0,0-1 0 0 0,0 0 0 0 0,0 1 0 0 0,0-1 0 0 0,0 0 1 0 0,0 0-1 0 0,1 0 0 0 0,-1 0 0 0 0,0 0 0 0 0,0 0 0 0 0,0 0 0 0 0,0 0 0 0 0,0 0 0 0 0,0-1 0 0 0,0 1 0 0 0,0 0 0 0 0,0-1 0 0 0,1 0 1 0 0,4-2 0 0 0,-1 0 0 0 0,-1 0 0 0 0,1-1 1 0 0,0 1-1 0 0,-1-1 0 0 0,0 0 1 0 0,7-8-1 0 0,32-53-466 0 0,-8 9-2874 0 0,-5 22-5137 0 0,-18 23 721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46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426 23 14976 0 0,'0'0'1357'0'0,"-12"-18"4776"0"0,11 17-6036 0 0,1 1-1 0 0,-1-1 1 0 0,1 1 0 0 0,-1 0-1 0 0,0-1 1 0 0,1 1 0 0 0,-1 0-1 0 0,0 0 1 0 0,1-1-1 0 0,-1 1 1 0 0,0 0 0 0 0,1 0-1 0 0,-1 0 1 0 0,0 0 0 0 0,0 0-1 0 0,1 0 1 0 0,-1 0 0 0 0,0 0-1 0 0,1 0 1 0 0,-1 0 0 0 0,0 0-1 0 0,0 0 1 0 0,1 1 0 0 0,-1-1-1 0 0,0 0 1 0 0,1 0 0 0 0,-1 1-1 0 0,1-1 1 0 0,-2 1 0 0 0,-14 12 148 0 0,11-6-130 0 0,0-1 1 0 0,0 1-1 0 0,0 0 0 0 0,1 1 0 0 0,0-1 0 0 0,1 1 0 0 0,0-1 0 0 0,0 1 1 0 0,0 0-1 0 0,1 0 0 0 0,0 1 0 0 0,1-1 0 0 0,0 0 0 0 0,0 1 1 0 0,1-1-1 0 0,0 0 0 0 0,0 1 0 0 0,3 10 0 0 0,-3-17-48 0 0,1 0 1 0 0,0 0-1 0 0,0-1 0 0 0,0 1 0 0 0,0 0 1 0 0,0 0-1 0 0,1-1 0 0 0,-1 1 0 0 0,0-1 1 0 0,1 1-1 0 0,-1-1 0 0 0,1 0 1 0 0,0 1-1 0 0,-1-1 0 0 0,1 0 0 0 0,0 0 1 0 0,0 0-1 0 0,-1 0 0 0 0,1-1 0 0 0,0 1 1 0 0,0 0-1 0 0,0-1 0 0 0,0 0 0 0 0,0 1 1 0 0,0-1-1 0 0,3 0 0 0 0,-4 0-69 0 0,0 0-1 0 0,0 0 1 0 0,0 0-1 0 0,-1 0 1 0 0,1 0-1 0 0,0 0 1 0 0,0 0-1 0 0,0 0 1 0 0,0 0-1 0 0,0-1 1 0 0,-1 1-1 0 0,1 0 1 0 0,0-1-1 0 0,0 1 1 0 0,0-1 0 0 0,-1 1-1 0 0,1-1 1 0 0,0 1-1 0 0,0-1 1 0 0,-1 1-1 0 0,2-2 1 0 0,0 0-8 0 0,2 0 86 0 0,0-1 0 0 0,0 2 0 0 0,1-1 0 0 0,-1 0 0 0 0,0 1 0 0 0,1 0 0 0 0,-1 0 0 0 0,1 0 0 0 0,-1 1 0 0 0,1-1 0 0 0,-1 1 0 0 0,1 0 0 0 0,4 1 0 0 0,-7-1-49 0 0,0 0 1 0 0,-1 1-1 0 0,1-1 0 0 0,0 0 0 0 0,-1 1 1 0 0,1-1-1 0 0,-1 1 0 0 0,1 0 1 0 0,-1 0-1 0 0,1-1 0 0 0,-1 1 0 0 0,1 0 1 0 0,-1 0-1 0 0,0 0 0 0 0,1 0 1 0 0,-1 1-1 0 0,0-1 0 0 0,0 0 0 0 0,0 1 1 0 0,0-1-1 0 0,0 0 0 0 0,0 1 1 0 0,0-1-1 0 0,0 1 0 0 0,-1-1 0 0 0,1 1 1 0 0,-1 0-1 0 0,1-1 0 0 0,-1 1 0 0 0,0 0 1 0 0,1-1-1 0 0,-1 1 0 0 0,0 0 1 0 0,0-1-1 0 0,0 1 0 0 0,0 0 0 0 0,0 0 1 0 0,-1 1-1 0 0,-1 5-27 0 0,0 1 0 0 0,0-1 0 0 0,-1 0 0 0 0,0 0 0 0 0,0-1 0 0 0,-1 1 0 0 0,0-1 0 0 0,-1 1 0 0 0,1-1 0 0 0,-1 0 0 0 0,-1-1 0 0 0,-5 7 0 0 0,-3 1 0 0 0,-1 0 0 0 0,0-1 0 0 0,-34 22 0 0 0,27-22-545 0 0,-1-1 0 0 0,0-1 0 0 0,-1-2 0 0 0,-42 13-1 0 0,25-12-617 0 0,0-2-1 0 0,-45 3 0 0 0,59-8-371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48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1 248 14600 0 0,'0'0'1100'0'0,"0"1"-743"0"0,0 3 2715 0 0,1-6-2581 0 0,0-1 1 0 0,0 1 0 0 0,0 0 0 0 0,0-1-1 0 0,0 1 1 0 0,1 0 0 0 0,1-2 0 0 0,1-3 318 0 0,24-57 2436 0 0,-22 49-2751 0 0,-1 1-1 0 0,2 0 1 0 0,0 0-1 0 0,1 1 0 0 0,13-19 1 0 0,-15 27-342 0 0,-6 5-150 0 0,0 0 0 0 0,1-1 0 0 0,-1 1 0 0 0,1 0 1 0 0,-1 0-1 0 0,1 0 0 0 0,-1-1 0 0 0,1 1 0 0 0,-1 0 0 0 0,1 0 0 0 0,-1 0 0 0 0,1 0 0 0 0,-1 0 0 0 0,1 0 0 0 0,-1 0 1 0 0,1 0-1 0 0,-1 0 0 0 0,1 0 0 0 0,-1 0 0 0 0,1 1 0 0 0,-1-1 0 0 0,1 0 0 0 0,-1 0 0 0 0,1 0 0 0 0,-1 1 0 0 0,1-1 1 0 0,-1 0-1 0 0,0 0 0 0 0,1 1 0 0 0,-1-1 0 0 0,1 0 0 0 0,-1 1 0 0 0,0-1 0 0 0,1 1 0 0 0,-1-1 0 0 0,0 0 0 0 0,0 1 0 0 0,1-1 1 0 0,-1 1-1 0 0,0-1 0 0 0,0 1 0 0 0,1-1 0 0 0,-1 1 0 0 0,0-1 0 0 0,0 1 0 0 0,0-1 0 0 0,0 1 0 0 0,0 0 0 0 0,0 0-2 0 0,3 13-9 0 0,0 0-1 0 0,-1 0 1 0 0,-1 25 0 0 0,0-21-19 0 0,5 35 1 0 0,-5-48 22 0 0,0 1 0 0 0,1-1 1 0 0,0 0-1 0 0,0 0 1 0 0,0 1-1 0 0,0-1 1 0 0,1-1-1 0 0,0 1 1 0 0,0 0-1 0 0,6 6 1 0 0,-8-9 1 0 0,2 0 0 0 0,-1 0 0 0 0,0 0 0 0 0,0 0 0 0 0,1 0 0 0 0,-1-1 0 0 0,1 1 0 0 0,-1-1 0 0 0,1 1 1 0 0,0-1-1 0 0,0 0 0 0 0,-1 0 0 0 0,1 0 0 0 0,0-1 0 0 0,6 2 0 0 0,-5-2 7 0 0,0 0 0 0 0,0-1 0 0 0,0 1 0 0 0,0-1 1 0 0,0 0-1 0 0,0 0 0 0 0,0 0 0 0 0,0 0 0 0 0,0 0 0 0 0,5-4 0 0 0,0 0 35 0 0,-1 0 0 0 0,0 0-1 0 0,0-1 1 0 0,-1-1 0 0 0,1 1-1 0 0,-1-1 1 0 0,-1 0 0 0 0,13-16-1 0 0,-11 8-173 0 0,1 1-1 0 0,-2-1 0 0 0,0 0 0 0 0,-1-1 0 0 0,0 0 0 0 0,-1 0 0 0 0,-1 0 0 0 0,0 0 0 0 0,-2-1 1 0 0,1 1-1 0 0,-2-18 0 0 0,-1 19-1416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49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16439 0 0,'3'-1'240'0'0,"-1"-1"0"0"0,1 0 0 0 0,-1 0-1 0 0,1 0 1 0 0,-1 0 0 0 0,0 0-1 0 0,4-5 1 0 0,4-4 448 0 0,-4 6 298 0 0,0 0 1 0 0,0 1 0 0 0,1-1-1 0 0,0 1 1 0 0,7-3 0 0 0,-13 8-954 0 0,-1 1 0 0 0,1-1 0 0 0,-1 0 0 0 0,0 1 0 0 0,0-1 0 0 0,1 1 0 0 0,-1-1 0 0 0,0 0 1 0 0,0 1-1 0 0,0-1 0 0 0,-1 3 0 0 0,-1 2-20 0 0,0 0 1 0 0,0 0-1 0 0,-1-1 1 0 0,0 1 0 0 0,0-1-1 0 0,0 1 1 0 0,-8 8-1 0 0,8-9-4 0 0,-5 6-10 0 0,4-7 60 0 0,1 0 0 0 0,0 0 0 0 0,0 0-1 0 0,1 1 1 0 0,0-1 0 0 0,-1 1 0 0 0,1 0-1 0 0,-2 7 1 0 0,3-8-88 0 0,0 0-1 0 0,0 0 1 0 0,-1-1-1 0 0,0 1 0 0 0,-2 4 1 0 0,6-8 24 0 0,-1 1 0 0 0,1-1 0 0 0,0 1 0 0 0,-1-1 0 0 0,1 0 0 0 0,0 1 0 0 0,-1-1 0 0 0,3 0 0 0 0,2-2 75 0 0,-1 1 1 0 0,0-1-1 0 0,0 0 1 0 0,0 0-1 0 0,0 0 1 0 0,9-6-1 0 0,11-5-53 0 0,-5 4-622 0 0,-7 1-2552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58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0 555 3224 0 0,'3'0'18355'0'0,"12"-4"-17636"0"0,26-4-194 0 0,-38 6-442 0 0,1 2-18 0 0,15 1 9 0 0,2-1-8 0 0,73 14 1010 0 0,-80-13-974 0 0,1 0 0 0 0,26-4-1 0 0,3 1 113 0 0,-25 1-96 0 0,30-5 0 0 0,1-1 3 0 0,-2-1-37 0 0,-15 1-21 0 0,171-20 60 0 0,-130 17-53 0 0,44-7 92 0 0,-45 12-49 0 0,0 4 1 0 0,90 9 0 0 0,-21-2-22 0 0,-60-4-59 0 0,117-2 31 0 0,150-28 24 0 0,-260 19-37 0 0,148-23 162 0 0,-146 18-169 0 0,59-11 56 0 0,22-3 4 0 0,-73 13-66 0 0,74-7 52 0 0,198-3-90 0 0,-316 23 11 0 0,217-2 154 0 0,-80 1-96 0 0,-47-1 118 0 0,-9 1-132 0 0,56 0 162 0 0,87 2 86 0 0,16 0 26 0 0,224-4-265 0 0,-254-21-56 0 0,-101 9-115 0 0,245-13 30 0 0,-303 25 54 0 0,309-14-18 0 0,-150 16 41 0 0,59-2 0 0 0,-110 2 0 0 0,-4 1 0 0 0,28-2 0 0 0,-80 3 0 0 0,348 0 914 0 0,-264 2-564 0 0,-61-7 442 0 0,-37 1-344 0 0,-134 4-394 0 0,-1 0-1 0 0,1 0 1 0 0,0-1 0 0 0,-1 0-1 0 0,12-4 1 0 0,45-21 309 0 0,-56 23-352 0 0,-1 0-7 0 0,-1 0-1 0 0,16-10 1 0 0,-21 12 51 0 0,8 0-57 0 0,-7 0-15 0 0,0 1-19 0 0,0 0-1 0 0,-1 0 0 0 0,1-1 1 0 0,-1 1-1 0 0,5-4 1 0 0,-2 1-48 0 0,16-8-256 0 0,-16 9-318 0 0,0 0 0 0 0,0 0 1 0 0,0 0-1 0 0,-1-1 0 0 0,7-5 1 0 0,-9 3-697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59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8288 0 0,'0'0'638'0'0,"10"-5"1930"0"0,-4 2-845 0 0,0 1 0 0 0,0 0 0 0 0,1 1-1 0 0,8-2 1 0 0,53-1-289 0 0,-41 3-911 0 0,108 0-1279 0 0,-71 2-7083 0 0,-56-1 2025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59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1 11376 0 0,'-5'3'1030'0'0,"4"-3"-1007"0"0,1 1-1 0 0,-1-1 1 0 0,1 0 0 0 0,0 0-1 0 0,-1 1 1 0 0,1-1-1 0 0,-1 0 1 0 0,1 1 0 0 0,-1-1-1 0 0,1 0 1 0 0,-1 0-1 0 0,1 0 1 0 0,-1 0 0 0 0,1 0-1 0 0,-1 0 1 0 0,1 1-1 0 0,-1-1 1 0 0,1 0-1 0 0,-1 0 1 0 0,1 0 0 0 0,-1-1-1 0 0,1 1 1 0 0,-1 0-1 0 0,0 0 1 0 0,-2-1 1511 0 0,-10 8 432 0 0,12-4-1867 0 0,0 0 0 0 0,0 0 0 0 0,1 0 0 0 0,-1 0 0 0 0,1 0 0 0 0,-1 1-1 0 0,1-1 1 0 0,0 0 0 0 0,0 0 0 0 0,0 1 0 0 0,1-1 0 0 0,-1 0 0 0 0,2 5-1 0 0,-1-7 64 0 0,-1 0-132 0 0,0 0 1 0 0,0 0-1 0 0,1 0 1 0 0,-1 0-1 0 0,0-1 1 0 0,1 1-1 0 0,-1 0 1 0 0,1 0-1 0 0,-1 0 1 0 0,1-1-1 0 0,0 1 1 0 0,-1 0-1 0 0,1 0 1 0 0,0-1-1 0 0,-1 1 1 0 0,1-1-1 0 0,0 1 1 0 0,1 0-1 0 0,16 9 351 0 0,-15-8-303 0 0,12 6 284 0 0,-12-5-270 0 0,1-1 0 0 0,-1 0-1 0 0,1-1 1 0 0,-1 1 0 0 0,8 2-1 0 0,28 5 476 0 0,-17-4-276 0 0,0 0 0 0 0,0 2 0 0 0,-1 0 0 0 0,0 1-1 0 0,21 12 1 0 0,-39-18-274 0 0,1 0 0 0 0,-1 1 0 0 0,1 0 0 0 0,-1-1 0 0 0,0 1 0 0 0,0 0 0 0 0,0 1 0 0 0,0-1 0 0 0,-1 1 0 0 0,0-1 0 0 0,1 1 0 0 0,-1-1 0 0 0,3 9 0 0 0,-4-9-9 0 0,0 0 1 0 0,-1 0-1 0 0,1 0 0 0 0,-1 0 0 0 0,0 0 0 0 0,1 0 0 0 0,-1 0 0 0 0,-1 0 0 0 0,1 0 0 0 0,0 0 0 0 0,-1 0 0 0 0,1 0 1 0 0,-1 0-1 0 0,0 0 0 0 0,0 0 0 0 0,0-1 0 0 0,-1 1 0 0 0,1 0 0 0 0,0-1 0 0 0,-3 4 0 0 0,-2 2 1 0 0,-1-1-1 0 0,0 1 0 0 0,0-1 0 0 0,-1 0 0 0 0,0-1 1 0 0,0 0-1 0 0,0 0 0 0 0,-1-1 0 0 0,-16 8 0 0 0,-7 1 42 0 0,-51 14 0 0 0,66-23-48 0 0,-9 2-393 0 0,0 0 0 0 0,0-2 0 0 0,-44 3 0 0 0,43-8-997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4:00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901 28 13360 0 0,'-3'-3'112'0'0,"0"1"0"0"0,0-1 0 0 0,0 1 0 0 0,0 0 0 0 0,0 0 1 0 0,0 0-1 0 0,-1 0 0 0 0,1 0 0 0 0,-1 1 0 0 0,1 0 0 0 0,-1-1 1 0 0,0 1-1 0 0,1 1 0 0 0,-1-1 0 0 0,0 0 0 0 0,0 1 0 0 0,0 0 1 0 0,1 0-1 0 0,-8 1 0 0 0,-3 0 639 0 0,1 1-1 0 0,0 0 1 0 0,0 1 0 0 0,-17 7 0 0 0,25-7-311 0 0,0 0 1 0 0,1 0 0 0 0,0 1-1 0 0,0-1 1 0 0,0 1-1 0 0,0 0 1 0 0,0 0 0 0 0,1 0-1 0 0,0 1 1 0 0,-4 6 0 0 0,-7 9-174 0 0,-38 52-5 0 0,-189 200-252 0 0,222-252-7 0 0,-90 86 69 0 0,97-96-63 0 0,-1-1 0 0 0,0 0 0 0 0,0 0 0 0 0,-1-1 0 0 0,0-1 0 0 0,0 0 0 0 0,-21 6 0 0 0,30-12 6 0 0,1 0 0 0 0,-1 0 0 0 0,0 0 0 0 0,0-1 0 0 0,0 0 0 0 0,0 0 0 0 0,0 0 0 0 0,0-1-1 0 0,0 1 1 0 0,1-1 0 0 0,-1 0 0 0 0,0-1 0 0 0,0 1 0 0 0,1-1 0 0 0,-6-2 0 0 0,7 2 35 0 0,-1 0-1 0 0,1 0 1 0 0,0 0-1 0 0,0-1 1 0 0,0 1-1 0 0,0-1 1 0 0,0 1-1 0 0,1-1 1 0 0,-1 0-1 0 0,1 0 1 0 0,0 0-1 0 0,-1-1 1 0 0,2 1-1 0 0,-1 0 1 0 0,0-1-1 0 0,1 1 1 0 0,-1-1-1 0 0,1 0 1 0 0,-1-4-1 0 0,1-1 146 0 0,1 1 0 0 0,-1-1 0 0 0,2 0 0 0 0,-1 1 0 0 0,1-1 0 0 0,1 1 0 0 0,-1-1-1 0 0,1 1 1 0 0,1 0 0 0 0,4-12 0 0 0,-6 18-119 0 0,1-1 0 0 0,-1 1 0 0 0,0-1 0 0 0,1 1-1 0 0,0 0 1 0 0,-1 0 0 0 0,1-1 0 0 0,3-1 0 0 0,-4 3 185 0 0,-1 2-253 0 0,1 0-1 0 0,0-1 0 0 0,0 1 1 0 0,-1 0-1 0 0,1 0 1 0 0,-1 0-1 0 0,1-1 1 0 0,-1 1-1 0 0,1 0 0 0 0,-1 0 1 0 0,1 0-1 0 0,-1 0 1 0 0,0 0-1 0 0,1 0 0 0 0,-1 2 1 0 0,1 0 1 0 0,2 7-13 0 0,0 1-1 0 0,-1 0 1 0 0,0-1-1 0 0,-1 1 1 0 0,0 0-1 0 0,-1 0 1 0 0,-2 18 0 0 0,2 4-33 0 0,-1-4 37 0 0,2 41 0 0 0,-1-63 0 0 0,1-1 0 0 0,0 1 0 0 0,1-1 0 0 0,-1 1 0 0 0,1-1 0 0 0,0 1 0 0 0,6 10 0 0 0,-7-15 2 0 0,0-1 0 0 0,0 1 0 0 0,0-1-1 0 0,0 0 1 0 0,1 1 0 0 0,-1-1 0 0 0,0 0 0 0 0,1 0 0 0 0,-1 0-1 0 0,0 0 1 0 0,1 0 0 0 0,0 0 0 0 0,-1 0 0 0 0,1 0 0 0 0,-1-1 0 0 0,1 1-1 0 0,0-1 1 0 0,-1 1 0 0 0,1-1 0 0 0,0 0 0 0 0,0 1 0 0 0,0-1-1 0 0,-1 0 1 0 0,1 0 0 0 0,0 0 0 0 0,3-1 0 0 0,3-1 6 0 0,1 0 1 0 0,-1 0 0 0 0,0-1 0 0 0,11-5-1 0 0,-9 4-21 0 0,57-25-1 0 0,131-47-228 0 0,-142 60-1629 0 0,70-11 0 0 0,-94 22 397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4:05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55 101 8432 0 0,'0'0'765'0'0,"-3"-25"1171"0"0,4 21-1163 0 0,-1 0 1 0 0,1 0-1 0 0,0 0 0 0 0,1 0 1 0 0,-1 0-1 0 0,0 0 0 0 0,3-4 0 0 0,-3-4 1597 0 0,5-3-1008 0 0,-1 2 3244 0 0,-10 31-3116 0 0,-13 60-1328 0 0,-3 12-156 0 0,9-30 52 0 0,5-22-47 0 0,-1 9-12 0 0,7-45 4 0 0,1-1-1 0 0,-1 1 0 0 0,1-1 0 0 0,-1 1 1 0 0,1 0-1 0 0,0-1 0 0 0,0 1 1 0 0,0 0-1 0 0,0-1 0 0 0,0 1 1 0 0,0 0-1 0 0,0-1 0 0 0,0 1 1 0 0,1 0-1 0 0,-1-1 0 0 0,1 1 1 0 0,-1-1-1 0 0,1 1 0 0 0,-1 0 1 0 0,1-1-1 0 0,0 1 0 0 0,0-1 1 0 0,2 2-1 0 0,-2-1 3 0 0,1-1 0 0 0,0 0 0 0 0,0 0 0 0 0,0 0 0 0 0,0 0-1 0 0,-1 0 1 0 0,2 0 0 0 0,-1-1 0 0 0,0 1 0 0 0,0-1 0 0 0,0 1 0 0 0,0-1 0 0 0,0 0 0 0 0,0 0-1 0 0,0 0 1 0 0,0 0 0 0 0,4-1 0 0 0,5 0 55 0 0,-1-1-1 0 0,1-1 1 0 0,-1 0-1 0 0,11-5 1 0 0,24-6 250 0 0,-30 10-121 0 0,-1-1 0 0 0,24-10 1 0 0,10-4 291 0 0,-43 17-426 0 0,6-2 104 0 0,0 1 0 0 0,0 0-1 0 0,19-1 1 0 0,-27 3-126 0 0,0 1-1 0 0,1 0 1 0 0,-1 0 0 0 0,0 1 0 0 0,1-1-1 0 0,-1 1 1 0 0,0 0 0 0 0,1 0-1 0 0,-1 0 1 0 0,0 0 0 0 0,0 0-1 0 0,0 1 1 0 0,0-1 0 0 0,0 1-1 0 0,0 0 1 0 0,4 4 0 0 0,-5-4-18 0 0,0 0 0 0 0,-1 0 1 0 0,1 1-1 0 0,-1-1 0 0 0,1 1 0 0 0,-1-1 1 0 0,0 1-1 0 0,0-1 0 0 0,0 1 1 0 0,-1-1-1 0 0,1 1 0 0 0,-1 0 0 0 0,1 0 1 0 0,-1-1-1 0 0,0 1 0 0 0,0 0 1 0 0,0 3-1 0 0,-1 1 83 0 0,1-1 0 0 0,-1 0 0 0 0,0 1 0 0 0,-1-1 0 0 0,0 0 0 0 0,-3 9 0 0 0,-3 2-127 0 0,-1-1 0 0 0,0 0-1 0 0,-1-1 1 0 0,-21 24 0 0 0,24-31 0 0 0,-1 0 1 0 0,0 0-1 0 0,0-1 1 0 0,-1 0-1 0 0,0-1 0 0 0,0 0 1 0 0,0 0-1 0 0,-1-1 1 0 0,-12 5-1 0 0,12-6-129 0 0,0 0 0 0 0,0-1-1 0 0,-1 0 1 0 0,1-1 0 0 0,-1 0 0 0 0,0-1-1 0 0,1 0 1 0 0,-1 0 0 0 0,0-1 0 0 0,0-1-1 0 0,0 1 1 0 0,-13-4 0 0 0,22 3 0 0 0,0 0 0 0 0,-1 0 1 0 0,1 0-1 0 0,0 0 0 0 0,0 0 0 0 0,-1-1 0 0 0,1 1 1 0 0,0-1-1 0 0,1 1 0 0 0,-4-3 0 0 0,-4-10-2131 0 0,6 1-4049 0 0,8-3-1665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4:06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145 309 12896 0 0,'-1'4'146'0'0,"1"-1"1"0"0,-1 0-1 0 0,0 0 1 0 0,0 0-1 0 0,0 0 1 0 0,0 0-1 0 0,0 0 1 0 0,-1 0-1 0 0,-2 3 1 0 0,-5 13 1377 0 0,-16 37 3779 0 0,-4-1-3480 0 0,-19 38-1163 0 0,44-84-1503 0 0,0-1-1 0 0,-9 13 1 0 0</inkml:trace>
  <inkml:trace contextRef="#ctx0" brushRef="#br0" timeOffset="1">159 1 19351 0 0,'0'0'2752'0'0,"0"3"-2408"0"0,-3 5 0 0 0,0 3-344 0 0,3-1 0 0 0,-3 3-104 0 0,0 1-5960 0 0,3 3-1191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47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8 210 9328 0 0,'0'0'845'0'0,"-6"14"-49"0"0,6-12-665 0 0,-1-1 1 0 0,1 0-1 0 0,0 0 0 0 0,0 1 1 0 0,0-1-1 0 0,0 0 0 0 0,0 1 0 0 0,0-1 1 0 0,0 0-1 0 0,1 1 0 0 0,-1-1 1 0 0,0 0-1 0 0,1 0 0 0 0,-1 1 1 0 0,1-1-1 0 0,-1 0 0 0 0,1 0 0 0 0,0 0 1 0 0,-1 0-1 0 0,1 0 0 0 0,0 1 1 0 0,0-2-1 0 0,0 1 0 0 0,0 0 1 0 0,0 0-1 0 0,1 1 0 0 0,11 15 4334 0 0,-12-16-4301 0 0,0-1-1 0 0,0 1 0 0 0,0 0 0 0 0,-1-1 1 0 0,1 1-1 0 0,0-1 0 0 0,0 1 0 0 0,0-1 1 0 0,0 0-1 0 0,0 1 0 0 0,0-1 0 0 0,0 0 1 0 0,0 0-1 0 0,0 0 0 0 0,0 1 0 0 0,0-1 1 0 0,0 0-1 0 0,0 0 0 0 0,0-1 0 0 0,0 1 1 0 0,1 0-1 0 0,-1 0 0 0 0,0 0 0 0 0,0-1 1 0 0,-1 1-1 0 0,1-1 0 0 0,0 1 1 0 0,0 0-1 0 0,0-1 0 0 0,0 0 0 0 0,0 1 1 0 0,0-1-1 0 0,1-1 0 0 0,3-2 220 0 0,1 0 1 0 0,-1-1-1 0 0,7-8 0 0 0,-11 13-295 0 0,11-17 683 0 0,1 0 1 0 0,18-36-1 0 0,-9 16-317 0 0,-6 10-322 0 0,-10 14-81 0 0,1 1 0 0 0,1 0 0 0 0,13-14 0 0 0,-15 21-51 0 0,-6 5 0 0 0,0-1 0 0 0,1 1 0 0 0,-1 0 0 0 0,1 0 0 0 0,-1 0 0 0 0,0 0 0 0 0,1 0 0 0 0,-1 0 0 0 0,0 0 0 0 0,1 0 0 0 0,-1 0 0 0 0,0 0 0 0 0,1 0 0 0 0,-1 0 0 0 0,0 0 0 0 0,1 0 0 0 0,-1 0 0 0 0,0 1 0 0 0,1-1 0 0 0,-1 0 0 0 0,0 0 0 0 0,1 0 0 0 0,-1 0 0 0 0,0 1 0 0 0,1-1 0 0 0,-1 0 0 0 0,0 0 0 0 0,0 1 0 0 0,1-1 0 0 0,-1 0 0 0 0,0 0 0 0 0,0 1 0 0 0,0-1 0 0 0,1 0 0 0 0,-1 1 0 0 0,0-1 0 0 0,0 0 0 0 0,0 1 0 0 0,4 6 14 0 0,-2-1 0 0 0,1 1 0 0 0,-1-1-1 0 0,0 1 1 0 0,0 0 0 0 0,-1 0 0 0 0,1 0 0 0 0,-2 0 0 0 0,1 8-1 0 0,2 8 9 0 0,-2-11-22 0 0,1 1 0 0 0,1-1 0 0 0,1 0 0 0 0,-1 0 0 0 0,10 18 0 0 0,-10-25 0 0 0,0 1 0 0 0,0-1 0 0 0,1 1 0 0 0,0-1 0 0 0,0 0 0 0 0,0-1 0 0 0,0 1 0 0 0,1-1 0 0 0,0 0 0 0 0,0 0 0 0 0,0 0 0 0 0,11 5 0 0 0,-13-7 0 0 0,-1-1-1 0 0,1 0 0 0 0,0 0 1 0 0,-1 0-1 0 0,1-1 1 0 0,0 1-1 0 0,0 0 0 0 0,-1-1 1 0 0,1 0-1 0 0,0 0 1 0 0,0 0-1 0 0,0 0 1 0 0,0 0-1 0 0,-1-1 0 0 0,1 1 1 0 0,0-1-1 0 0,3 0 1 0 0,-2-1 2 0 0,0 0 1 0 0,0 0-1 0 0,0-1 0 0 0,0 1 1 0 0,-1-1-1 0 0,1 1 1 0 0,-1-1-1 0 0,1 0 1 0 0,-1-1-1 0 0,3-3 1 0 0,0-1 15 0 0,0-1 0 0 0,0 0 1 0 0,-1 0-1 0 0,0-1 0 0 0,0 0 0 0 0,-1 0 1 0 0,-1 0-1 0 0,4-15 0 0 0,-5 16-43 0 0,-1-1-1 0 0,1 1 0 0 0,-2-1 0 0 0,0 1 0 0 0,0-1 1 0 0,0 0-1 0 0,-3-11 0 0 0,0 11-1093 0 0,0-1 0 0 0,0 0 0 0 0,-7-13 0 0 0,4 7-7995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4:06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0 261 11520 0 0,'2'-2'7263'0'0,"5"-7"-4247"0"0,-3 3-2083 0 0,0 0 0 0 0,0-1 0 0 0,-1 0 0 0 0,4-10 0 0 0,7-13 610 0 0,17-35 466 0 0,-31 64-1850 0 0,13 7-87 0 0,-8 0-72 0 0,-1 0 0 0 0,0 0 0 0 0,-1 0 0 0 0,0 0 0 0 0,4 9 0 0 0,-4-8 0 0 0,-1-1 0 0 0,2 0 0 0 0,-1 1 0 0 0,1-1 0 0 0,-1-1 0 0 0,8 8 0 0 0,-6-7 5 0 0,-3-4 9 0 0,0 0-1 0 0,1 1 1 0 0,-1-1-1 0 0,0 0 1 0 0,1 0 0 0 0,0 0-1 0 0,3 1 1 0 0,-5-3-8 0 0,0 1-1 0 0,1-1 1 0 0,-1 0 0 0 0,0 1 0 0 0,1-1-1 0 0,-1 0 1 0 0,0 0 0 0 0,1 0 0 0 0,-1 0-1 0 0,0-1 1 0 0,1 1 0 0 0,-1 0-1 0 0,0 0 1 0 0,1-1 0 0 0,-1 1 0 0 0,0-1-1 0 0,0 1 1 0 0,0-1 0 0 0,1 0 0 0 0,-1 1-1 0 0,1-2 1 0 0,5-3 49 0 0,0 0 1 0 0,0 0-1 0 0,-1-1 0 0 0,0 0 1 0 0,0 0-1 0 0,0-1 0 0 0,-1 1 1 0 0,6-9-1 0 0,1-8-36 0 0,15-31 1 0 0,6-12-3885 0 0,-24 51-2924 0 0,-3 3-1997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4:06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6912 0 0,'-6'18'1130'0'0,"-24"19"10842"0"0,3 6-8419 0 0,24-38-3405 0 0,0 1 0 0 0,0 0 0 0 0,0 0 0 0 0,1 0-1 0 0,0 1 1 0 0,1-1 0 0 0,-1 0 0 0 0,1 1 0 0 0,0-1 0 0 0,1 1 0 0 0,0 0 0 0 0,0-1 0 0 0,1 8 0 0 0,-1-14-132 0 0,-1 1 0 0 0,1-1 0 0 0,1 1 0 0 0,-1 0 0 0 0,0-1 0 0 0,0 1 1 0 0,0-1-1 0 0,0 1 0 0 0,0-1 0 0 0,0 1 0 0 0,1 0 0 0 0,-1-1 0 0 0,0 1 0 0 0,0-1 0 0 0,1 1 0 0 0,-1-1 0 0 0,0 1 0 0 0,1-1 1 0 0,-1 0-1 0 0,1 1 0 0 0,-1-1 0 0 0,0 1 0 0 0,1-1 0 0 0,-1 0 0 0 0,1 1 0 0 0,-1-1 0 0 0,1 0 0 0 0,-1 0 0 0 0,1 1 1 0 0,-1-1-1 0 0,1 0 0 0 0,0 0 0 0 0,-1 0 0 0 0,1 0 0 0 0,-1 1 0 0 0,1-1 0 0 0,-1 0 0 0 0,1 0 0 0 0,0 0 0 0 0,-1 0 0 0 0,1 0 1 0 0,-1-1-1 0 0,1 1 0 0 0,0 0 0 0 0,-1 0 0 0 0,1 0 0 0 0,-1 0 0 0 0,1-1 0 0 0,-1 1 0 0 0,1 0 0 0 0,-1-1 0 0 0,1 1 1 0 0,-1 0-1 0 0,1-1 0 0 0,0 0 0 0 0,4-2 88 0 0,0-1-1 0 0,0-1 1 0 0,8-8 0 0 0,-11 11-49 0 0,16-18 552 0 0,21-32 0 0 0,-32 41-373 0 0,-3 6 47 0 0,0-1 1 0 0,0 1 0 0 0,8-8-1 0 0,-9 26-182 0 0,-2-8-183 0 0,0 0 0 0 0,0-1 0 0 0,1 1 0 0 0,0-1 0 0 0,0 1 0 0 0,0-1 0 0 0,1 0 0 0 0,5 8 1 0 0,-5-9-812 0 0,0 1 0 0 0,1-1 0 0 0,-1 0 0 0 0,1 0 0 0 0,5 4 0 0 0,-8-6 265 0 0,2 1-242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4:07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3 126 17503 0 0,'0'0'399'0'0,"-3"-14"1330"0"0,4 12-1443 0 0,0-1-1 0 0,-1 1 0 0 0,1-1 0 0 0,0 1 0 0 0,0-1 0 0 0,0 1 0 0 0,0-1 0 0 0,1 1 1 0 0,-1 0-1 0 0,0 0 0 0 0,1 0 0 0 0,0 0 0 0 0,-1 0 0 0 0,1 0 0 0 0,0 0 1 0 0,0 0-1 0 0,0 1 0 0 0,1-1 0 0 0,-1 1 0 0 0,0-1 0 0 0,0 1 0 0 0,1 0 0 0 0,-1 0 1 0 0,1 0-1 0 0,-1 0 0 0 0,1 1 0 0 0,2-1 0 0 0,43-13-5818 0 0,-36 12-2653 0 0</inkml:trace>
  <inkml:trace contextRef="#ctx0" brushRef="#br0" timeOffset="1">230 0 18631 0 0,'0'0'896'0'0,"0"8"-384"0"0,0 3 16 0 0,2 2-424 0 0,4 1-104 0 0,-2-1 0 0 0,5 1 0 0 0,0 1 72 0 0,0-4-8 0 0,-1-1 0 0 0,8-1 0 0 0,-1 1-64 0 0,0 1-128 0 0,6-5 32 0 0,-1 2-5439 0 0,2-8-1089 0 0</inkml:trace>
  <inkml:trace contextRef="#ctx0" brushRef="#br0" timeOffset="2">516 80 15664 0 0,'-21'16'696'0'0,"5"-5"135"0"0,-2 2-663 0 0,-3 6-168 0 0,-3 3 0 0 0,-6 2 0 0 0,-1 3 616 0 0,-1 2 88 0 0,2 1 24 0 0,-7 2-5807 0 0,4-3-1161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4:07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89 14744 0 0,'0'-3'187'0'0,"0"-1"0"0"0,0 1 0 0 0,-1 0 1 0 0,1 0-1 0 0,-1-1 0 0 0,1 1 1 0 0,-1 0-1 0 0,-1 0 0 0 0,1 0 0 0 0,0 0 1 0 0,-1 0-1 0 0,1 0 0 0 0,-1 0 1 0 0,0 0-1 0 0,0 1 0 0 0,0-1 0 0 0,-3-2 1 0 0,2 2 347 0 0,-1 0-1 0 0,0 0 1 0 0,0 0 0 0 0,0 1 0 0 0,-1 0 0 0 0,1-1 0 0 0,-1 2 0 0 0,1-1 0 0 0,-1 0 0 0 0,-7-1-1 0 0,1 2 294 0 0,0-1-1 0 0,0 1 1 0 0,0 1-1 0 0,0 0 1 0 0,-15 2-1 0 0,15-1-1172 0 0,0 1-1 0 0,-14 5 1 0 0,17-5 405 0 0,-1 1 0 0 0,1 1 0 0 0,0 0 0 0 0,0 0 0 0 0,1 0 0 0 0,-1 1 0 0 0,1 0 0 0 0,-7 7 0 0 0,10-9-38 0 0,1 1 1 0 0,0-1-1 0 0,0 1 1 0 0,0-1-1 0 0,0 1 0 0 0,1 0 1 0 0,-1 0-1 0 0,1 0 0 0 0,0 0 1 0 0,1 1-1 0 0,-1-1 1 0 0,1 1-1 0 0,-1-1 0 0 0,1 1 1 0 0,1-1-1 0 0,-1 1 0 0 0,0 5 1 0 0,2-8-14 0 0,-1 0 0 0 0,0 0 0 0 0,1 0 1 0 0,0 0-1 0 0,-1 0 0 0 0,1 0 0 0 0,0 0 0 0 0,0 0 1 0 0,0-1-1 0 0,0 1 0 0 0,0 0 0 0 0,1-1 1 0 0,-1 1-1 0 0,0 0 0 0 0,1-1 0 0 0,-1 0 0 0 0,1 1 1 0 0,0-1-1 0 0,-1 0 0 0 0,4 2 0 0 0,0 0 21 0 0,1 0-1 0 0,0 0 0 0 0,0 0 0 0 0,0-1 1 0 0,8 3-1 0 0,11 0 118 0 0,0-1-1 0 0,27 1 1 0 0,-32-4-118 0 0,1 1 0 0 0,-1 1 0 0 0,0 0 0 0 0,25 9 0 0 0,-44-11-17 0 0,1-1 0 0 0,-1 0 0 0 0,0 1 1 0 0,1 0-1 0 0,-1-1 0 0 0,0 1 0 0 0,0 0 0 0 0,0-1 0 0 0,1 1 0 0 0,-1 0 0 0 0,0 0 0 0 0,0 0 0 0 0,0 0 0 0 0,0 0 0 0 0,-1 0 0 0 0,1 0 0 0 0,0 1 0 0 0,0-1 0 0 0,-1 0 0 0 0,1 0 0 0 0,0 1 0 0 0,-1-1 0 0 0,1 0 0 0 0,-1 1 0 0 0,0-1 0 0 0,0 0 0 0 0,1 1 0 0 0,-1-1 0 0 0,0 0 0 0 0,0 1 0 0 0,0-1 0 0 0,0 1 0 0 0,0-1 0 0 0,-1 0 0 0 0,0 4 0 0 0,0-2 0 0 0,0 0 0 0 0,0 0 0 0 0,-1 0 0 0 0,1 0 0 0 0,-1 0 0 0 0,0 0 0 0 0,0-1 1 0 0,0 1-1 0 0,0 0 0 0 0,-1-1 0 0 0,1 0 0 0 0,-1 1 0 0 0,-5 3 0 0 0,-12 5-1214 0 0,-1 0 1 0 0,-1-2 0 0 0,-29 10 0 0 0,33-14-1293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4:08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10136 0 0,'4'5'918'0'0,"1"-2"-589"0"0,-1-1 1 0 0,0 1-1 0 0,1-1 0 0 0,7 2 0 0 0,-7-3 624 0 0,-1 0 0 0 0,1 0 1 0 0,0-1-1 0 0,-1 1 0 0 0,1-1 1 0 0,0 0-1 0 0,7-1 0 0 0,-6 0 126 0 0,0 0-1 0 0,0-1 1 0 0,0 0 0 0 0,-1 0-1 0 0,11-5 1 0 0,11-11-1486 0 0,-18 11 715 0 0,-1 0 1 0 0,0 0-1 0 0,12-14 0 0 0,-17 16-257 0 0,0 1 0 0 0,-1 0 0 0 0,1-1-1 0 0,-1 1 1 0 0,1-1 0 0 0,-1 0 0 0 0,-1 1 0 0 0,1-1 0 0 0,-1 0-1 0 0,1-5 1 0 0,-2 9-40 0 0,1 0-1 0 0,-1 0 1 0 0,0 0-1 0 0,0 0 1 0 0,0 0-1 0 0,0 0 1 0 0,0 0-1 0 0,0 0 1 0 0,0 0-1 0 0,0 0 1 0 0,0 0-1 0 0,0 0 1 0 0,0 0-1 0 0,-1 0 1 0 0,1 1-1 0 0,0-1 1 0 0,-1 0-1 0 0,1 0 1 0 0,-1 0-1 0 0,1 0 1 0 0,-1 1-1 0 0,1-1 1 0 0,-1 0-1 0 0,1 0 1 0 0,-1 1-1 0 0,0-1 1 0 0,0 0-1 0 0,1 1 1 0 0,-1-1-1 0 0,0 1 1 0 0,0-1-1 0 0,0 1 1 0 0,1-1-1 0 0,-3 0 1 0 0,2 1 6 0 0,-1 0 1 0 0,1 0 0 0 0,-1 0 0 0 0,1 0-1 0 0,-1 0 1 0 0,1 0 0 0 0,0 1 0 0 0,-1-1-1 0 0,1 1 1 0 0,-1-1 0 0 0,1 1 0 0 0,0-1-1 0 0,-1 1 1 0 0,1-1 0 0 0,0 1 0 0 0,0 0 0 0 0,-1 0-1 0 0,1 0 1 0 0,0 0 0 0 0,0 0 0 0 0,0 0-1 0 0,-1 1 1 0 0,-8 11 55 0 0,0 0 0 0 0,1 0 0 0 0,-8 17 0 0 0,14-23-64 0 0,-1 1-1 0 0,1-1 1 0 0,0 1 0 0 0,1-1 0 0 0,0 1-1 0 0,0 0 1 0 0,1 0 0 0 0,-1 11 0 0 0,2-16-14 0 0,-1-1 0 0 0,2 1 1 0 0,-1 0-1 0 0,0-1 0 0 0,1 1 1 0 0,-1 0-1 0 0,1-1 0 0 0,0 1 1 0 0,-1 0-1 0 0,1-1 1 0 0,1 1-1 0 0,-1-1 0 0 0,0 0 1 0 0,0 1-1 0 0,1-1 0 0 0,0 0 1 0 0,-1 0-1 0 0,1 0 0 0 0,0 0 1 0 0,0 0-1 0 0,0 0 0 0 0,0-1 1 0 0,3 3-1 0 0,-2-3-68 0 0,1 1 0 0 0,-1-1 0 0 0,1 0-1 0 0,-1 0 1 0 0,1 0 0 0 0,0-1 0 0 0,-1 1 0 0 0,1-1 0 0 0,0 1 0 0 0,-1-1 0 0 0,1-1 0 0 0,0 1 0 0 0,0 0-1 0 0,-1-1 1 0 0,1 0 0 0 0,4-1 0 0 0,1-1-395 0 0,-1 0 0 0 0,0 0-1 0 0,0 0 1 0 0,10-7 0 0 0,7-8-879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4:08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0 16871 0 0,'-17'13'552'0'0,"1"1"0"0"0,1 1 0 0 0,0 0 0 0 0,1 0 0 0 0,1 2 0 0 0,0-1-1 0 0,1 2 1 0 0,1 0 0 0 0,-13 30 0 0 0,12-14 608 0 0,12-32-1037 0 0,-1 0 0 0 0,1 0 0 0 0,-1 1 0 0 0,1-1 0 0 0,0 0 0 0 0,0 0 0 0 0,0 0 0 0 0,0 0 0 0 0,1 0 0 0 0,-1 1 0 0 0,0-1 0 0 0,1 0 0 0 0,0 0 0 0 0,0 2 0 0 0,0-3-116 0 0,0 0 1 0 0,-1 0-1 0 0,1-1 0 0 0,0 1 0 0 0,0 0 0 0 0,0-1 1 0 0,0 1-1 0 0,0 0 0 0 0,0-1 0 0 0,0 1 0 0 0,0-1 1 0 0,0 0-1 0 0,0 1 0 0 0,0-1 0 0 0,0 0 0 0 0,1 0 1 0 0,-1 1-1 0 0,0-1 0 0 0,0 0 0 0 0,0 0 0 0 0,0 0 1 0 0,0 0-1 0 0,0-1 0 0 0,1 1 0 0 0,0 0 0 0 0,2-1-9 0 0,1 0-1 0 0,-1-1 1 0 0,0 1-1 0 0,0-1 1 0 0,5-1-1 0 0,-4 0 164 0 0,0-1 0 0 0,-1 1-1 0 0,1-1 1 0 0,-1 0 0 0 0,0 0 0 0 0,1 0-1 0 0,-2-1 1 0 0,1 0 0 0 0,0 1 0 0 0,4-11-1 0 0,2-5 75 0 0,12-32-1 0 0,-21 50-244 0 0,7-25 304 0 0,-6 19-93 0 0,1 0 1 0 0,5-13-1 0 0,4-13 1082 0 0,-9 24-579 0 0,3 78 336 0 0,-6-59-1142 0 0,-1 6-175 0 0,1 1 0 0 0,1 0 1 0 0,0 0-1 0 0,1 0 0 0 0,1-1 0 0 0,9 29 0 0 0,-12-44 50 0 0,1 0-1 0 0,-1 1 1 0 0,1-1 0 0 0,-1 0-1 0 0,1 0 1 0 0,0 1 0 0 0,-1-1-1 0 0,1 0 1 0 0,-1 0 0 0 0,1 0-1 0 0,0 0 1 0 0,-1 0 0 0 0,1 0-1 0 0,0 0 1 0 0,-1 0-1 0 0,1 0 1 0 0,0 0 0 0 0,-1 0-1 0 0,1 0 1 0 0,-1 0 0 0 0,1-1-1 0 0,0 1 1 0 0,-1 0 0 0 0,2-1-1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4:08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27 11976 0 0,'-4'14'1156'0'0,"0"0"0"0"0,0 0 0 0 0,2 1 0 0 0,0 0 0 0 0,0-1 0 0 0,1 1 1 0 0,2 18-1 0 0,-3 31 976 0 0,1-58-1928 0 0,1 1 0 0 0,0 0 0 0 0,1-1 1 0 0,0 1-1 0 0,0-1 0 0 0,0 1 0 0 0,1-1 0 0 0,2 7 1 0 0,-2-6 89 0 0,5-29 3819 0 0,2-2-3860 0 0,-3 1 9 0 0,1 1-1 0 0,1-1 1 0 0,2 1 0 0 0,0 1 0 0 0,1-1-1 0 0,23-32 1 0 0,-32 53-362 0 0,0-1 1 0 0,-1 0-1 0 0,1 1 0 0 0,0 0 0 0 0,0-1 1 0 0,0 1-1 0 0,0 0 0 0 0,0 0 0 0 0,0 0 1 0 0,0 0-1 0 0,0 1 0 0 0,0-1 0 0 0,0 0 0 0 0,0 1 1 0 0,1 0-1 0 0,3-1 0 0 0,4 1-1880 0 0,0 0-1 0 0,13 1 1 0 0,-22-1 1717 0 0,12 2-1973 0 0</inkml:trace>
  <inkml:trace contextRef="#ctx0" brushRef="#br0" timeOffset="1">341 0 11520 0 0,'-3'1'324'0'0,"0"0"0"0"0,-1 0 1 0 0,1 1-1 0 0,0-1 1 0 0,0 1-1 0 0,0-1 0 0 0,0 1 1 0 0,1 0-1 0 0,-1 0 0 0 0,0 1 1 0 0,1-1-1 0 0,-1 0 1 0 0,1 1-1 0 0,0 0 0 0 0,0-1 1 0 0,0 1-1 0 0,-3 6 1 0 0,-2 5 1999 0 0,0 0 1 0 0,-7 25-1 0 0,9-25-2281 0 0,1-3 417 0 0,0 1-1 0 0,1 0 0 0 0,1 0 1 0 0,0 0-1 0 0,1 0 1 0 0,0 1-1 0 0,1-1 0 0 0,2 23 1 0 0,-3-34-455 0 0,1 0 0 0 0,0 0 0 0 0,1 0 0 0 0,-1 0 1 0 0,0 0-1 0 0,0 0 0 0 0,0-1 0 0 0,0 1 0 0 0,1 0 1 0 0,-1 0-1 0 0,0 0 0 0 0,1 0 0 0 0,-1 0 0 0 0,1 0 0 0 0,-1 0 1 0 0,1-1-1 0 0,0 1 0 0 0,-1 0 0 0 0,1-1 0 0 0,0 1 0 0 0,-1 0 1 0 0,1-1-1 0 0,0 1 0 0 0,0 0 0 0 0,0-1 0 0 0,-1 0 0 0 0,1 1 1 0 0,0-1-1 0 0,0 1 0 0 0,0-1 0 0 0,0 0 0 0 0,0 0 0 0 0,0 1 1 0 0,0-1-1 0 0,0 0 0 0 0,0 0 0 0 0,0 0 0 0 0,0 0 0 0 0,0 0 1 0 0,0 0-1 0 0,-1 0 0 0 0,3-1 0 0 0,1 0-175 0 0,-1 0-1 0 0,0-1 1 0 0,0 1-1 0 0,0-1 1 0 0,0 1-1 0 0,0-1 0 0 0,0 0 1 0 0,-1 0-1 0 0,1 0 1 0 0,-1-1-1 0 0,3-2 1 0 0,8-12-1062 0 0,-1 1-15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4:09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19351 0 0,'-4'9'299'0'0,"-1"-1"-1"0"0,2 1 0 0 0,-1 1 0 0 0,1-1 0 0 0,1 0 0 0 0,0 1 0 0 0,0 0 0 0 0,1-1 1 0 0,0 12-1 0 0,-8 27 1857 0 0,-1-1-762 0 0,7-23-796 0 0,1 0 1 0 0,2 0-1 0 0,0 0 1 0 0,1 0-1 0 0,7 39 1 0 0,-7-60-593 0 0,-1 1 0 0 0,1-1 0 0 0,0 0 0 0 0,0 0 0 0 0,1 0 0 0 0,-1 0 0 0 0,1-1 0 0 0,-1 1 0 0 0,1 0 0 0 0,0-1 0 0 0,0 1 0 0 0,0-1 1 0 0,0 1-1 0 0,0-1 0 0 0,1 0 0 0 0,-1 0 0 0 0,1 0 0 0 0,0 0 0 0 0,-1 0 0 0 0,1-1 0 0 0,0 1 0 0 0,0-1 0 0 0,0 0 0 0 0,0 0 0 0 0,0 0 0 0 0,0 0 0 0 0,0 0 0 0 0,0-1 1 0 0,1 1-1 0 0,-1-1 0 0 0,0 0 0 0 0,0 0 0 0 0,1 0 0 0 0,-1-1 0 0 0,0 1 0 0 0,0-1 0 0 0,0 1 0 0 0,5-3 0 0 0,8-4 242 0 0,28-16 0 0 0,-30 15 522 0 0,29-12 0 0 0,-41 19-768 0 0,-1 1-1 0 0,0-1 1 0 0,1 1 0 0 0,-1 0 0 0 0,0-1-1 0 0,1 1 1 0 0,-1 0 0 0 0,0 0 0 0 0,1 0-1 0 0,-1 0 1 0 0,0 0 0 0 0,1 0-1 0 0,-1 1 1 0 0,0-1 0 0 0,1 0 0 0 0,-1 1-1 0 0,0-1 1 0 0,0 1 0 0 0,1-1 0 0 0,-1 1-1 0 0,2 1 1 0 0,-1-1-1 0 0,0 1 1 0 0,-1 0-1 0 0,1 0 0 0 0,0 0 1 0 0,-1 0-1 0 0,1 0 1 0 0,-1 0-1 0 0,1 1 0 0 0,-1-1 1 0 0,1 4-1 0 0,1 0 0 0 0,-2 0-1 0 0,1 0 1 0 0,-1 1-1 0 0,0-1 1 0 0,0 0-1 0 0,0 0 1 0 0,-1 1-1 0 0,-1 10 1 0 0,-5 46-4203 0 0,3-54 2670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5:30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62 291 12440 0 0,'-3'-1'132'0'0,"-4"0"304"0"0,1-1 0 0 0,-1-1 0 0 0,0 1 0 0 0,-7-6-1 0 0,12 8-341 0 0,1-1 0 0 0,0 0 0 0 0,0 1 0 0 0,0-1 0 0 0,0 0 0 0 0,0 0 0 0 0,0 0 0 0 0,0 0 0 0 0,0 0 0 0 0,1 0 0 0 0,-1 0 0 0 0,0 0 0 0 0,0 0 0 0 0,1 0 0 0 0,-1 0 0 0 0,1 0 0 0 0,-1-1 0 0 0,1 1 0 0 0,-1 0 0 0 0,1 0 0 0 0,0-1 0 0 0,0 1-1 0 0,0 0 1 0 0,-1 0 0 0 0,1-1 0 0 0,0 1 0 0 0,1 0 0 0 0,-1-1 0 0 0,0 1 0 0 0,0 0 0 0 0,1-2 0 0 0,-1 2-39 0 0,1 0-1 0 0,-1 0 1 0 0,1 1-1 0 0,0-1 1 0 0,-1 0-1 0 0,1 0 1 0 0,0 1-1 0 0,-1-1 0 0 0,1 1 1 0 0,0-1-1 0 0,0 0 1 0 0,0 1-1 0 0,-1-1 1 0 0,1 1-1 0 0,0 0 1 0 0,0-1-1 0 0,2 1 1 0 0,19-6 197 0 0,-15 5-222 0 0,15-3 76 0 0,-1 2 1 0 0,1 0-1 0 0,41 3 1 0 0,-19 0-112 0 0,-8-1 114 0 0,93-3 122 0 0,-112 2-171 0 0,-1-1 0 0 0,0-1 1 0 0,0-1-1 0 0,0 0 0 0 0,25-11 0 0 0,-37 13-27 0 0,-1 1 0 0 0,0-1 0 0 0,0 0 0 0 0,0 0-1 0 0,0-1 1 0 0,0 1 0 0 0,0-1 0 0 0,4-4 0 0 0,-6 5-12 0 0,0 1-1 0 0,0 0 1 0 0,0-1 0 0 0,0 1 0 0 0,0-1-1 0 0,-1 1 1 0 0,1-1 0 0 0,-1 0 0 0 0,1 1-1 0 0,-1-1 1 0 0,1 1 0 0 0,-1-1 0 0 0,0 0-1 0 0,0 1 1 0 0,0-1 0 0 0,0 0 0 0 0,0 0-1 0 0,0 1 1 0 0,0-1 0 0 0,-1 0 0 0 0,0-2-1 0 0,-2-2 27 0 0,0 0 0 0 0,0 0 0 0 0,-1 0 0 0 0,1 1 0 0 0,-1-1 0 0 0,-1 1 0 0 0,1 0 0 0 0,-1 0 0 0 0,0 0 0 0 0,0 1-1 0 0,0 0 1 0 0,-7-4 0 0 0,1 0 107 0 0,-1 2 0 0 0,-1-1-1 0 0,1 1 1 0 0,-1 1 0 0 0,-13-4-1 0 0,21 7-130 0 0,2 1 4 0 0,0 0 0 0 0,0 0 0 0 0,1 0 0 0 0,-1 1 0 0 0,0-1 1 0 0,0 1-1 0 0,0 0 0 0 0,0 0 0 0 0,1 0 0 0 0,-1 0 0 0 0,-5 1 0 0 0,8-1-19 0 0,-1 1-1 0 0,1 0 0 0 0,0-1 1 0 0,0 1-1 0 0,0-1 0 0 0,0 1 0 0 0,0-1 1 0 0,0 1-1 0 0,0 0 0 0 0,0-1 1 0 0,0 1-1 0 0,0-1 0 0 0,0 1 1 0 0,0 0-1 0 0,0-1 0 0 0,0 1 1 0 0,1-1-1 0 0,-1 1 0 0 0,0-1 1 0 0,0 1-1 0 0,1-1 0 0 0,-1 1 0 0 0,0-1 1 0 0,1 1-1 0 0,0 0 0 0 0,10 17 43 0 0,-4-11 20 0 0,0 0 0 0 0,0-1 0 0 0,0 0-1 0 0,1 0 1 0 0,-1-1 0 0 0,1 0-1 0 0,9 4 1 0 0,24 16 71 0 0,-37-22-49 0 0,1 1 0 0 0,-1-1 1 0 0,0 1-1 0 0,5 6 0 0 0,-7-8-21 0 0,-1 0 1 0 0,0 0-1 0 0,0 0 0 0 0,0 0 0 0 0,0 0 1 0 0,-1 1-1 0 0,1-1 0 0 0,0 0 0 0 0,-1 1 1 0 0,0-1-1 0 0,1 0 0 0 0,-1 1 0 0 0,0 2 1 0 0,-1 7-57 0 0,0-1 1 0 0,-1 1 0 0 0,0 0-1 0 0,-1 0 1 0 0,0-1 0 0 0,-7 17-1 0 0,-3 3-2333 0 0,-19 30 0 0 0,17-37-5288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5:31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1 127 8288 0 0,'0'0'638'0'0,"6"10"484"0"0,-2-8-669 0 0,0 0 0 0 0,0 0 0 0 0,1 0 0 0 0,-1-1 0 0 0,1 1 0 0 0,-1-1 0 0 0,1 0 0 0 0,5 0 0 0 0,3-1-47 0 0,-1 0 1 0 0,14-2 0 0 0,-4 1-82 0 0,12-3-93 0 0,-1-1 1 0 0,1-1-1 0 0,-1-2 0 0 0,-1-1 0 0 0,1-2 0 0 0,39-18 0 0 0,-67 27-137 0 0,-5 1-85 0 0,0 1 0 0 0,0 0 0 0 0,0 0 1 0 0,0-1-1 0 0,0 1 0 0 0,0 0 0 0 0,0 0 0 0 0,0-1 0 0 0,0 1 0 0 0,0 0 0 0 0,0-1 0 0 0,0 1 0 0 0,0 0 1 0 0,-1 0-1 0 0,1-1 0 0 0,0 1 0 0 0,0 0 0 0 0,0 0 0 0 0,0-1 0 0 0,0 1 0 0 0,-1 0 0 0 0,1 0 1 0 0,0 0-1 0 0,0-1 0 0 0,0 1 0 0 0,-1 0 0 0 0,1 0 0 0 0,0 0 0 0 0,-1-1 0 0 0,-6-6 154 0 0,-52-19 1342 0 0,59 26-1528 0 0,-10-9 866 0 0,10 9-811 0 0,0-1 0 0 0,0 1 0 0 0,0-1 0 0 0,0 1 1 0 0,0-1-1 0 0,1 1 0 0 0,-1-1 0 0 0,0 1 0 0 0,0 0 0 0 0,1-1 0 0 0,-1 1 0 0 0,0-1 0 0 0,1 1 0 0 0,-1 0 0 0 0,0-1 0 0 0,1 1 0 0 0,-1 0 0 0 0,0-1 0 0 0,1 1 0 0 0,-1 0 0 0 0,1 0 0 0 0,-1-1 1 0 0,0 1-1 0 0,1 0 0 0 0,0 0 0 0 0,3-2-13 0 0,1 0 1 0 0,-1 0-1 0 0,1 1 1 0 0,0 0-1 0 0,-1 0 1 0 0,1 0-1 0 0,0 1 1 0 0,0-1 0 0 0,9 2-1 0 0,9-2 33 0 0,2 0 35 0 0,-18 1 44 0 0,0 0 0 0 0,0 0 0 0 0,10-2 0 0 0,-17 2-118 0 0,1 0 0 0 0,-1 0 0 0 0,0 1 0 0 0,0-1 0 0 0,0 0 0 0 0,1 0 0 0 0,-1 0 0 0 0,0 0-1 0 0,0 1 1 0 0,0-1 0 0 0,0 0 0 0 0,0 0 0 0 0,0 1 0 0 0,1-1 0 0 0,-1 0 0 0 0,0 0 0 0 0,0 1 0 0 0,0-1-1 0 0,0 0 1 0 0,0 0 0 0 0,0 1 0 0 0,0-1 0 0 0,0 0 0 0 0,0 0 0 0 0,0 1 0 0 0,0-1 0 0 0,0 0 0 0 0,0 0 0 0 0,0 1-1 0 0,0-1 1 0 0,0 0 0 0 0,-1 0 0 0 0,1 1 0 0 0,-2 9 321 0 0,2-9-325 0 0,-5 14 144 0 0,-1 0-1 0 0,-1 0 1 0 0,0 0 0 0 0,-1-1 0 0 0,0 0 0 0 0,-18 21 0 0 0,-13 15-1315 0 0,27-36 131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50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33 355 11976 0 0,'-16'8'1763'0'0,"11"-5"2475"0"0,4-3-4094 0 0,1 0 0 0 0,0 0 0 0 0,0 0 0 0 0,-1 1 0 0 0,1-1 1 0 0,0 0-1 0 0,0 0 0 0 0,-1 0 0 0 0,1 0 0 0 0,0 0 0 0 0,0 0 0 0 0,-1 0 0 0 0,1 0 1 0 0,0 0-1 0 0,-1 0 0 0 0,1 0 0 0 0,0 0 0 0 0,0 0 0 0 0,-1 0 0 0 0,1 0 1 0 0,0 0-1 0 0,-1 0 0 0 0,1 0 0 0 0,0 0 0 0 0,0 0 0 0 0,-1 0 0 0 0,1-1 0 0 0,0 1 1 0 0,0 0-1 0 0,-1 0 0 0 0,1 0 0 0 0,0 0 0 0 0,-1-1 0 0 0,-1-10 1527 0 0,7-15-625 0 0,5-1-512 0 0,1 1-1 0 0,17-31 1 0 0,-8 21-465 0 0,53-113 2479 0 0,-72 147-2532 0 0,0-2 15 0 0,0 1-1 0 0,0 1 1 0 0,0-1-1 0 0,1 0 1 0 0,0 0-1 0 0,-1 0 1 0 0,1 1 0 0 0,3-4-1 0 0,-4 5 42 0 0,-7 132 64 0 0,6-123-130 0 0,-1 0 0 0 0,2 1 0 0 0,-1-1 0 0 0,1 1 0 0 0,0-1 0 0 0,1 0 0 0 0,0 0 0 0 0,0 0 0 0 0,1 0 1 0 0,0 0-1 0 0,0 0 0 0 0,1-1 0 0 0,0 1 0 0 0,8 10 0 0 0,-11-17 14 0 0,0 0 0 0 0,0 0 0 0 0,0 0 1 0 0,0 0-1 0 0,0 0 0 0 0,0 0 0 0 0,1 0 0 0 0,-1 0 1 0 0,0 0-1 0 0,1-1 0 0 0,-1 1 0 0 0,0-1 0 0 0,1 1 1 0 0,-1-1-1 0 0,1 1 0 0 0,-1-1 0 0 0,0 0 0 0 0,1 0 1 0 0,-1 1-1 0 0,1-1 0 0 0,1-1 0 0 0,0 1 25 0 0,0-1 0 0 0,-1 1 0 0 0,1-1 0 0 0,-1 0 0 0 0,0 0 0 0 0,1 0 0 0 0,-1-1 0 0 0,0 1 0 0 0,0 0 0 0 0,1-1 0 0 0,1-2 0 0 0,3-2-60 0 0,-1 0 1 0 0,-1-1-1 0 0,1 1 1 0 0,-1-1-1 0 0,0 0 1 0 0,5-11-1 0 0,-4 3-476 0 0,-1-1 0 0 0,0 0-1 0 0,-1-1 1 0 0,0 1 0 0 0,1-27 0 0 0,-4 35-298 0 0,-1-5-960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2:50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12440 0 0,'0'0'957'0'0,"1"-2"-694"0"0,0 0 1 0 0,0 1-1 0 0,0-1 1 0 0,1 1 0 0 0,-1-1-1 0 0,0 1 1 0 0,0 0-1 0 0,1 0 1 0 0,-1-1-1 0 0,1 1 1 0 0,2-1-1 0 0,5-4 2432 0 0,1-5 945 0 0,15-14 1066 0 0,-19 20-4187 0 0,1-1 0 0 0,-1 1-1 0 0,1 1 1 0 0,10-6 0 0 0,-16 9-505 0 0,-1 1 1 0 0,1 0-1 0 0,-1-1 1 0 0,1 1-1 0 0,0 0 1 0 0,-1-1-1 0 0,1 1 1 0 0,0 0 0 0 0,-1 0-1 0 0,1 0 1 0 0,0 0-1 0 0,-1 0 1 0 0,1 0-1 0 0,0 0 1 0 0,0 0-1 0 0,-1 0 1 0 0,1 0-1 0 0,0 0 1 0 0,-1 0-1 0 0,1 0 1 0 0,0 1 0 0 0,-1-1-1 0 0,1 0 1 0 0,0 1-1 0 0,-1-1 1 0 0,1 0-1 0 0,-1 1 1 0 0,1-1-1 0 0,0 0 1 0 0,-1 1-1 0 0,1-1 1 0 0,-1 1-1 0 0,0-1 1 0 0,1 1-1 0 0,-1 0 1 0 0,1-1 0 0 0,-1 1-1 0 0,0-1 1 0 0,1 1-1 0 0,-1 0 1 0 0,0-1-1 0 0,1 1 1 0 0,-1 0-1 0 0,0-1 1 0 0,0 1-1 0 0,0 0 1 0 0,0-1-1 0 0,0 2 1 0 0,1 5 74 0 0,0 0-1 0 0,0 0 1 0 0,-1 13 0 0 0,-1-13 121 0 0,1 13-130 0 0,-1-12-91 0 0,1 0-1 0 0,0 1 0 0 0,1-1 0 0 0,3 17 1 0 0,-3-22 33 0 0,-1-1-1 0 0,1 1 1 0 0,1-1 0 0 0,-1 1 0 0 0,0-1 0 0 0,0 0-1 0 0,1 1 1 0 0,0-1 0 0 0,-1 0 0 0 0,1 0 0 0 0,0 0 0 0 0,0 0-1 0 0,0 0 1 0 0,0-1 0 0 0,0 1 0 0 0,0 0 0 0 0,1-1 0 0 0,-1 0-1 0 0,1 0 1 0 0,2 2 0 0 0,1-1 3 0 0,0 0-1 0 0,1-1 1 0 0,-1 0 0 0 0,1 0-1 0 0,-1 0 1 0 0,1-1 0 0 0,-1 0 0 0 0,1 0-1 0 0,-1 0 1 0 0,10-3 0 0 0,1 0 20 0 0,-1-1 1 0 0,30-12-1 0 0,-38 12-46 0 0,1 0 0 0 0,-1 0 1 0 0,0-1-1 0 0,0-1 0 0 0,14-11 0 0 0,31-39-1215 0 0,-12 14-1975 0 0,-29 29 1794 0 0,-3 2-10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13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11400 3224 0 0,'0'0'7438'0'0,"10"-7"-5444"0"0,15-13 3109 0 0,-13 16-1428 0 0,-5 2-2918 0 0,55-19 531 0 0,-31 9-625 0 0,0-2 0 0 0,31-19 1 0 0,-47 25-890 0 0,29-10 0 0 0,-42 17 246 0 0,40-17 298 0 0,59-38 0 0 0,-94 52-320 0 0,25-17 71 0 0,-1-1-1 0 0,29-27 1 0 0,-13 10-19 0 0,-36 30-50 0 0,33-27-51 0 0,1 2 1 0 0,90-51-1 0 0,-54 38 566 0 0,-21 11-658 0 0,-30 18 568 0 0,43-36 1 0 0,-31 22 175 0 0,-22 15-591 0 0,29-29 0 0 0,-31 27-12 0 0,37-28 0 0 0,-13 16-15 0 0,37-26-126 0 0,-43 35-65 0 0,-2-2 0 0 0,61-54 0 0 0,-68 48 262 0 0,-1-1 0 0 0,26-39 1 0 0,21-26 140 0 0,-30 46-40 0 0,29-34 116 0 0,-51 60-271 0 0,-2-1 0 0 0,-1-1 0 0 0,-1-1 0 0 0,16-34 0 0 0,73-138 448 0 0,6-38-179 0 0,-28 45-119 0 0,-32 81-53 0 0,2-5 3 0 0,-34 64-41 0 0,26-60 85 0 0,-11 30 55 0 0,-4-1 0 0 0,33-136 0 0 0,-1 0 97 0 0,-20 75-144 0 0,-27 89-102 0 0,22-88 116 0 0,8-4 73 0 0,-23 80-214 0 0,31-86-68 0 0,10-33 82 0 0,113-432-83 0 0,-106 347 44 0 0,27-120 0 0 0,129-850 800 0 0,-101 182-24 0 0,-86 686-512 0 0,-8 5-112 0 0,-22 248-80 0 0,6-401 220 0 0,-14 332-240 0 0,-5-610-52 0 0,-27 317 0 0 0,24 408 0 0 0,-31-202 0 0 0,19 163 0 0 0,-13-73-2400 0 0,-11 4-4718 0 0,25 128-2875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14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17 403 15664 0 0,'-3'-4'1417'0'0,"1"4"-1298"0"0,1-1-1 0 0,0 0 1 0 0,0 0 0 0 0,0 0 0 0 0,1 0-1 0 0,-1-1 1 0 0,0 1 0 0 0,0 0 0 0 0,0 0-1 0 0,1-1 1 0 0,-1 1 0 0 0,1 0 0 0 0,-1 0-1 0 0,1-1 1 0 0,0 1 0 0 0,-1-1 0 0 0,1 1-1 0 0,0 0 1 0 0,0-1 0 0 0,0 1 0 0 0,0-1-1 0 0,0 1 1 0 0,0 0 0 0 0,0-1 0 0 0,0 1-1 0 0,1-1 1 0 0,-1 1 0 0 0,2-3 0 0 0,-2 1 278 0 0,3-7-68 0 0,1 1 0 0 0,-1-1 0 0 0,2 1 0 0 0,-1 0-1 0 0,1 0 1 0 0,0 0 0 0 0,11-12 0 0 0,-14 19-312 0 0,5-10 689 0 0,11-22 0 0 0,1-2-137 0 0,-11 20-565 0 0,0 0 0 0 0,-2-1-1 0 0,9-28 1 0 0,-13 36-3 0 0,2-3-1 0 0,0-1 0 0 0,-2 1 0 0 0,1-1 0 0 0,0-21 0 0 0,-9 42 0 0 0,0 6 0 0 0,-13 66 0 0 0,14-53 0 0 0,3-17-1 0 0,1-1 0 0 0,0 1 0 0 0,0 0 0 0 0,1 0 0 0 0,2 11 0 0 0,-2-16 6 0 0,1-1 1 0 0,-1 0 0 0 0,1 1-1 0 0,0-1 1 0 0,1 0-1 0 0,-1 1 1 0 0,1-1 0 0 0,0 0-1 0 0,0 0 1 0 0,0 0-1 0 0,0-1 1 0 0,1 1 0 0 0,5 6-1 0 0,-6-9 62 0 0,-1 1 0 0 0,1-1 1 0 0,0 0-1 0 0,0 0 0 0 0,-1 0 0 0 0,1 0 0 0 0,0 0 0 0 0,0 0 0 0 0,0-1 0 0 0,0 1 1 0 0,0-1-1 0 0,0 1 0 0 0,0-1 0 0 0,1 0 0 0 0,-1 0 0 0 0,0 1 0 0 0,0-2 0 0 0,0 1 1 0 0,0 0-1 0 0,0 0 0 0 0,0-1 0 0 0,0 1 0 0 0,0-1 0 0 0,0 1 0 0 0,0-1 0 0 0,0 0 1 0 0,3-1-1 0 0,-1-1-74 0 0,1 0 0 0 0,-1 0 1 0 0,1 0-1 0 0,-1 0 1 0 0,0-1-1 0 0,0 0 0 0 0,-1 0 1 0 0,1 0-1 0 0,4-6 1 0 0,2-9-435 0 0,-1 0 0 0 0,0 0 0 0 0,-2-1 0 0 0,0 0 0 0 0,-1 0 0 0 0,4-31 0 0 0,-5 24-1166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6:23:14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17247 0 0,'3'-7'448'0'0,"0"-1"0"0"0,1 1-1 0 0,0 1 1 0 0,1-1-1 0 0,0 1 1 0 0,0-1 0 0 0,0 1-1 0 0,12-10 1 0 0,8-10 1521 0 0,-22 23-1751 0 0,1 0 0 0 0,-1 0 0 0 0,1 0 0 0 0,0 0 0 0 0,0 0 0 0 0,0 1 0 0 0,8-4 0 0 0,-9 5-137 0 0,-3 1-74 0 0,0-1 0 0 0,0 1-1 0 0,1 0 1 0 0,-1 0 0 0 0,0 0 0 0 0,0 0 0 0 0,0 0-1 0 0,0 0 1 0 0,0 0 0 0 0,1-1 0 0 0,-1 1 0 0 0,0 0-1 0 0,0 0 1 0 0,0 0 0 0 0,0 0 0 0 0,1 0 0 0 0,-1 0-1 0 0,0 0 1 0 0,0 0 0 0 0,0 0 0 0 0,1 0 0 0 0,-1 0-1 0 0,0 0 1 0 0,0 0 0 0 0,0 0 0 0 0,0 0 0 0 0,1 0-1 0 0,-1 0 1 0 0,0 0 0 0 0,0 1 0 0 0,0-1 0 0 0,1 0 0 0 0,-1 0-1 0 0,0 0 1 0 0,0 0 0 0 0,0 0 0 0 0,0 0 0 0 0,0 0-1 0 0,0 1 1 0 0,1-1 0 0 0,-1 0 0 0 0,0 0 0 0 0,0 0-1 0 0,0 0 1 0 0,0 0 0 0 0,0 1 0 0 0,0-1 0 0 0,0 0-1 0 0,0 0 1 0 0,0 0 0 0 0,0 1 0 0 0,-2 14-13 0 0,-11 18-107 0 0,12-32 135 0 0,-62 127-22 0 0,54-111 0 0 0,9-17 1 0 0,0 0 0 0 0,0 1 0 0 0,0-1 0 0 0,-1 0-1 0 0,1 0 1 0 0,0 1 0 0 0,0-1 0 0 0,0 0 0 0 0,0 1 0 0 0,0-1 0 0 0,0 0-1 0 0,0 0 1 0 0,0 1 0 0 0,0-1 0 0 0,0 0 0 0 0,0 1 0 0 0,0-1 0 0 0,0 0-1 0 0,0 1 1 0 0,0-1 0 0 0,0 0 0 0 0,0 0 0 0 0,0 1 0 0 0,0-1 0 0 0,0 0-1 0 0,1 1 1 0 0,-1-1 0 0 0,0 0 0 0 0,0 0 0 0 0,0 1 0 0 0,0-1 0 0 0,1 0-1 0 0,-1 0 1 0 0,0 0 0 0 0,0 1 0 0 0,1-1 0 0 0,-1 0 0 0 0,0 0 0 0 0,0 0-1 0 0,1 0 1 0 0,-1 1 0 0 0,0-1 0 0 0,1 0 0 0 0,-1 0 0 0 0,0 0-1 0 0,0 0 1 0 0,1 0 0 0 0,-1 0 0 0 0,0 0 0 0 0,1 0 0 0 0,-1 0 0 0 0,1 0-1 0 0,10-2 238 0 0,2-2 130 0 0,0-2 0 0 0,15-8 0 0 0,17-8 238 0 0,-39 19-579 0 0,0 1 0 0 0,0 1 0 0 0,0-1-1 0 0,0 1 1 0 0,0 0 0 0 0,8-1 0 0 0,-12 2-26 0 0,0 0 0 0 0,0 0 0 0 0,0 1 0 0 0,-1-1 1 0 0,1 0-1 0 0,0 1 0 0 0,0 0 0 0 0,0-1 0 0 0,-1 1 1 0 0,1 0-1 0 0,0 0 0 0 0,-1 0 0 0 0,1 0 1 0 0,-1 0-1 0 0,1 0 0 0 0,-1 0 0 0 0,0 0 0 0 0,1 1 1 0 0,-1-1-1 0 0,0 1 0 0 0,0-1 0 0 0,0 1 0 0 0,0-1 1 0 0,0 1-1 0 0,1 3 0 0 0,1 1-206 0 0,-1 1 0 0 0,0 0 0 0 0,0 0 0 0 0,-1 0-1 0 0,0 1 1 0 0,0-1 0 0 0,-1 0 0 0 0,0 0 0 0 0,0 1 0 0 0,-1-1-1 0 0,-1 9 1 0 0,-3 8-2916 0 0,-14 44 0 0 0,-1-19-4018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84" Type="http://schemas.openxmlformats.org/officeDocument/2006/relationships/image" Target="../media/image43.png"/><Relationship Id="rId89" Type="http://schemas.openxmlformats.org/officeDocument/2006/relationships/customXml" Target="../ink/ink44.xml"/><Relationship Id="rId16" Type="http://schemas.openxmlformats.org/officeDocument/2006/relationships/image" Target="../media/image9.png"/><Relationship Id="rId11" Type="http://schemas.openxmlformats.org/officeDocument/2006/relationships/customXml" Target="../ink/ink5.xml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74" Type="http://schemas.openxmlformats.org/officeDocument/2006/relationships/image" Target="../media/image38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6.png"/><Relationship Id="rId95" Type="http://schemas.openxmlformats.org/officeDocument/2006/relationships/customXml" Target="../ink/ink47.xml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64" Type="http://schemas.openxmlformats.org/officeDocument/2006/relationships/image" Target="../media/image33.png"/><Relationship Id="rId69" Type="http://schemas.openxmlformats.org/officeDocument/2006/relationships/customXml" Target="../ink/ink34.xml"/><Relationship Id="rId80" Type="http://schemas.openxmlformats.org/officeDocument/2006/relationships/image" Target="../media/image41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91" Type="http://schemas.openxmlformats.org/officeDocument/2006/relationships/customXml" Target="../ink/ink45.xml"/><Relationship Id="rId9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81" Type="http://schemas.openxmlformats.org/officeDocument/2006/relationships/customXml" Target="../ink/ink40.xml"/><Relationship Id="rId86" Type="http://schemas.openxmlformats.org/officeDocument/2006/relationships/image" Target="../media/image44.png"/><Relationship Id="rId94" Type="http://schemas.openxmlformats.org/officeDocument/2006/relationships/image" Target="../media/image48.png"/><Relationship Id="rId99" Type="http://schemas.openxmlformats.org/officeDocument/2006/relationships/customXml" Target="../ink/ink4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97" Type="http://schemas.openxmlformats.org/officeDocument/2006/relationships/customXml" Target="../ink/ink4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4" Type="http://schemas.openxmlformats.org/officeDocument/2006/relationships/image" Target="../media/image13.png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56" Type="http://schemas.openxmlformats.org/officeDocument/2006/relationships/image" Target="../media/image29.png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93" Type="http://schemas.openxmlformats.org/officeDocument/2006/relationships/customXml" Target="../ink/ink46.xml"/><Relationship Id="rId98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5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</a:rPr>
              <a:t>CSE12F20-Oct19-1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326200" y="2463800"/>
            <a:ext cx="3441000" cy="160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Sort2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boolean isSorted2(int[] arr)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for(int i = 0; i &lt; arr.length;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for(int j = i + 1; j &lt; arr.length; j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if(arr[i] &gt; arr[j]) { return false;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true;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6200" y="583400"/>
            <a:ext cx="3441000" cy="134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Sort1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static boolean isSorted1(int[] arr)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for(int i = 0; i &lt; arr.length - 1;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if(arr[i] &gt; arr[i + 1]) { return false;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true;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313050" y="4152400"/>
          <a:ext cx="7146300" cy="2599825"/>
        </p:xfrm>
        <a:graphic>
          <a:graphicData uri="http://schemas.openxmlformats.org/drawingml/2006/table">
            <a:tbl>
              <a:tblPr>
                <a:noFill/>
                <a:tableStyleId>{EF6B8F77-97C5-4302-8CDA-8BB7151B6D5C}</a:tableStyleId>
              </a:tblPr>
              <a:tblGrid>
                <a:gridCol w="32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isSorted1(int[] arr)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for(int i = 0;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i &lt; arr.length - 1;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i += 1)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if(arr[i] &gt; arr[i + 1])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return false;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return true;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# of times evaluated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in sorted order            unordered at index k, k+1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313050" y="6830800"/>
          <a:ext cx="7146300" cy="2987010"/>
        </p:xfrm>
        <a:graphic>
          <a:graphicData uri="http://schemas.openxmlformats.org/drawingml/2006/table">
            <a:tbl>
              <a:tblPr>
                <a:noFill/>
                <a:tableStyleId>{EF6B8F77-97C5-4302-8CDA-8BB7151B6D5C}</a:tableStyleId>
              </a:tblPr>
              <a:tblGrid>
                <a:gridCol w="32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isSorted2(int[] arr)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for(int i = 0;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i &lt; arr.length;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i += 1)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for(int j = i + 1;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j &lt; arr.length;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j += 1)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if(arr[i] &gt; arr[j]) {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return false;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return true;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# of times evaluated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in sorted order            unordered at index k, k+1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Google Shape;59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950" y="271025"/>
            <a:ext cx="3186408" cy="197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125" y="2176719"/>
            <a:ext cx="3068049" cy="189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800" dirty="0" err="1">
                <a:solidFill>
                  <a:schemeClr val="dk1"/>
                </a:solidFill>
              </a:rPr>
              <a:t>CSE12F20</a:t>
            </a:r>
            <a:r>
              <a:rPr lang="en-US" sz="800" dirty="0">
                <a:solidFill>
                  <a:schemeClr val="dk1"/>
                </a:solidFill>
              </a:rPr>
              <a:t>-</a:t>
            </a:r>
            <a:r>
              <a:rPr lang="en-US" sz="800" dirty="0" err="1">
                <a:solidFill>
                  <a:schemeClr val="dk1"/>
                </a:solidFill>
              </a:rPr>
              <a:t>Oct19</a:t>
            </a:r>
            <a:r>
              <a:rPr lang="en-US" sz="800" dirty="0">
                <a:solidFill>
                  <a:schemeClr val="dk1"/>
                </a:solidFill>
              </a:rPr>
              <a:t>-1</a:t>
            </a: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313050" y="589025"/>
          <a:ext cx="7146300" cy="2599825"/>
        </p:xfrm>
        <a:graphic>
          <a:graphicData uri="http://schemas.openxmlformats.org/drawingml/2006/table">
            <a:tbl>
              <a:tblPr>
                <a:noFill/>
                <a:tableStyleId>{EF6B8F77-97C5-4302-8CDA-8BB7151B6D5C}</a:tableStyleId>
              </a:tblPr>
              <a:tblGrid>
                <a:gridCol w="32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find( String[] theList, String toFind ) {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( int i = 0;                          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i &lt; theList.length;                 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i += 1 ) {                          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if ( theList[i].equals( toFind )) {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return true;                      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}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}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return false;                             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# of times evaluated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toFind NOT FOUND      toFind FIRST      toFind at index k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7;p14"/>
          <p:cNvGraphicFramePr/>
          <p:nvPr/>
        </p:nvGraphicFramePr>
        <p:xfrm>
          <a:off x="313050" y="3188850"/>
          <a:ext cx="7146300" cy="2599825"/>
        </p:xfrm>
        <a:graphic>
          <a:graphicData uri="http://schemas.openxmlformats.org/drawingml/2006/table">
            <a:tbl>
              <a:tblPr>
                <a:noFill/>
                <a:tableStyleId>{EF6B8F77-97C5-4302-8CDA-8BB7151B6D5C}</a:tableStyleId>
              </a:tblPr>
              <a:tblGrid>
                <a:gridCol w="32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find( String[] theList, String toFind ) {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boolean found = false;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for ( int i = 0;                          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i &lt; theList.length;                 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i += 1 ) {                          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if ( theList[i].equals( toFind )) {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found = true;                      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}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}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return found;                                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# of times evaluated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toFind NOT FOUND      toFind FIRST      toFind at index k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</a:t>
                      </a: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8774A48-F141-47FF-81AF-09190B95E8EA}"/>
                  </a:ext>
                </a:extLst>
              </p14:cNvPr>
              <p14:cNvContentPartPr/>
              <p14:nvPr/>
            </p14:nvContentPartPr>
            <p14:xfrm>
              <a:off x="3865650" y="4069980"/>
              <a:ext cx="2973240" cy="163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8774A48-F141-47FF-81AF-09190B95E8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6650" y="4060980"/>
                <a:ext cx="2990880" cy="16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5589863-4EF9-40B2-B441-415AD415030B}"/>
                  </a:ext>
                </a:extLst>
              </p14:cNvPr>
              <p14:cNvContentPartPr/>
              <p14:nvPr/>
            </p14:nvContentPartPr>
            <p14:xfrm>
              <a:off x="3881130" y="3219660"/>
              <a:ext cx="2069640" cy="2452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5589863-4EF9-40B2-B441-415AD41503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2130" y="3210660"/>
                <a:ext cx="2087280" cy="24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BD6B0E-F6E1-4CF9-9008-C5A7312C7291}"/>
                  </a:ext>
                </a:extLst>
              </p14:cNvPr>
              <p14:cNvContentPartPr/>
              <p14:nvPr/>
            </p14:nvContentPartPr>
            <p14:xfrm>
              <a:off x="3887970" y="4852620"/>
              <a:ext cx="3131280" cy="83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BD6B0E-F6E1-4CF9-9008-C5A7312C72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78970" y="4843620"/>
                <a:ext cx="3148920" cy="8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4B4DA1-9257-42BF-8491-D69FAE719903}"/>
                  </a:ext>
                </a:extLst>
              </p14:cNvPr>
              <p14:cNvContentPartPr/>
              <p14:nvPr/>
            </p14:nvContentPartPr>
            <p14:xfrm>
              <a:off x="6932130" y="3944340"/>
              <a:ext cx="181800" cy="107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4B4DA1-9257-42BF-8491-D69FAE7199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23490" y="3935340"/>
                <a:ext cx="199440" cy="12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D81DBB6-2C6C-4A9E-807C-05E9CE539F3D}"/>
              </a:ext>
            </a:extLst>
          </p:cNvPr>
          <p:cNvGrpSpPr/>
          <p:nvPr/>
        </p:nvGrpSpPr>
        <p:grpSpPr>
          <a:xfrm>
            <a:off x="6046170" y="2955060"/>
            <a:ext cx="344160" cy="254880"/>
            <a:chOff x="6046170" y="2955060"/>
            <a:chExt cx="34416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48E164-DAE1-4D51-A003-64D8BD42AB49}"/>
                    </a:ext>
                  </a:extLst>
                </p14:cNvPr>
                <p14:cNvContentPartPr/>
                <p14:nvPr/>
              </p14:nvContentPartPr>
              <p14:xfrm>
                <a:off x="6046170" y="3077460"/>
                <a:ext cx="119520" cy="13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48E164-DAE1-4D51-A003-64D8BD42AB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37170" y="3068820"/>
                  <a:ext cx="137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2CFE20-2E15-4161-96C4-0C951226FFEC}"/>
                    </a:ext>
                  </a:extLst>
                </p14:cNvPr>
                <p14:cNvContentPartPr/>
                <p14:nvPr/>
              </p14:nvContentPartPr>
              <p14:xfrm>
                <a:off x="6205290" y="2955060"/>
                <a:ext cx="185040" cy="70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2CFE20-2E15-4161-96C4-0C951226FF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96650" y="2946420"/>
                  <a:ext cx="20268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EDE3B9-97D5-4D5B-A6A2-26137F943210}"/>
              </a:ext>
            </a:extLst>
          </p:cNvPr>
          <p:cNvGrpSpPr/>
          <p:nvPr/>
        </p:nvGrpSpPr>
        <p:grpSpPr>
          <a:xfrm>
            <a:off x="3927570" y="1154700"/>
            <a:ext cx="1346400" cy="4512600"/>
            <a:chOff x="3927570" y="1154700"/>
            <a:chExt cx="1346400" cy="45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CF4886-C1A3-4EB2-8FD6-99CC07D9B409}"/>
                    </a:ext>
                  </a:extLst>
                </p14:cNvPr>
                <p14:cNvContentPartPr/>
                <p14:nvPr/>
              </p14:nvContentPartPr>
              <p14:xfrm>
                <a:off x="3927570" y="1563300"/>
                <a:ext cx="1339920" cy="4104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CF4886-C1A3-4EB2-8FD6-99CC07D9B4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18930" y="1554660"/>
                  <a:ext cx="1357560" cy="41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512CA7-4B05-4CC5-9249-358987686FEF}"/>
                    </a:ext>
                  </a:extLst>
                </p14:cNvPr>
                <p14:cNvContentPartPr/>
                <p14:nvPr/>
              </p14:nvContentPartPr>
              <p14:xfrm>
                <a:off x="5069130" y="1320300"/>
                <a:ext cx="109440" cy="145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512CA7-4B05-4CC5-9249-358987686F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60490" y="1311300"/>
                  <a:ext cx="127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620D23-14CB-43F7-88D6-E4248E12BB5E}"/>
                    </a:ext>
                  </a:extLst>
                </p14:cNvPr>
                <p14:cNvContentPartPr/>
                <p14:nvPr/>
              </p14:nvContentPartPr>
              <p14:xfrm>
                <a:off x="5181450" y="1154700"/>
                <a:ext cx="92520" cy="148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620D23-14CB-43F7-88D6-E4248E12BB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72810" y="1145700"/>
                  <a:ext cx="11016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922F0F9-E48B-4573-BDE3-377C4B043BCC}"/>
              </a:ext>
            </a:extLst>
          </p:cNvPr>
          <p:cNvGrpSpPr/>
          <p:nvPr/>
        </p:nvGrpSpPr>
        <p:grpSpPr>
          <a:xfrm>
            <a:off x="3920010" y="935460"/>
            <a:ext cx="943560" cy="4663440"/>
            <a:chOff x="3920010" y="935460"/>
            <a:chExt cx="943560" cy="46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B8D05C-BF7E-4028-9BAD-81B93CBD50C6}"/>
                    </a:ext>
                  </a:extLst>
                </p14:cNvPr>
                <p14:cNvContentPartPr/>
                <p14:nvPr/>
              </p14:nvContentPartPr>
              <p14:xfrm>
                <a:off x="3920010" y="935460"/>
                <a:ext cx="943560" cy="4663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B8D05C-BF7E-4028-9BAD-81B93CBD50C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11010" y="926460"/>
                  <a:ext cx="961200" cy="46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B8624F-C978-4F56-8800-AF845D20FF34}"/>
                    </a:ext>
                  </a:extLst>
                </p14:cNvPr>
                <p14:cNvContentPartPr/>
                <p14:nvPr/>
              </p14:nvContentPartPr>
              <p14:xfrm>
                <a:off x="4283610" y="1541340"/>
                <a:ext cx="196920" cy="162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B8624F-C978-4F56-8800-AF845D20FF3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74610" y="1532340"/>
                  <a:ext cx="214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7E1649-E3BD-4CA7-A829-2DE7D7966504}"/>
                    </a:ext>
                  </a:extLst>
                </p14:cNvPr>
                <p14:cNvContentPartPr/>
                <p14:nvPr/>
              </p14:nvContentPartPr>
              <p14:xfrm>
                <a:off x="4423290" y="1387620"/>
                <a:ext cx="108000" cy="11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7E1649-E3BD-4CA7-A829-2DE7D796650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14650" y="1378980"/>
                  <a:ext cx="125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AF534A-F894-4D0B-8EA9-B24D9F23725E}"/>
                    </a:ext>
                  </a:extLst>
                </p14:cNvPr>
                <p14:cNvContentPartPr/>
                <p14:nvPr/>
              </p14:nvContentPartPr>
              <p14:xfrm>
                <a:off x="4360650" y="1439820"/>
                <a:ext cx="10440" cy="81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AF534A-F894-4D0B-8EA9-B24D9F23725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51650" y="1430820"/>
                  <a:ext cx="2808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BA7336-F34F-4681-BD38-64998E65F4AD}"/>
              </a:ext>
            </a:extLst>
          </p:cNvPr>
          <p:cNvGrpSpPr/>
          <p:nvPr/>
        </p:nvGrpSpPr>
        <p:grpSpPr>
          <a:xfrm>
            <a:off x="352050" y="3549420"/>
            <a:ext cx="258120" cy="1821600"/>
            <a:chOff x="352050" y="3549420"/>
            <a:chExt cx="258120" cy="182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6932E9-0315-4209-8E93-345BC562C155}"/>
                    </a:ext>
                  </a:extLst>
                </p14:cNvPr>
                <p14:cNvContentPartPr/>
                <p14:nvPr/>
              </p14:nvContentPartPr>
              <p14:xfrm>
                <a:off x="358890" y="3549420"/>
                <a:ext cx="179280" cy="61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6932E9-0315-4209-8E93-345BC562C1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0250" y="3540420"/>
                  <a:ext cx="196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FE70BF7-11BF-40D5-86A1-87427973A218}"/>
                    </a:ext>
                  </a:extLst>
                </p14:cNvPr>
                <p14:cNvContentPartPr/>
                <p14:nvPr/>
              </p14:nvContentPartPr>
              <p14:xfrm>
                <a:off x="352050" y="3699180"/>
                <a:ext cx="258120" cy="167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FE70BF7-11BF-40D5-86A1-87427973A21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3050" y="3690180"/>
                  <a:ext cx="275760" cy="168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210CBD-8F9F-4734-B970-070A17C731D6}"/>
              </a:ext>
            </a:extLst>
          </p:cNvPr>
          <p:cNvGrpSpPr/>
          <p:nvPr/>
        </p:nvGrpSpPr>
        <p:grpSpPr>
          <a:xfrm>
            <a:off x="242970" y="1005660"/>
            <a:ext cx="261360" cy="1285920"/>
            <a:chOff x="242970" y="1005660"/>
            <a:chExt cx="261360" cy="12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79BD41-7CB3-4074-80D8-DB1CA14336BA}"/>
                    </a:ext>
                  </a:extLst>
                </p14:cNvPr>
                <p14:cNvContentPartPr/>
                <p14:nvPr/>
              </p14:nvContentPartPr>
              <p14:xfrm>
                <a:off x="320730" y="1005660"/>
                <a:ext cx="176040" cy="82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79BD41-7CB3-4074-80D8-DB1CA14336B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1730" y="997020"/>
                  <a:ext cx="193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5F38CB-754C-4CF7-96CC-3716AAFE8432}"/>
                    </a:ext>
                  </a:extLst>
                </p14:cNvPr>
                <p14:cNvContentPartPr/>
                <p14:nvPr/>
              </p14:nvContentPartPr>
              <p14:xfrm>
                <a:off x="242970" y="1106820"/>
                <a:ext cx="261360" cy="1184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5F38CB-754C-4CF7-96CC-3716AAFE843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4330" y="1097820"/>
                  <a:ext cx="279000" cy="12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5F0FC21-6AC3-486A-997D-BC022C6B00FA}"/>
              </a:ext>
            </a:extLst>
          </p:cNvPr>
          <p:cNvGrpSpPr/>
          <p:nvPr/>
        </p:nvGrpSpPr>
        <p:grpSpPr>
          <a:xfrm>
            <a:off x="1662810" y="4906260"/>
            <a:ext cx="1222920" cy="559080"/>
            <a:chOff x="1662810" y="4906260"/>
            <a:chExt cx="1222920" cy="5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BF0D50-4D5F-4891-8842-AD33144277FC}"/>
                    </a:ext>
                  </a:extLst>
                </p14:cNvPr>
                <p14:cNvContentPartPr/>
                <p14:nvPr/>
              </p14:nvContentPartPr>
              <p14:xfrm>
                <a:off x="2047290" y="5083380"/>
                <a:ext cx="180360" cy="259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BF0D50-4D5F-4891-8842-AD33144277F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38290" y="5074380"/>
                  <a:ext cx="198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FAFA15-6153-4C6D-ACB2-FD3CAAC22C0C}"/>
                    </a:ext>
                  </a:extLst>
                </p14:cNvPr>
                <p14:cNvContentPartPr/>
                <p14:nvPr/>
              </p14:nvContentPartPr>
              <p14:xfrm>
                <a:off x="2253570" y="4906260"/>
                <a:ext cx="77400" cy="482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FAFA15-6153-4C6D-ACB2-FD3CAAC22C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44570" y="4897620"/>
                  <a:ext cx="950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904E02-F1A2-484F-9379-E097A9BBA759}"/>
                    </a:ext>
                  </a:extLst>
                </p14:cNvPr>
                <p14:cNvContentPartPr/>
                <p14:nvPr/>
              </p14:nvContentPartPr>
              <p14:xfrm>
                <a:off x="2386770" y="5087340"/>
                <a:ext cx="176400" cy="11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904E02-F1A2-484F-9379-E097A9BBA75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77770" y="5078700"/>
                  <a:ext cx="194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8E9C1B-61A5-4974-8468-3FB5D7522646}"/>
                    </a:ext>
                  </a:extLst>
                </p14:cNvPr>
                <p14:cNvContentPartPr/>
                <p14:nvPr/>
              </p14:nvContentPartPr>
              <p14:xfrm>
                <a:off x="2524650" y="4972860"/>
                <a:ext cx="120240" cy="371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8E9C1B-61A5-4974-8468-3FB5D752264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15650" y="4964220"/>
                  <a:ext cx="1378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09D0F8-26CF-4288-B857-496175C9B1FC}"/>
                    </a:ext>
                  </a:extLst>
                </p14:cNvPr>
                <p14:cNvContentPartPr/>
                <p14:nvPr/>
              </p14:nvContentPartPr>
              <p14:xfrm>
                <a:off x="1662810" y="5400540"/>
                <a:ext cx="1222920" cy="64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09D0F8-26CF-4288-B857-496175C9B1F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53810" y="5391900"/>
                  <a:ext cx="124056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6848CBE-B86C-4439-ABA6-953D1EE30560}"/>
                  </a:ext>
                </a:extLst>
              </p14:cNvPr>
              <p14:cNvContentPartPr/>
              <p14:nvPr/>
            </p14:nvContentPartPr>
            <p14:xfrm>
              <a:off x="6821250" y="3733380"/>
              <a:ext cx="549000" cy="497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6848CBE-B86C-4439-ABA6-953D1EE3056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12250" y="3724380"/>
                <a:ext cx="566640" cy="51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B45079B-AFCB-41DC-AF71-F10B03C1587D}"/>
              </a:ext>
            </a:extLst>
          </p:cNvPr>
          <p:cNvGrpSpPr/>
          <p:nvPr/>
        </p:nvGrpSpPr>
        <p:grpSpPr>
          <a:xfrm>
            <a:off x="1733730" y="2030940"/>
            <a:ext cx="1577160" cy="661680"/>
            <a:chOff x="1733730" y="2030940"/>
            <a:chExt cx="157716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A4582C-5926-4433-B1CA-35D165613827}"/>
                    </a:ext>
                  </a:extLst>
                </p14:cNvPr>
                <p14:cNvContentPartPr/>
                <p14:nvPr/>
              </p14:nvContentPartPr>
              <p14:xfrm>
                <a:off x="2341410" y="2177100"/>
                <a:ext cx="227520" cy="215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A4582C-5926-4433-B1CA-35D1656138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2410" y="2168460"/>
                  <a:ext cx="245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C80169-825E-40AF-9C14-262A27E14FD0}"/>
                    </a:ext>
                  </a:extLst>
                </p14:cNvPr>
                <p14:cNvContentPartPr/>
                <p14:nvPr/>
              </p14:nvContentPartPr>
              <p14:xfrm>
                <a:off x="1947210" y="2169540"/>
                <a:ext cx="146880" cy="337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C80169-825E-40AF-9C14-262A27E14FD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38570" y="2160900"/>
                  <a:ext cx="1645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4D6BB6-B09F-4A3C-B0F3-B7137A63440D}"/>
                    </a:ext>
                  </a:extLst>
                </p14:cNvPr>
                <p14:cNvContentPartPr/>
                <p14:nvPr/>
              </p14:nvContentPartPr>
              <p14:xfrm>
                <a:off x="2172210" y="2030940"/>
                <a:ext cx="171360" cy="513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4D6BB6-B09F-4A3C-B0F3-B7137A63440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63210" y="2021940"/>
                  <a:ext cx="1890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705E8F-386F-4486-B3BF-E1A2AD3B7090}"/>
                    </a:ext>
                  </a:extLst>
                </p14:cNvPr>
                <p14:cNvContentPartPr/>
                <p14:nvPr/>
              </p14:nvContentPartPr>
              <p14:xfrm>
                <a:off x="2625810" y="2085300"/>
                <a:ext cx="120600" cy="496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705E8F-386F-4486-B3BF-E1A2AD3B70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16810" y="2076660"/>
                  <a:ext cx="1382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A717702-9F75-4987-97CA-B20F3C89A843}"/>
                    </a:ext>
                  </a:extLst>
                </p14:cNvPr>
                <p14:cNvContentPartPr/>
                <p14:nvPr/>
              </p14:nvContentPartPr>
              <p14:xfrm>
                <a:off x="1733730" y="2593260"/>
                <a:ext cx="1577160" cy="99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A717702-9F75-4987-97CA-B20F3C89A84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25090" y="2584620"/>
                  <a:ext cx="159480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882A0-546B-45F6-B5AB-648B29F1D027}"/>
              </a:ext>
            </a:extLst>
          </p:cNvPr>
          <p:cNvGrpSpPr/>
          <p:nvPr/>
        </p:nvGrpSpPr>
        <p:grpSpPr>
          <a:xfrm>
            <a:off x="3588810" y="4445820"/>
            <a:ext cx="3831840" cy="1190160"/>
            <a:chOff x="3588810" y="4445820"/>
            <a:chExt cx="3831840" cy="11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D60C26-7331-40F4-AD1F-5E6B1E4B565E}"/>
                    </a:ext>
                  </a:extLst>
                </p14:cNvPr>
                <p14:cNvContentPartPr/>
                <p14:nvPr/>
              </p14:nvContentPartPr>
              <p14:xfrm>
                <a:off x="6246690" y="4993020"/>
                <a:ext cx="40320" cy="181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D60C26-7331-40F4-AD1F-5E6B1E4B565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38050" y="4984380"/>
                  <a:ext cx="57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9147A6-F1E0-47EA-A1E3-F010E935718D}"/>
                    </a:ext>
                  </a:extLst>
                </p14:cNvPr>
                <p14:cNvContentPartPr/>
                <p14:nvPr/>
              </p14:nvContentPartPr>
              <p14:xfrm>
                <a:off x="6357210" y="5057820"/>
                <a:ext cx="72000" cy="74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9147A6-F1E0-47EA-A1E3-F010E935718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48570" y="5049180"/>
                  <a:ext cx="89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8CE839-0C85-4564-86CA-C8B88860404F}"/>
                    </a:ext>
                  </a:extLst>
                </p14:cNvPr>
                <p14:cNvContentPartPr/>
                <p14:nvPr/>
              </p14:nvContentPartPr>
              <p14:xfrm>
                <a:off x="6364050" y="5030460"/>
                <a:ext cx="180720" cy="18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8CE839-0C85-4564-86CA-C8B88860404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55050" y="5021820"/>
                  <a:ext cx="198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2A4AFD-04E9-40E8-8BC7-0DF68E419235}"/>
                    </a:ext>
                  </a:extLst>
                </p14:cNvPr>
                <p14:cNvContentPartPr/>
                <p14:nvPr/>
              </p14:nvContentPartPr>
              <p14:xfrm>
                <a:off x="6661050" y="4996980"/>
                <a:ext cx="146160" cy="109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2A4AFD-04E9-40E8-8BC7-0DF68E4192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52410" y="4987980"/>
                  <a:ext cx="163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E54735-9392-4E37-BA51-7126821B7BC8}"/>
                    </a:ext>
                  </a:extLst>
                </p14:cNvPr>
                <p14:cNvContentPartPr/>
                <p14:nvPr/>
              </p14:nvContentPartPr>
              <p14:xfrm>
                <a:off x="6591930" y="5117580"/>
                <a:ext cx="45000" cy="6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E54735-9392-4E37-BA51-7126821B7BC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582930" y="5108940"/>
                  <a:ext cx="62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398907-B2AF-49E4-BF0A-1CB163BB9A86}"/>
                    </a:ext>
                  </a:extLst>
                </p14:cNvPr>
                <p14:cNvContentPartPr/>
                <p14:nvPr/>
              </p14:nvContentPartPr>
              <p14:xfrm>
                <a:off x="3588810" y="5435100"/>
                <a:ext cx="3456360" cy="200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398907-B2AF-49E4-BF0A-1CB163BB9A8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79810" y="5426100"/>
                  <a:ext cx="3474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C1D9D81-AE80-4B4F-8657-291F26595EA8}"/>
                    </a:ext>
                  </a:extLst>
                </p14:cNvPr>
                <p14:cNvContentPartPr/>
                <p14:nvPr/>
              </p14:nvContentPartPr>
              <p14:xfrm>
                <a:off x="7188090" y="5348340"/>
                <a:ext cx="127080" cy="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C1D9D81-AE80-4B4F-8657-291F26595EA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79090" y="5339340"/>
                  <a:ext cx="144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F7F644-1A9E-4071-AB1C-958D07D1F977}"/>
                    </a:ext>
                  </a:extLst>
                </p14:cNvPr>
                <p14:cNvContentPartPr/>
                <p14:nvPr/>
              </p14:nvContentPartPr>
              <p14:xfrm>
                <a:off x="7152450" y="5365620"/>
                <a:ext cx="149400" cy="156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F7F644-1A9E-4071-AB1C-958D07D1F97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43450" y="5356980"/>
                  <a:ext cx="167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5039C0E-FF86-4A96-98EA-4FE8C37D08B2}"/>
                    </a:ext>
                  </a:extLst>
                </p14:cNvPr>
                <p14:cNvContentPartPr/>
                <p14:nvPr/>
              </p14:nvContentPartPr>
              <p14:xfrm>
                <a:off x="7096290" y="4445820"/>
                <a:ext cx="324360" cy="276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5039C0E-FF86-4A96-98EA-4FE8C37D08B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87290" y="4437180"/>
                  <a:ext cx="34200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F52CCB-1DEC-4782-B9B4-B22594D2642F}"/>
              </a:ext>
            </a:extLst>
          </p:cNvPr>
          <p:cNvGrpSpPr/>
          <p:nvPr/>
        </p:nvGrpSpPr>
        <p:grpSpPr>
          <a:xfrm>
            <a:off x="4776450" y="5745060"/>
            <a:ext cx="1598040" cy="266760"/>
            <a:chOff x="4776450" y="5745060"/>
            <a:chExt cx="159804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17A4AE-A7B6-4911-AD18-F55D6A4A657F}"/>
                    </a:ext>
                  </a:extLst>
                </p14:cNvPr>
                <p14:cNvContentPartPr/>
                <p14:nvPr/>
              </p14:nvContentPartPr>
              <p14:xfrm>
                <a:off x="4776450" y="5792940"/>
                <a:ext cx="149040" cy="218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17A4AE-A7B6-4911-AD18-F55D6A4A657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67810" y="5783940"/>
                  <a:ext cx="166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476AC9-1CC9-488C-9693-ADF374D475A5}"/>
                    </a:ext>
                  </a:extLst>
                </p14:cNvPr>
                <p14:cNvContentPartPr/>
                <p14:nvPr/>
              </p14:nvContentPartPr>
              <p14:xfrm>
                <a:off x="4950690" y="5751540"/>
                <a:ext cx="57600" cy="217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476AC9-1CC9-488C-9693-ADF374D475A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41690" y="5742900"/>
                  <a:ext cx="75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B869E29-CF9D-47C3-8E83-BB5D8DA6C043}"/>
                    </a:ext>
                  </a:extLst>
                </p14:cNvPr>
                <p14:cNvContentPartPr/>
                <p14:nvPr/>
              </p14:nvContentPartPr>
              <p14:xfrm>
                <a:off x="5026290" y="5865660"/>
                <a:ext cx="126360" cy="94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B869E29-CF9D-47C3-8E83-BB5D8DA6C04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17290" y="5856660"/>
                  <a:ext cx="144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E8AFFD8-4821-498D-80FA-3F0F32895584}"/>
                    </a:ext>
                  </a:extLst>
                </p14:cNvPr>
                <p14:cNvContentPartPr/>
                <p14:nvPr/>
              </p14:nvContentPartPr>
              <p14:xfrm>
                <a:off x="5186850" y="5862060"/>
                <a:ext cx="71280" cy="74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E8AFFD8-4821-498D-80FA-3F0F3289558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78210" y="5853060"/>
                  <a:ext cx="88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DCF862-233F-4396-B225-0832E170CF92}"/>
                    </a:ext>
                  </a:extLst>
                </p14:cNvPr>
                <p14:cNvContentPartPr/>
                <p14:nvPr/>
              </p14:nvContentPartPr>
              <p14:xfrm>
                <a:off x="5273970" y="5864940"/>
                <a:ext cx="185760" cy="119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DCF862-233F-4396-B225-0832E170CF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64970" y="5855940"/>
                  <a:ext cx="203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E2D0450-DED8-4C67-8ABE-CC44BBC09F3A}"/>
                    </a:ext>
                  </a:extLst>
                </p14:cNvPr>
                <p14:cNvContentPartPr/>
                <p14:nvPr/>
              </p14:nvContentPartPr>
              <p14:xfrm>
                <a:off x="5692290" y="5797980"/>
                <a:ext cx="116280" cy="131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E2D0450-DED8-4C67-8ABE-CC44BBC09F3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83290" y="5789340"/>
                  <a:ext cx="133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A4890A-1DB8-4334-BA51-F42871795E60}"/>
                    </a:ext>
                  </a:extLst>
                </p14:cNvPr>
                <p14:cNvContentPartPr/>
                <p14:nvPr/>
              </p14:nvContentPartPr>
              <p14:xfrm>
                <a:off x="5824410" y="5872140"/>
                <a:ext cx="100440" cy="82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A4890A-1DB8-4334-BA51-F42871795E6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15410" y="5863140"/>
                  <a:ext cx="118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A06C99-86A9-412B-8ECA-6750352C90CF}"/>
                    </a:ext>
                  </a:extLst>
                </p14:cNvPr>
                <p14:cNvContentPartPr/>
                <p14:nvPr/>
              </p14:nvContentPartPr>
              <p14:xfrm>
                <a:off x="5970570" y="5834700"/>
                <a:ext cx="80280" cy="96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A06C99-86A9-412B-8ECA-6750352C90C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61570" y="5825700"/>
                  <a:ext cx="97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7A8262-E5BF-4EC1-BBB3-F9F7FAF815DC}"/>
                    </a:ext>
                  </a:extLst>
                </p14:cNvPr>
                <p14:cNvContentPartPr/>
                <p14:nvPr/>
              </p14:nvContentPartPr>
              <p14:xfrm>
                <a:off x="6094770" y="5826420"/>
                <a:ext cx="123120" cy="106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7A8262-E5BF-4EC1-BBB3-F9F7FAF815D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85770" y="5817420"/>
                  <a:ext cx="140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66FEA13-AEC0-4FBD-8E0E-52479E014792}"/>
                    </a:ext>
                  </a:extLst>
                </p14:cNvPr>
                <p14:cNvContentPartPr/>
                <p14:nvPr/>
              </p14:nvContentPartPr>
              <p14:xfrm>
                <a:off x="6271530" y="5745060"/>
                <a:ext cx="102960" cy="198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66FEA13-AEC0-4FBD-8E0E-52479E01479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62890" y="5736420"/>
                  <a:ext cx="12060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827144E-6088-4AEC-B422-4220438382A4}"/>
                  </a:ext>
                </a:extLst>
              </p14:cNvPr>
              <p14:cNvContentPartPr/>
              <p14:nvPr/>
            </p14:nvContentPartPr>
            <p14:xfrm>
              <a:off x="-159510" y="1516500"/>
              <a:ext cx="196920" cy="137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827144E-6088-4AEC-B422-4220438382A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-168510" y="1507860"/>
                <a:ext cx="214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5981C14-B337-4223-AE04-88D91714E7C5}"/>
                  </a:ext>
                </a:extLst>
              </p14:cNvPr>
              <p14:cNvContentPartPr/>
              <p14:nvPr/>
            </p14:nvContentPartPr>
            <p14:xfrm>
              <a:off x="-70230" y="4595580"/>
              <a:ext cx="170640" cy="74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5981C14-B337-4223-AE04-88D91714E7C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-78870" y="4586940"/>
                <a:ext cx="188280" cy="9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503</Words>
  <Application>Microsoft Office PowerPoint</Application>
  <PresentationFormat>Custom</PresentationFormat>
  <Paragraphs>165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Roboto Mono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3</cp:revision>
  <dcterms:modified xsi:type="dcterms:W3CDTF">2020-10-21T16:35:02Z</dcterms:modified>
</cp:coreProperties>
</file>