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8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28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80 7368 0 0,'-18'11'800'0'0,"17"-11"-416"0"0,-1 1 0 0 0,0-1 1 0 0,1 0-1 0 0,-1 1 0 0 0,0-1 1 0 0,1 0-1 0 0,-1 0 0 0 0,0 0 0 0 0,1 0 1 0 0,-1 0-1 0 0,0-1 0 0 0,1 1 1 0 0,-1 0-1 0 0,0-1 0 0 0,1 0 1 0 0,-3 0 1162 0 0,4 0-1458 0 0,0 1 0 0 0,-1 0 0 0 0,1 0 0 0 0,0 0 1 0 0,0-1-1 0 0,0 1 0 0 0,0 0 0 0 0,0 0 1 0 0,0 0-1 0 0,-1-1 0 0 0,1 1 0 0 0,0 0 0 0 0,0 0 1 0 0,0-1-1 0 0,0 1 0 0 0,0 0 0 0 0,0 0 1 0 0,0-1-1 0 0,0 1 0 0 0,0 0 0 0 0,0 0 0 0 0,0-1 1 0 0,0 1-1 0 0,0 0 0 0 0,0 0 0 0 0,0-1 1 0 0,1 1-1 0 0,-1 0 0 0 0,0 0 0 0 0,0 0 0 0 0,0-1 1 0 0,0 1-1 0 0,0 0 0 0 0,1 0 0 0 0,-1 0 1 0 0,0-1-1 0 0,5-10-116 0 0,-5 10 151 0 0,1 0-7 0 0,0-1 1 0 0,0 1-1 0 0,1-1 0 0 0,-1 1 0 0 0,0 0 0 0 0,1-1 1 0 0,-1 1-1 0 0,0 0 0 0 0,1 0 0 0 0,0 0 0 0 0,-1 0 1 0 0,1 0-1 0 0,0 0 0 0 0,-1 1 0 0 0,4-2 1 0 0,28-6 1096 0 0,-30 8-1169 0 0,7-2 120 0 0,0 1 1 0 0,0 0 0 0 0,0 1 0 0 0,1 0 0 0 0,-1 0-1 0 0,0 1 1 0 0,0 1 0 0 0,17 4 0 0 0,17 4 814 0 0,0-2 1 0 0,80 4 0 0 0,34-10-223 0 0,-39-1-84 0 0,382 43 885 0 0,-463-40-1357 0 0,68-1 1 0 0,37-12 247 0 0,-39 1-125 0 0,-14 0-68 0 0,32-1 139 0 0,-96 9-311 0 0,-1 0 1 0 0,1 2-1 0 0,41 9 0 0 0,-50-8-25 0 0,27 3 0 0 0,-17-4 39 0 0,6-2 29 0 0,-25 1-67 0 0,-1-2 1 0 0,0 1-1 0 0,0-1 0 0 0,0 0 1 0 0,14-4-1 0 0,-19 4-84 0 0,0 1 0 0 0,0-1 0 0 0,0 0 0 0 0,0 0 1 0 0,0 0-1 0 0,0 0 0 0 0,-1 0 0 0 0,1-1 0 0 0,0 1 0 0 0,-1-1 0 0 0,1 1 0 0 0,-1-1 0 0 0,1 1 0 0 0,-1-1 1 0 0,1 0-1 0 0,-1 0 0 0 0,0 0 0 0 0,0 0 0 0 0,0 0 0 0 0,0 0 0 0 0,-1 0 0 0 0,1 0 0 0 0,0 0 1 0 0,-1 0-1 0 0,1 0 0 0 0,-1 0 0 0 0,0-1 0 0 0,0-2 0 0 0,-3-13 646 0 0,3 12-175 0 0,-3-14-12110 0 0,0 12 10540 0 0,-4-3-837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43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43 2304 0 0,'-7'-17'1'0'0,"-1"-8"19512"0"0,8 26-18726 0 0,-8 289 4247 0 0,13 17-4389 0 0,-5-268-1029 0 0,-1-23 485 0 0,1-1 0 0 0,1 0 0 0 0,2 17 0 0 0,-2-31-164 0 0,-1 1-1 0 0,0-1 1 0 0,1 0-1 0 0,-1 1 1 0 0,0-1-1 0 0,0 1 1 0 0,0-1-1 0 0,0 0 0 0 0,0 1 1 0 0,0-1-1 0 0,-1 3 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43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14744 0 0,'1'1'3413'0'0,"20"6"1357"0"0,-3-3-2263 0 0,-7-1-2008 0 0,0 0 0 0 0,0-1 0 0 0,0-1 0 0 0,0 0 0 0 0,0-1 0 0 0,14 0 0 0 0,24 1 125 0 0,36 4-440 0 0,-52-2-2460 0 0,1-1-1 0 0,36-3 1 0 0,-16 0-5270 0 0,-52 1 7101 0 0,-1 0 284 0 0,0 0 0 0 0,0 0 0 0 0,0 0 0 0 0,0 0 0 0 0,0 0 0 0 0,0 0 0 0 0,0 0 0 0 0,0-1 1 0 0,0 1-1 0 0,0 0 0 0 0,0 0 0 0 0,-1-1 0 0 0,1 1 0 0 0,0-1 0 0 0,0 1 0 0 0,0-1 0 0 0,0 1 0 0 0,-1-1 0 0 0,1 1 1 0 0,1-2-1 0 0,-1 1 411 0 0,-6 1 368 0 0,1 0-1 0 0,0 1 0 0 0,1-1 0 0 0,-1 1 0 0 0,0 0 1 0 0,0 0-1 0 0,0 0 0 0 0,0 1 0 0 0,1-1 0 0 0,-1 1 1 0 0,0 0-1 0 0,1 0 0 0 0,-6 4 0 0 0,5-3-183 0 0,0 1-1 0 0,1 0 1 0 0,-1 0-1 0 0,0 0 0 0 0,1 1 1 0 0,0-1-1 0 0,0 1 1 0 0,1-1-1 0 0,-4 7 0 0 0,3-2-183 0 0,0 0 0 0 0,0 0-1 0 0,1 0 1 0 0,0 0 0 0 0,1 0 0 0 0,0 1-1 0 0,0-1 1 0 0,1 0 0 0 0,0 1-1 0 0,0-1 1 0 0,3 14 0 0 0,-2-22-247 0 0,-1 1 1 0 0,0 0-1 0 0,1 0 0 0 0,-1-1 1 0 0,1 1-1 0 0,0 0 1 0 0,-1-1-1 0 0,1 1 0 0 0,0-1 1 0 0,0 1-1 0 0,0-1 0 0 0,0 1 1 0 0,0-1-1 0 0,1 0 1 0 0,1 2-1 0 0,-2-2 4 0 0,0-1 1 0 0,0 1-1 0 0,0-1 0 0 0,0 1 1 0 0,0-1-1 0 0,0 0 0 0 0,0 0 1 0 0,0 1-1 0 0,0-1 0 0 0,0 0 0 0 0,0 0 1 0 0,0 0-1 0 0,0 0 0 0 0,1 0 1 0 0,-1 0-1 0 0,0 0 0 0 0,0-1 1 0 0,2 1-1 0 0,1-2-179 0 0,-1 0 1 0 0,1 0-1 0 0,0 0 1 0 0,-1 0-1 0 0,1-1 1 0 0,-1 1-1 0 0,1-1 1 0 0,-1 0-1 0 0,0 0 1 0 0,-1 0-1 0 0,4-4 1 0 0,2-4-1174 0 0,0-1 1 0 0,11-24-1 0 0,-12 18-715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44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8752 0 0,'1'1'6346'0'0,"2"1"-5779"0"0,0-1 0 0 0,0 1 0 0 0,0 0 0 0 0,0 1 0 0 0,-1-1 0 0 0,1 0 0 0 0,-1 1-1 0 0,0 0 1 0 0,1-1 0 0 0,2 6 0 0 0,-1-1-42 0 0,-1 0 1 0 0,0 0-1 0 0,0 0 0 0 0,3 10 1 0 0,-1 4 117 0 0,-1-1 0 0 0,2 35 0 0 0,-5 20 507 0 0,-1-46-452 0 0,4 39 0 0 0,-2-57-416 0 0,-1-10 192 0 0,1-16 285 0 0,-2 7-815 0 0,3-19 287 0 0,1 0 0 0 0,1 0-1 0 0,14-43 1 0 0,-14 54-174 0 0,1 1 0 0 0,0 1-1 0 0,1-1 1 0 0,1 1 0 0 0,0 0 0 0 0,1 1 0 0 0,17-19-1 0 0,-24 29-49 0 0,1 0 0 0 0,0 0 0 0 0,0 0 0 0 0,0 1-1 0 0,1-1 1 0 0,-1 1 0 0 0,1 0 0 0 0,-1 0 0 0 0,1 1-1 0 0,0-1 1 0 0,-1 0 0 0 0,8-1 0 0 0,-7 3-92 0 0,-1 0 1 0 0,0-1-1 0 0,0 1 0 0 0,0 1 1 0 0,0-1-1 0 0,1 0 0 0 0,-1 1 1 0 0,0-1-1 0 0,0 1 0 0 0,0 0 1 0 0,0 0-1 0 0,0 1 0 0 0,0-1 1 0 0,0 0-1 0 0,-1 1 0 0 0,6 3 1 0 0,12 8-4477 0 0,-13-9 234 0 0,8 6-4731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44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92 6448 0 0,'-2'-27'981'0'0,"-10"-38"13394"0"0,8 69-13613 0 0,-1 7-489 0 0,-3 17 36 0 0,2 0 0 0 0,-4 35-1 0 0,0 0-210 0 0,-4 18 282 0 0,3 0-1 0 0,0 102 1 0 0,11-172-275 0 0,0 0-1 0 0,1 1 1 0 0,1-1 0 0 0,0 0 0 0 0,0 0-1 0 0,4 12 1 0 0,-5-23-99 0 0,-1 0 0 0 0,0 1 0 0 0,0-1 0 0 0,1 0 0 0 0,-1 0-1 0 0,0 1 1 0 0,0-1 0 0 0,1 0 0 0 0,-1 0 0 0 0,0 0 0 0 0,1 0 0 0 0,-1 1 0 0 0,0-1 0 0 0,1 0-1 0 0,-1 0 1 0 0,0 0 0 0 0,1 0 0 0 0,-1 0 0 0 0,0 0 0 0 0,1 0 0 0 0,-1 0 0 0 0,0 0-1 0 0,1 0 1 0 0,-1 0 0 0 0,0 0 0 0 0,1 0 0 0 0,-1 0 0 0 0,0 0 0 0 0,1 0 0 0 0,-1-1 0 0 0,0 1-1 0 0,0 0 1 0 0,1 0 0 0 0,-1 0 0 0 0,0 0 0 0 0,1-1 0 0 0,11-8 194 0 0,27-34 539 0 0,41-63 0 0 0,-71 93-489 0 0,1 1 0 0 0,0 0 0 0 0,17-16 0 0 0,-22 24-159 0 0,1-1 0 0 0,-1 1 0 0 0,1 0 0 0 0,0 0 0 0 0,0 1 0 0 0,0 0-1 0 0,0 0 1 0 0,1 0 0 0 0,-1 1 0 0 0,10-3 0 0 0,-14 5-89 0 0,0 0-1 0 0,0 0 1 0 0,0 0 0 0 0,0 0-1 0 0,0 0 1 0 0,0 0 0 0 0,1 1-1 0 0,-1-1 1 0 0,0 1 0 0 0,0-1-1 0 0,0 1 1 0 0,-1 0 0 0 0,1-1-1 0 0,0 1 1 0 0,0 0 0 0 0,0 1-1 0 0,0-1 1 0 0,-1 0 0 0 0,1 0-1 0 0,-1 1 1 0 0,1-1 0 0 0,-1 1-1 0 0,1-1 1 0 0,-1 1 0 0 0,0 0-1 0 0,0-1 1 0 0,0 1 0 0 0,0 0-1 0 0,0 0 1 0 0,1 2 0 0 0,2 7 17 0 0,0 0 1 0 0,-1-1 0 0 0,0 1 0 0 0,1 14 0 0 0,-3-17-8 0 0,5 30 129 0 0,1 73 0 0 0,-8-70-93 0 0,-1-23-310 0 0,2 1-1 0 0,3 29 0 0 0,-3-48 188 0 0,0 1-1 0 0,0-1 1 0 0,0 1-1 0 0,0-1 1 0 0,0 1 0 0 0,0-1-1 0 0,0 0 1 0 0,0 1-1 0 0,0-1 1 0 0,0 1-1 0 0,1-1 1 0 0,-1 1-1 0 0,0-1 1 0 0,0 1-1 0 0,0-1 1 0 0,1 0-1 0 0,-1 1 1 0 0,0-1-1 0 0,0 1 1 0 0,1-1-1 0 0,-1 0 1 0 0,0 1-1 0 0,1-1 1 0 0,-1 0-1 0 0,0 1 1 0 0,1-1-1 0 0,-1 0 1 0 0,1 0-1 0 0,-1 1 1 0 0,0-1-1 0 0,1 0 1 0 0,-1 0-1 0 0,1 0 1 0 0,-1 1-1 0 0,1-1 1 0 0,-1 0-1 0 0,1 0 1 0 0,1-1-171 0 0,-1 0-1 0 0,1 1 1 0 0,-1-1-1 0 0,1 0 1 0 0,-1 0 0 0 0,0 0-1 0 0,1 0 1 0 0,-1 0-1 0 0,0-1 1 0 0,0 1 0 0 0,2-2-1 0 0,21-25-2544 0 0,52-66-8600 0 0,-42 44 8062 0 0,-5-2 4331 0 0,-16 20 1812 0 0,-12 29-2431 0 0,-1 1 0 0 0,1-1 1 0 0,-1 1-1 0 0,1-1 1 0 0,-1 1-1 0 0,0-1 0 0 0,0 1 1 0 0,0-1-1 0 0,0 1 1 0 0,-1-6-1 0 0,0 7-263 0 0,1 1 1 0 0,0-1 0 0 0,-1 0-1 0 0,1 1 1 0 0,0-1-1 0 0,-1 0 1 0 0,1 1-1 0 0,-1-1 1 0 0,0 0-1 0 0,1 1 1 0 0,-1-1-1 0 0,1 1 1 0 0,-1-1-1 0 0,0 1 1 0 0,1 0-1 0 0,-1-1 1 0 0,0 1 0 0 0,1 0-1 0 0,-1-1 1 0 0,0 1-1 0 0,0 0 1 0 0,1 0-1 0 0,-1 0 1 0 0,0-1-1 0 0,0 1 1 0 0,1 0-1 0 0,-1 0 1 0 0,0 0-1 0 0,0 0 1 0 0,0 0-1 0 0,1 1 1 0 0,-1-1 0 0 0,0 0-1 0 0,0 0 1 0 0,1 0-1 0 0,-1 1 1 0 0,0-1-1 0 0,-1 1 1 0 0,-1 0 293 0 0,-1 1 1 0 0,1 0 0 0 0,-1 0 0 0 0,1 0-1 0 0,0 0 1 0 0,-4 3 0 0 0,2 1-65 0 0,-1 0-1 0 0,1 0 1 0 0,0 0 0 0 0,1 1 0 0 0,0-1 0 0 0,0 1 0 0 0,0 0 0 0 0,1 1-1 0 0,-3 7 1 0 0,0 4 369 0 0,1 0 0 0 0,-5 29-1 0 0,9-38-375 0 0,0 0 0 0 0,0 18 0 0 0,1-26-255 0 0,0 1 0 0 0,1 0-1 0 0,-1-1 1 0 0,0 1 0 0 0,1-1-1 0 0,0 1 1 0 0,-1-1 0 0 0,1 1-1 0 0,0-1 1 0 0,0 0 0 0 0,0 1-1 0 0,1-1 1 0 0,-1 0 0 0 0,0 0-1 0 0,4 3 1 0 0,-4-5-48 0 0,1 0-1 0 0,-1 0 1 0 0,1 0 0 0 0,-1 0-1 0 0,0 0 1 0 0,1 0 0 0 0,-1-1-1 0 0,1 1 1 0 0,-1-1 0 0 0,1 1-1 0 0,-1-1 1 0 0,3-1 0 0 0,-4 2-40 0 0,5-3 102 0 0,1-1 1 0 0,-1 0-1 0 0,0 0 0 0 0,0 0 1 0 0,-1 0-1 0 0,1-1 0 0 0,-1 0 1 0 0,7-9-1 0 0,25-48 447 0 0,-35 61-550 0 0,8-18-54 0 0,-1-1 0 0 0,7-26-1 0 0,-6 20-598 0 0,2-15-902 0 0,-8 28-18 0 0,9-25 1 0 0,-6 22-229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45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0 5984 0 0,'-7'9'875'0'0,"0"-1"0"0"0,-1-1-1 0 0,-17 14 1 0 0,-12 12 8468 0 0,2 8-7029 0 0,30-34-2061 0 0,0 0 0 0 0,0 1 0 0 0,0 0 0 0 0,1 0 0 0 0,1 0 0 0 0,-6 16 0 0 0,6-14 141 0 0,1 0 0 0 0,0 0-1 0 0,-1 12 1 0 0,3-18-304 0 0,0 0 0 0 0,0 0 0 0 0,0-1 0 0 0,1 1 0 0 0,-1 0 1 0 0,1 0-1 0 0,0 0 0 0 0,0 0 0 0 0,0-1 0 0 0,0 1 0 0 0,3 4 0 0 0,-3-7-90 0 0,0 0 0 0 0,0 0 0 0 0,0 0 0 0 0,0 0 0 0 0,0 0 0 0 0,0 0 0 0 0,0 0 0 0 0,0 0 0 0 0,1 0 0 0 0,-1-1 0 0 0,0 1 0 0 0,1 0 0 0 0,-1-1 1 0 0,0 1-1 0 0,1-1 0 0 0,-1 1 0 0 0,1-1 0 0 0,-1 0 0 0 0,1 0 0 0 0,-1 0 0 0 0,1 1 0 0 0,-1-2 0 0 0,0 1 0 0 0,1 0 0 0 0,-1 0 0 0 0,1 0 0 0 0,-1-1 0 0 0,1 1 0 0 0,-1 0 0 0 0,1-1 0 0 0,1 0 0 0 0,4-2 186 0 0,-1 0 0 0 0,1 0 0 0 0,-1-1 0 0 0,12-7 0 0 0,-11 5-19 0 0,0 0 1 0 0,0 0-1 0 0,-1 0 1 0 0,0-1-1 0 0,0 0 0 0 0,8-13 1 0 0,22-50-254 0 0,-13 22 560 0 0,-15 29 315 0 0,4-10 27 0 0,-12 29-816 0 0,0 0 0 0 0,0 0 0 0 0,0 0 0 0 0,0 0 0 0 0,0-1 0 0 0,0 1 0 0 0,0 0 0 0 0,0 0 0 0 0,1 0 0 0 0,-1 0 0 0 0,0 0 0 0 0,0 0 0 0 0,0 0 0 0 0,0 0 0 0 0,0 0 0 0 0,0-1 0 0 0,0 1 0 0 0,1 0 0 0 0,-1 0 0 0 0,0 0 0 0 0,0 0 0 0 0,0 0 0 0 0,0 0 0 0 0,0 0 0 0 0,0 0 0 0 0,1 0 0 0 0,-1 0 0 0 0,0 0 0 0 0,0 0 0 0 0,0 0 0 0 0,0 0 0 0 0,0 0 0 0 0,1 0 0 0 0,-1 0 0 0 0,0 0 0 0 0,0 0 0 0 0,0 0 0 0 0,0 0 0 0 0,0 0 0 0 0,0 0 0 0 0,1 1 0 0 0,4 5 0 0 0,2 9 0 0 0,2 21 844 0 0,6 52 1 0 0,-8-43-486 0 0,-7-39-521 0 0,1-1 0 0 0,0 0 0 0 0,0 0 0 0 0,1 0 0 0 0,0 0 0 0 0,0 0 0 0 0,0 0 0 0 0,0 0 0 0 0,1-1-1 0 0,4 7 1 0 0,-7-11 62 0 0,0 0-1 0 0,1 1 0 0 0,-1-1 1 0 0,1 0-1 0 0,-1 1 1 0 0,1-1-1 0 0,-1 0 0 0 0,1 0 1 0 0,-1 1-1 0 0,1-1 0 0 0,-1 0 1 0 0,1 0-1 0 0,-1 0 0 0 0,1 0 1 0 0,-1 0-1 0 0,1 0 0 0 0,0 0 1 0 0,-1 0-1 0 0,1 0 0 0 0,-1 0 1 0 0,1 0-1 0 0,-1 0 0 0 0,1 0 1 0 0,-1 0-1 0 0,1-1 0 0 0,-1 1 1 0 0,1 0-1 0 0,-1 0 0 0 0,1-1 1 0 0,-1 1-1 0 0,1 0 1 0 0,-1-1-1 0 0,1 0 0 0 0,17-14-1878 0 0,-13 10 1062 0 0,48-49-10003 0 0,-35 34 7455 0 0,-13 12 2158 0 0,-5 7 1264 0 0,1 0 0 0 0,-1 0 0 0 0,1 0 0 0 0,0 0 0 0 0,-1 0 0 0 0,1 0 0 0 0,0 0 0 0 0,0 0 0 0 0,0 1 0 0 0,0-1 0 0 0,1-1 0 0 0,-1 3 499 0 0,-1 0-1 0 0,1 0 1 0 0,0 0-1 0 0,-1 0 1 0 0,1 0-1 0 0,-1 1 1 0 0,0-1-1 0 0,1 0 1 0 0,-1 0-1 0 0,0 0 1 0 0,0 1-1 0 0,1 1 1 0 0,-10 57 8299 0 0,4 5-3164 0 0,6-67-5362 0 0,-1 0 0 0 0,1 0 0 0 0,0-1 0 0 0,-1 1 0 0 0,1 0 1 0 0,0 0-1 0 0,2-2 0 0 0,2-7-85 0 0,13-69 803 0 0,-14 68-590 0 0,0-1 44 0 0,11-25 1 0 0,-12 34-446 0 0,-1-1-1 0 0,1 1 1 0 0,-1 0-1 0 0,1 0 1 0 0,0 1-1 0 0,1-1 1 0 0,-1 1 0 0 0,1-1-1 0 0,4-3 1 0 0,-1 3-396 0 0,-1-1 0 0 0,1 1 1 0 0,0 1-1 0 0,13-6 0 0 0,-14 7-471 0 0,0 0-1 0 0,0 1 0 0 0,0 0 0 0 0,7 0 1 0 0,6 0-5353 0 0,0-2-1641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45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4 20415 0 0,'-12'-2'1833'0'0,"11"2"-1804"0"0,0 0 0 0 0,0 0 0 0 0,0-1 0 0 0,0 1 0 0 0,0 0 0 0 0,0 0 1 0 0,0 0-1 0 0,-1 0 0 0 0,1 0 0 0 0,0 0 0 0 0,0 0 0 0 0,0 0 0 0 0,-1 1 0 0 0,-3 1 335 0 0,0-1-1 0 0,1 1 0 0 0,0 0 1 0 0,-1 1-1 0 0,1-1 0 0 0,0 1 1 0 0,0 0-1 0 0,1 0 1 0 0,-1 0-1 0 0,0 0 0 0 0,1 1 1 0 0,0 0-1 0 0,0-1 0 0 0,0 1 1 0 0,0 0-1 0 0,1 0 0 0 0,0 1 1 0 0,-3 5-1 0 0,4-9-337 0 0,1 0 1 0 0,-1 0-1 0 0,1 0 0 0 0,0 0 0 0 0,0 0 0 0 0,-1 0 1 0 0,1 0-1 0 0,0 0 0 0 0,0 0 0 0 0,0 0 0 0 0,0 0 1 0 0,0 0-1 0 0,0 0 0 0 0,0-1 0 0 0,0 1 1 0 0,1 0-1 0 0,-1 0 0 0 0,0 0 0 0 0,1 0 0 0 0,-1 0 1 0 0,0 0-1 0 0,1 0 0 0 0,-1 0 0 0 0,1 0 0 0 0,-1-1 1 0 0,1 1-1 0 0,0 0 0 0 0,-1 0 0 0 0,1-1 1 0 0,0 1-1 0 0,-1 0 0 0 0,1-1 0 0 0,0 1 0 0 0,0-1 1 0 0,0 1-1 0 0,0-1 0 0 0,0 1 0 0 0,-1-1 0 0 0,3 1 1 0 0,4 1 182 0 0,0 0 1 0 0,-1 0 0 0 0,1-1-1 0 0,11 1 1 0 0,-10-1-155 0 0,0 1-55 0 0,-7-2 0 0 0,0 0 0 0 0,0 1 0 0 0,-1-1 0 0 0,1 1 0 0 0,0-1 0 0 0,-1 1 0 0 0,1-1 0 0 0,-1 1 0 0 0,1 0 0 0 0,0-1 0 0 0,-1 1 0 0 0,1 0 0 0 0,-1-1 0 0 0,0 1 0 0 0,1 0 0 0 0,-1 0 0 0 0,1-1 0 0 0,-1 1 0 0 0,0 0 0 0 0,0 0 0 0 0,0 0 0 0 0,1-1 0 0 0,-1 1 0 0 0,0 0 0 0 0,0 0 0 0 0,0 0 0 0 0,0 0 0 0 0,0-1 0 0 0,0 1 0 0 0,-1 0 0 0 0,1 0 0 0 0,0 0 0 0 0,0 0 0 0 0,0-1 0 0 0,-1 1 0 0 0,0 1 0 0 0,1-2 0 0 0,-4 12-187 0 0,-1 0-1 0 0,-1-1 1 0 0,0 1 0 0 0,0-1 0 0 0,-11 13-1 0 0,-42 47-1461 0 0,58-70 1629 0 0,-16 15-1003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48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75 2304 0 0,'-6'-15'2880'0'0,"2"-9"7664"0"0,4 21-10074 0 0,0 0-1 0 0,0 0 0 0 0,0 0 1 0 0,1 0-1 0 0,-1 0 1 0 0,1 0-1 0 0,-1 0 0 0 0,1 0 1 0 0,2-5-1 0 0,-3 8-406 0 0,0 0 0 0 0,0 0 1 0 0,0 0-1 0 0,1 0 0 0 0,-1 0 0 0 0,0-1 0 0 0,0 1 0 0 0,0 0 0 0 0,0 0 1 0 0,0 0-1 0 0,0 0 0 0 0,0 0 0 0 0,1 0 0 0 0,-1 0 0 0 0,0 0 1 0 0,0 1-1 0 0,0-1 0 0 0,0 0 0 0 0,0 0 0 0 0,0 0 0 0 0,0 0 1 0 0,0 0-1 0 0,1 0 0 0 0,-1 0 0 0 0,0 0 0 0 0,0 0 0 0 0,0 0 0 0 0,0 0 1 0 0,0 0-1 0 0,0 0 0 0 0,0 0 0 0 0,0 0 0 0 0,0 1 0 0 0,0-1 1 0 0,0 0-1 0 0,0 0 0 0 0,0 0 0 0 0,0 0 0 0 0,1 0 0 0 0,-1 0 1 0 0,0 0-1 0 0,0 0 0 0 0,0 1 0 0 0,0-1 0 0 0,0 0 0 0 0,0 0 0 0 0,0 0 1 0 0,0 0-1 0 0,0 0 0 0 0,0 0 0 0 0,0 0 0 0 0,0 0 0 0 0,0 1 1 0 0,0-1-1 0 0,-1 0 0 0 0,1 0 0 0 0,0 0 0 0 0,0 0 0 0 0,3 16 748 0 0,0 17-860 0 0,-7 64 355 0 0,1-54-191 0 0,5 69-1 0 0,-1-92-7 0 0,1-1 1 0 0,2 0 0 0 0,0 0-1 0 0,10 30 1 0 0,-14-48-91 0 0,0 0-1 0 0,1-1 1 0 0,-1 1-1 0 0,0 0 1 0 0,1 0-1 0 0,-1 0 1 0 0,0 0-1 0 0,1-1 1 0 0,-1 1-1 0 0,1 0 1 0 0,-1 0-1 0 0,1-1 1 0 0,0 1-1 0 0,-1 0 1 0 0,1-1-1 0 0,0 1 1 0 0,-1 0-1 0 0,1-1 1 0 0,0 1-1 0 0,0-1 1 0 0,-1 0-1 0 0,1 1 1 0 0,0-1-1 0 0,0 0 1 0 0,0 1-1 0 0,0-1 1 0 0,0 0-1 0 0,-1 0 1 0 0,1 1-1 0 0,0-1 1 0 0,1 0-1 0 0,0-1 28 0 0,0 0 0 0 0,-1 1 0 0 0,1-1-1 0 0,0 0 1 0 0,-1 0 0 0 0,1 0-1 0 0,0 0 1 0 0,-1-1 0 0 0,1 1 0 0 0,-1 0-1 0 0,0 0 1 0 0,0-1 0 0 0,1 1-1 0 0,0-3 1 0 0,10-14 280 0 0,-1-1-1 0 0,0-1 1 0 0,13-36-1 0 0,-9 20-9 0 0,-4 13-107 0 0,-5 12-47 0 0,-1 0 1 0 0,6-19-1 0 0,1 70-96 0 0,-2 16-54 0 0,-9-43-3 0 0,1 1 0 0 0,0-1 0 0 0,1 0 1 0 0,1 0-1 0 0,0 0 0 0 0,1 0 0 0 0,7 13 0 0 0,-9-21-13 0 0,0 0 0 0 0,0 0 1 0 0,0 0-1 0 0,1-1 0 0 0,-1 0 1 0 0,1 0-1 0 0,0 0 0 0 0,1 0 0 0 0,6 5 1 0 0,-9-8 9 0 0,-1-1 1 0 0,1 1 0 0 0,0 0 0 0 0,0 0 0 0 0,0-1-1 0 0,-1 1 1 0 0,1-1 0 0 0,0 0 0 0 0,0 1 0 0 0,0-1-1 0 0,0 0 1 0 0,0 0 0 0 0,0 0 0 0 0,0-1-1 0 0,0 1 1 0 0,0 0 0 0 0,0-1 0 0 0,0 1 0 0 0,-1-1-1 0 0,1 0 1 0 0,0 1 0 0 0,0-1 0 0 0,-1 0 0 0 0,1 0-1 0 0,0 0 1 0 0,-1 0 0 0 0,1 0 0 0 0,-1-1-1 0 0,1 1 1 0 0,-1 0 0 0 0,2-3 0 0 0,3-3 66 0 0,1 0 1 0 0,-1-1 0 0 0,0 0-1 0 0,-1-1 1 0 0,8-15 0 0 0,16-50 94 0 0,0 2-156 0 0,-17 44-548 0 0,-8 17-1132 0 0,2-1-1 0 0,7-12 0 0 0,-2 11-7443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48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68 289 15200 0 0,'0'0'272'0'0,"-1"0"1"0"0,0 0-1 0 0,1 0 1 0 0,-1 1-1 0 0,0-1 1 0 0,1 0-1 0 0,-1 1 1 0 0,0-1-1 0 0,1 0 1 0 0,-1 1-1 0 0,1-1 1 0 0,-1 1-1 0 0,1-1 1 0 0,-1 1-1 0 0,1-1 1 0 0,-1 1-1 0 0,1-1 1 0 0,-1 1-1 0 0,1 0 1 0 0,0-1-1 0 0,-1 1 1 0 0,1-1-1 0 0,0 1 1 0 0,-1 0 0 0 0,1-1-1 0 0,0 2 1 0 0,-5 23 1065 0 0,3-18-809 0 0,-14 53 676 0 0,11-42-1360 0 0,-1 1 1 0 0,-2 21-1 0 0,3-14-367 0 0,2-10-1265 0 0,1-1-3607 0 0,0-1-2125 0 0</inkml:trace>
  <inkml:trace contextRef="#ctx0" brushRef="#br0" timeOffset="1">156 128 12896 0 0,'-3'-15'1152'0'0,"0"10"-928"0"0,0-3-224 0 0,0 1 0 0 0,0 0 1888 0 0,3-1 335 0 0,0-2 65 0 0,0 3 16 0 0,0 1-1552 0 0,0-1-304 0 0,3 2-64 0 0,0 0-16 0 0,-3 0-440 0 0,6-1-88 0 0,-1-1-24 0 0,1 0 0 0 0,3 2-1448 0 0,2-3-296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49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17159 0 0,'2'8'529'0'0,"-1"1"0"0"0,2 17 0 0 0,-1-1-252 0 0,4 34 673 0 0,-4 0 0 0 0,-5 79 0 0 0,1-86-432 0 0,-1 8 220 0 0,1 96-348 0 0,7-124-369 0 0,-5-31-37 0 0,1 1 0 0 0,-1 0 0 0 0,1-1 0 0 0,-1 0 0 0 0,1 1 0 0 0,0-1 0 0 0,0 1 0 0 0,0-1 0 0 0,-1 0 1 0 0,1 1-1 0 0,0-1 0 0 0,1 0 0 0 0,-1 0 0 0 0,0 0 0 0 0,0 0 0 0 0,3 2 0 0 0,5-2-952 0 0,2-7-310 0 0</inkml:trace>
  <inkml:trace contextRef="#ctx0" brushRef="#br0" timeOffset="1">353 1 12896 0 0,'0'0'997'0'0,"-1"1"-656"0"0,-4 7 844 0 0,1 0-1 0 0,0 1 1 0 0,1-1 0 0 0,0 1-1 0 0,0 0 1 0 0,-2 15 0 0 0,-4 13 607 0 0,-56 240 311 0 0,43-89-3808 0 0,20-148-77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49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3 13824 0 0,'0'0'2348'0'0,"-1"-1"-2127"0"0,0 1 1 0 0,1 0 0 0 0,-1-1 0 0 0,0 1 0 0 0,0 0 0 0 0,0 0-1 0 0,1-1 1 0 0,-1 1 0 0 0,0 0 0 0 0,0 0 0 0 0,0 0 0 0 0,-1 0-1 0 0,-2 3-31 0 0,0-1 0 0 0,-1 1 0 0 0,1 0-1 0 0,1 0 1 0 0,-1 1 0 0 0,0-1 0 0 0,1 1 0 0 0,0 0-1 0 0,-1 0 1 0 0,2 0 0 0 0,-1 0 0 0 0,0 0-1 0 0,1 1 1 0 0,-3 5 0 0 0,-3 10 125 0 0,1 1 0 0 0,-4 21-1 0 0,8-32-65 0 0,-6 22-48 0 0,1-6-85 0 0,-3 26-1 0 0,4-16-119 0 0,3-18 2 0 0,-2 30-1 0 0,5-43 8 0 0,1 1 0 0 0,0-1 0 0 0,1 0-1 0 0,-1 0 1 0 0,1 0 0 0 0,0 1-1 0 0,1-1 1 0 0,-1 0 0 0 0,1 0-1 0 0,3 6 1 0 0,-4-10 38 0 0,0 0 0 0 0,0 0 0 0 0,0 0 0 0 0,0 0 0 0 0,0 0 0 0 0,0 0 0 0 0,0 0 0 0 0,0 0 0 0 0,0-1 0 0 0,0 1 0 0 0,1 0 0 0 0,-1-1 0 0 0,0 1 0 0 0,1-1 0 0 0,-1 1 0 0 0,0-1 0 0 0,1 0 0 0 0,-1 0 0 0 0,0 1 0 0 0,1-1 0 0 0,-1 0 0 0 0,1 0 0 0 0,-1 0 0 0 0,2-1 0 0 0,7 0 192 0 0,-1 0 0 0 0,15-5 0 0 0,-9 3-54 0 0,6-1-50 0 0,130-21 1561 0 0,-146 24-1584 0 0,0 1 1 0 0,0 0 0 0 0,-1 0-1 0 0,1 1 1 0 0,0-1 0 0 0,0 1-1 0 0,0 0 1 0 0,7 3-1 0 0,-11-3-83 0 0,0-1 0 0 0,0 1 0 0 0,0-1 0 0 0,0 1 0 0 0,0-1 1 0 0,0 1-1 0 0,0 0 0 0 0,0-1 0 0 0,0 1 0 0 0,0 0 0 0 0,-1 0 0 0 0,1-1 0 0 0,0 1 0 0 0,0 0 0 0 0,-1 0 0 0 0,1 0 0 0 0,-1 0 0 0 0,1 0 0 0 0,-1 0 0 0 0,1 0 0 0 0,-1 0 0 0 0,0 0 0 0 0,1 0 0 0 0,-1 1 0 0 0,0-1 0 0 0,0 0 0 0 0,0 0 0 0 0,0 0 0 0 0,0 0 0 0 0,0 0 0 0 0,0 0 0 0 0,0 1 0 0 0,-1-1 0 0 0,1 0 0 0 0,0 0 0 0 0,-1 0 0 0 0,1 0 0 0 0,0 0 0 0 0,-1 0 0 0 0,1 0 0 0 0,-1 0 0 0 0,0 1 0 0 0,-2 3 17 0 0,-1-1-1 0 0,1 0 0 0 0,0 1 1 0 0,-1-1-1 0 0,0 0 1 0 0,0-1-1 0 0,0 1 0 0 0,-1-1 1 0 0,1 0-1 0 0,-1 0 1 0 0,0 0-1 0 0,0 0 1 0 0,0-1-1 0 0,0 0 0 0 0,-9 3 1 0 0,-9 1-41 0 0,0-1-1 0 0,-32 3 1 0 0,29-4-7 0 0,7-1-115 0 0,0 0-585 0 0,-28 1 1 0 0,30-1-1864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30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 10880 0 0,'-26'7'1099'0'0,"21"-5"-878"0"0,0 0 1 0 0,0-1 0 0 0,0 1-1 0 0,0-1 1 0 0,0-1 0 0 0,-5 1-1 0 0,-6 2 1101 0 0,14-3-1187 0 0,1 1 1 0 0,-1 0 0 0 0,0-1-1 0 0,1 0 1 0 0,-1 1-1 0 0,1-1 1 0 0,-1 0 0 0 0,0 0-1 0 0,1 0 1 0 0,-1 0-1 0 0,1 0 1 0 0,-1 0-1 0 0,0-1 1 0 0,1 1 0 0 0,-1-1-1 0 0,1 1 1 0 0,-1-1-1 0 0,1 1 1 0 0,-3-2-1 0 0,4 2-88 0 0,0 0 0 0 0,0 0 0 0 0,0 0 0 0 0,0 0-1 0 0,0 0 1 0 0,0-1 0 0 0,0 1 0 0 0,0 0-1 0 0,0 0 1 0 0,0 0 0 0 0,0 0 0 0 0,0 0 0 0 0,0 0-1 0 0,0 0 1 0 0,0-1 0 0 0,0 1 0 0 0,0 0-1 0 0,0 0 1 0 0,1 0 0 0 0,-1 0 0 0 0,0 0-1 0 0,0 0 1 0 0,0 0 0 0 0,0 0 0 0 0,0-1 0 0 0,0 1-1 0 0,0 0 1 0 0,0 0 0 0 0,0 0 0 0 0,0 0-1 0 0,0 0 1 0 0,1 0 0 0 0,-1 0 0 0 0,0 0 0 0 0,0 0-1 0 0,0 0 1 0 0,0 0 0 0 0,0 0 0 0 0,0 0-1 0 0,0 0 1 0 0,0 0 0 0 0,1 0 0 0 0,-1 0 0 0 0,0 0-1 0 0,0 0 1 0 0,11-4 755 0 0,12 1 52 0 0,10 2 648 0 0,-14 0-648 0 0,24 2 0 0 0,-3 2-292 0 0,-25-3-270 0 0,29 5 0 0 0,31 9 329 0 0,61 14 570 0 0,143 29-288 0 0,-132-31-394 0 0,108 8 369 0 0,-167-26-575 0 0,110 8 396 0 0,-137-17-423 0 0,-18-1-48 0 0,100-8 382 0 0,-42 0-229 0 0,-44 4-197 0 0,18 0 49 0 0,-24 4-233 0 0,-48 2 0 0 0,7 1 10 0 0,0 2 0 0 0,-10-3-11 0 0,0 0 0 0 0,0 0 0 0 0,1-1 0 0 0,-1 1 0 0 0,0 0 0 0 0,0 0-1 0 0,0 0 1 0 0,0 0 0 0 0,1 0 0 0 0,-1 0 0 0 0,0-1 0 0 0,0 1 0 0 0,0 0 0 0 0,0 0 0 0 0,0 0 0 0 0,1 0 0 0 0,-1-1 0 0 0,0 1 0 0 0,0 0 0 0 0,0 0-1 0 0,0 0 1 0 0,0-1 0 0 0,0 1 0 0 0,0 0 0 0 0,0 0 0 0 0,0 0 0 0 0,0-1 0 0 0,0 1 0 0 0,0 0 0 0 0,0 0 0 0 0,0 0 0 0 0,0-1 0 0 0,0 1 0 0 0,0 0-1 0 0,0 0 1 0 0,0 0 0 0 0,0-1 0 0 0,0 1 0 0 0,0 0 0 0 0,-1-1 0 0 0,-1-8-122 0 0,-12-19-4421 0 0,11 23 2587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50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0 310 15464 0 0,'0'0'1399'0'0,"15"2"-1127"0"0,-12-2-18 0 0,0 1-1 0 0,0-1 0 0 0,0 0 0 0 0,0 0 1 0 0,0-1-1 0 0,0 1 0 0 0,0 0 0 0 0,0-1 1 0 0,0 0-1 0 0,0 0 0 0 0,0 0 0 0 0,4-2 1 0 0,3-1 399 0 0,-1-1 0 0 0,12-7 0 0 0,-8 2-202 0 0,0 1-1 0 0,-1-2 0 0 0,-1 0 0 0 0,0 0 0 0 0,17-23 1 0 0,-11 10-63 0 0,-2 0 0 0 0,17-34 0 0 0,-16 17-30 0 0,-15 39-320 0 0,0-1 1 0 0,0 0-1 0 0,-1 1 1 0 0,1-1-1 0 0,-1 0 1 0 0,0 0-1 0 0,0 1 1 0 0,0-1-1 0 0,0 0 1 0 0,0 0-1 0 0,0 1 1 0 0,-1-1-1 0 0,-1-4 1 0 0,2 6-26 0 0,0 1-1 0 0,-1-1 1 0 0,1 1 0 0 0,-1-1 0 0 0,1 1 0 0 0,0-1-1 0 0,-1 1 1 0 0,1 0 0 0 0,-1-1 0 0 0,1 1 0 0 0,-1-1-1 0 0,1 1 1 0 0,-1 0 0 0 0,1-1 0 0 0,-1 1 0 0 0,0 0 0 0 0,1 0-1 0 0,-1-1 1 0 0,1 1 0 0 0,-1 0 0 0 0,0 0 0 0 0,1 0-1 0 0,-2 0 1 0 0,1 0 32 0 0,-1 0-1 0 0,0 0 1 0 0,0 1-1 0 0,1-1 0 0 0,-1 0 1 0 0,0 1-1 0 0,1 0 1 0 0,-4 0-1 0 0,1 2 62 0 0,-1 0 0 0 0,1 0 0 0 0,-1 0 0 0 0,1 0 0 0 0,-4 4-1 0 0,-5 8 33 0 0,1 1 0 0 0,0 0-1 0 0,1 1 1 0 0,1 0 0 0 0,1 1-1 0 0,0 0 1 0 0,1 0-1 0 0,-7 25 1 0 0,12-34-103 0 0,1 1-1 0 0,0-1 1 0 0,0 1 0 0 0,1-1-1 0 0,0 1 1 0 0,0 0 0 0 0,2 15-1 0 0,0-20-63 0 0,-1-1 0 0 0,1 0 1 0 0,0 0-1 0 0,0 0 0 0 0,0 0 0 0 0,1 0 0 0 0,0 0 0 0 0,-1 0 0 0 0,1 0 0 0 0,1-1 0 0 0,-1 1 0 0 0,0-1 0 0 0,1 1 0 0 0,0-1 0 0 0,0 0 0 0 0,0 0 1 0 0,0 0-1 0 0,0 0 0 0 0,7 3 0 0 0,-8-4-223 0 0,0-1 1 0 0,1 0 0 0 0,-1 0-1 0 0,0-1 1 0 0,0 1 0 0 0,1 0-1 0 0,-1-1 1 0 0,0 1-1 0 0,1-1 1 0 0,-1 0 0 0 0,0 0-1 0 0,3 0 1 0 0,18-4-9248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50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0 19895 0 0,'-4'1'-47'0'0,"2"-1"137"0"0,0 0-1 0 0,1 0 0 0 0,-1 0 0 0 0,0 0 1 0 0,0 1-1 0 0,0-1 0 0 0,1 1 0 0 0,-1-1 1 0 0,0 1-1 0 0,0 0 0 0 0,1 0 0 0 0,-1 0 1 0 0,1 0-1 0 0,-1 0 0 0 0,0 0 0 0 0,1 0 0 0 0,0 0 1 0 0,-1 0-1 0 0,1 1 0 0 0,0-1 0 0 0,0 1 1 0 0,0-1-1 0 0,0 1 0 0 0,-1 1 0 0 0,-18 45 747 0 0,3 1 0 0 0,2 1 0 0 0,-9 55 0 0 0,21-90-750 0 0,-31 150 592 0 0,26-112-792 0 0,-2 61 0 0 0,13-64-719 0 0,1-17-6051 0 0,-1-12-966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50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82 196 16128 0 0,'-7'-10'1857'0'0,"8"6"-1313"0"0,-1-1 1 0 0,1 1-1 0 0,0-1 1 0 0,0 1 0 0 0,0 0-1 0 0,3-6 1 0 0,-2 4-337 0 0,0 1 1 0 0,0 0 0 0 0,1-10-1 0 0,5-14 402 0 0,-7 24-523 0 0,1 0 0 0 0,-1 1 0 0 0,0-1-1 0 0,0 0 1 0 0,0-7 0 0 0,2-11 50 0 0,-2 19-172 0 0,0 0 0 0 0,-1 1 0 0 0,1-1 0 0 0,-1 1 0 0 0,0-7 0 0 0,0 10 42 0 0,0 0 1 0 0,0 0-1 0 0,0 0 1 0 0,0 0 0 0 0,0 0-1 0 0,0-1 1 0 0,0 1-1 0 0,0 0 1 0 0,0 0-1 0 0,0 0 1 0 0,-1 0 0 0 0,1 0-1 0 0,0 0 1 0 0,0 0-1 0 0,0 0 1 0 0,0 0 0 0 0,0-1-1 0 0,0 1 1 0 0,0 0-1 0 0,0 0 1 0 0,0 0 0 0 0,0 0-1 0 0,0 0 1 0 0,0 0-1 0 0,0 0 1 0 0,0 0-1 0 0,0 0 1 0 0,-1 0 0 0 0,1 0-1 0 0,0 0 1 0 0,0 0-1 0 0,0 0 1 0 0,0 0 0 0 0,0 0-1 0 0,0 0 1 0 0,0 0-1 0 0,0 0 1 0 0,0 0 0 0 0,-1 0-1 0 0,1 0 1 0 0,0 0-1 0 0,0 0 1 0 0,0 0-1 0 0,0 0 1 0 0,0 0 0 0 0,0 0-1 0 0,-6 4 602 0 0,-3 5 208 0 0,0 5-419 0 0,0 1 0 0 0,1 0 0 0 0,1 0-1 0 0,-7 19 1 0 0,6-12-243 0 0,-4 5 701 0 0,-13 50 0 0 0,24-72-851 0 0,0-1 0 0 0,0 1 0 0 0,1 0 0 0 0,0 0 0 0 0,-1 0 0 0 0,2 0 0 0 0,-1 0 0 0 0,1-1 0 0 0,-1 1 0 0 0,1 0 0 0 0,2 5 0 0 0,-2-8-118 0 0,0-1-1 0 0,-1 1 1 0 0,1-1 0 0 0,0 1-1 0 0,0-1 1 0 0,0 0 0 0 0,0 1-1 0 0,1-1 1 0 0,-1 0-1 0 0,0 0 1 0 0,0 0 0 0 0,1 0-1 0 0,-1 0 1 0 0,1 0 0 0 0,-1 0-1 0 0,1 0 1 0 0,-1 0 0 0 0,1-1-1 0 0,-1 1 1 0 0,1-1-1 0 0,0 1 1 0 0,-1-1 0 0 0,1 1-1 0 0,0-1 1 0 0,0 0 0 0 0,-1 0-1 0 0,1 0 1 0 0,0 0-1 0 0,-1 0 1 0 0,1-1 0 0 0,0 1-1 0 0,-1 0 1 0 0,1-1 0 0 0,3 0-1 0 0,15-6-1138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51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0 17047 0 0,'-9'1'629'0'0,"-1"-1"-1"0"0,1 2 0 0 0,0-1 1 0 0,-1 1-1 0 0,1 1 0 0 0,0 0 1 0 0,0 0-1 0 0,0 1 1 0 0,1 0-1 0 0,-1 0 0 0 0,1 1 1 0 0,0 0-1 0 0,0 0 0 0 0,-8 8 1 0 0,16-12-575 0 0,-1 0 1 0 0,0-1 0 0 0,1 1 0 0 0,-1 0-1 0 0,0-1 1 0 0,1 1 0 0 0,-1 0 0 0 0,1-1-1 0 0,-1 1 1 0 0,1 0 0 0 0,0 0 0 0 0,-1 0-1 0 0,1 0 1 0 0,0 0 0 0 0,0-1 0 0 0,-1 1-1 0 0,1 0 1 0 0,0 0 0 0 0,0 0 0 0 0,0 0-1 0 0,0 0 1 0 0,0 0 0 0 0,0 0 0 0 0,0 0-1 0 0,1-1 1 0 0,-1 1 0 0 0,0 0 0 0 0,0 0-1 0 0,1 0 1 0 0,-1 0 0 0 0,1 1 0 0 0,0-1 4 0 0,0 0 1 0 0,0 1 0 0 0,0-1 0 0 0,0 0-1 0 0,1 0 1 0 0,-1 0 0 0 0,0 0 0 0 0,1 0-1 0 0,-1 0 1 0 0,0-1 0 0 0,1 1 0 0 0,-1 0-1 0 0,1-1 1 0 0,-1 1 0 0 0,1-1 0 0 0,2 1-1 0 0,20 3 216 0 0,28-1 0 0 0,-32-2-32 0 0,-1 1 0 0 0,33 6 0 0 0,-49-7-225 0 0,-1-1 1 0 0,0 1-1 0 0,1 0 0 0 0,-1-1 1 0 0,0 1-1 0 0,0 0 0 0 0,0 1 1 0 0,0-1-1 0 0,0 0 0 0 0,0 0 1 0 0,0 1-1 0 0,0-1 0 0 0,-1 1 1 0 0,1 0-1 0 0,0-1 0 0 0,-1 1 1 0 0,1 0-1 0 0,-1 0 0 0 0,0 0 1 0 0,0 0-1 0 0,0 0 0 0 0,0 0 1 0 0,0 1-1 0 0,0-1 0 0 0,0 0 1 0 0,-1 0-1 0 0,1 1 0 0 0,-1-1 1 0 0,0 0-1 0 0,1 1 0 0 0,-1-1 1 0 0,0 1-1 0 0,-1-1 0 0 0,1 0 1 0 0,0 1-1 0 0,-1-1 0 0 0,1 0 1 0 0,-1 0-1 0 0,0 1 0 0 0,1-1 1 0 0,-1 0-1 0 0,0 0 0 0 0,0 0 1 0 0,-1 0-1 0 0,1 0 0 0 0,0 0 1 0 0,-3 2-1 0 0,-5 8 26 0 0,-2-1-1 0 0,0 0 1 0 0,0 0 0 0 0,-1-2-1 0 0,-21 15 1 0 0,3-5-455 0 0,-43 18 0 0 0,66-33-738 0 0,0-1 0 0 0,0 0 0 0 0,-15 3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51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5 21191 0 0,'0'0'1606'0'0,"-1"-1"-1085"0"0,-3 0-345 0 0,1 0 0 0 0,-1 1-1 0 0,1-1 1 0 0,-1 1 0 0 0,0-1 0 0 0,1 1 0 0 0,-1 0-1 0 0,0 0 1 0 0,1 1 0 0 0,-1-1 0 0 0,0 1 0 0 0,1 0-1 0 0,-1 0 1 0 0,1 0 0 0 0,-1 0 0 0 0,1 1 0 0 0,0-1 0 0 0,-1 1-1 0 0,1 0 1 0 0,0 0 0 0 0,0 0 0 0 0,0 0 0 0 0,1 1-1 0 0,-1-1 1 0 0,0 1 0 0 0,1-1 0 0 0,-1 1 0 0 0,1 0-1 0 0,0 0 1 0 0,0 0 0 0 0,0 1 0 0 0,1-1 0 0 0,-1 0-1 0 0,1 1 1 0 0,-2 4 0 0 0,3-6-175 0 0,0-1 0 0 0,0 0-1 0 0,0 1 1 0 0,0-1 0 0 0,0 1-1 0 0,1-1 1 0 0,-1 0 0 0 0,0 1 0 0 0,1-1-1 0 0,-1 0 1 0 0,1 1 0 0 0,-1-1 0 0 0,1 0-1 0 0,0 1 1 0 0,-1-1 0 0 0,1 0-1 0 0,0 0 1 0 0,0 0 0 0 0,0 0 0 0 0,0 0-1 0 0,0 0 1 0 0,0 0 0 0 0,2 1 0 0 0,3 3-2 0 0,1-1 0 0 0,0 0 1 0 0,8 4-1 0 0,1 0 2 0 0,-11-5 145 0 0,0 0 1 0 0,0 1-1 0 0,0-1 0 0 0,-1 1 1 0 0,1 0-1 0 0,4 6 0 0 0,-8-8-92 0 0,0 0 0 0 0,1 0 0 0 0,-1 0 0 0 0,0 0 0 0 0,-1 0-1 0 0,1 0 1 0 0,0 0 0 0 0,-1 1 0 0 0,1-1 0 0 0,-1 0 0 0 0,1 1 0 0 0,-1-1 0 0 0,0 0 0 0 0,0 0-1 0 0,0 1 1 0 0,0-1 0 0 0,-1 0 0 0 0,0 5 0 0 0,0-3-51 0 0,-1 1-1 0 0,0-1 1 0 0,1 0 0 0 0,-1 0-1 0 0,-1 0 1 0 0,1 0 0 0 0,-1 0 0 0 0,-5 7-1 0 0,-29 25-52 0 0,24-24-28 0 0,10-9-216 0 0,1-1 0 0 0,-1-1 0 0 0,0 1 0 0 0,1 0 0 0 0,-1-1-1 0 0,0 1 1 0 0,-5 1 0 0 0,-3-1-7663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51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0 101 22951 0 0,'0'0'522'0'0,"0"-15"1447"0"0,1 12-1889 0 0,0 0-1 0 0,0 0 1 0 0,1 1 0 0 0,-1-1-1 0 0,1 1 1 0 0,-1-1 0 0 0,1 1-1 0 0,0-1 1 0 0,0 1 0 0 0,0 0-1 0 0,0 0 1 0 0,0 0 0 0 0,0 0 0 0 0,0 0-1 0 0,5-2 1 0 0,5-3 571 0 0,-1 1 0 0 0,14-5 0 0 0,-23 10-639 0 0,8-3 198 0 0,1 0 0 0 0,0 0 1 0 0,16-2-1 0 0,-22 5-183 0 0,0 0 1 0 0,0 1-1 0 0,1-1 1 0 0,-1 1-1 0 0,0 1 1 0 0,0-1-1 0 0,0 1 1 0 0,1 0-1 0 0,8 2 1 0 0,-11-1-19 0 0,-1-1 0 0 0,0 0 0 0 0,0 0 0 0 0,0 1 0 0 0,1-1 0 0 0,-2 1 0 0 0,1-1 0 0 0,0 1 0 0 0,0 0 0 0 0,0 0 0 0 0,-1 0 0 0 0,1 0 0 0 0,-1 0 0 0 0,1 0 0 0 0,-1 1 0 0 0,0-1 0 0 0,0 0 0 0 0,0 1 0 0 0,0-1 0 0 0,-1 1 0 0 0,2 2 0 0 0,-1 5 50 0 0,1-1 1 0 0,-2 1 0 0 0,1-1 0 0 0,-2 13 0 0 0,0-6 45 0 0,-2 1-1 0 0,0-1 1 0 0,0 1 0 0 0,-2-1-1 0 0,-8 21 1 0 0,-39 75 334 0 0,42-92-370 0 0,-23 39-1461 0 0,31-49-512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52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25199 0 0,'0'0'552'0'0,"-5"6"120"0"0,0-6 16 0 0,-3 5 16 0 0,1-3-560 0 0,2 1-144 0 0,-1-1 0 0 0,1-2 0 0 0,2 5 448 0 0,0-3 568 0 0,1 3-496 0 0,2-1-432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1:00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3 118 19351 0 0,'-3'14'2062'0'0,"4"-12"-1950"0"0,-1 0 1 0 0,0 0 0 0 0,1 0 0 0 0,-1 0-1 0 0,1 0 1 0 0,0 0 0 0 0,0 0-1 0 0,-1 0 1 0 0,1-1 0 0 0,1 1 0 0 0,-1 0-1 0 0,0-1 1 0 0,0 1 0 0 0,0-1 0 0 0,1 1-1 0 0,-1-1 1 0 0,1 1 0 0 0,-1-1-1 0 0,1 0 1 0 0,0 0 0 0 0,0 0 0 0 0,-1 0-1 0 0,1 0 1 0 0,2 1 0 0 0,4 1 419 0 0,0 0 1 0 0,1 0 0 0 0,-1-1-1 0 0,11 2 1 0 0,0-1 288 0 0,23 1 1 0 0,-31-4-663 0 0,0 0 1 0 0,0-1-1 0 0,0 0 1 0 0,0 0 0 0 0,0-2-1 0 0,14-3 1 0 0,251-79 1897 0 0,-81 35-2203 0 0,-138 35 124 0 0,8-1-850 0 0,-23 4-3500 0 0,-35 8 2712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1:00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532 76 7832 0 0,'0'-4'237'0'0,"0"1"0"0"0,1 0 1 0 0,-1 0-1 0 0,1 0 0 0 0,0-1 1 0 0,-1 1-1 0 0,2 0 0 0 0,-1 0 1 0 0,0 0-1 0 0,0 0 0 0 0,1 0 1 0 0,2-2-1 0 0,-4 4 77 0 0,1 0 0 0 0,-1 1 1 0 0,1-1-1 0 0,-1 0 0 0 0,1 0 0 0 0,-1 0 0 0 0,0 1 0 0 0,0-1 1 0 0,1 0-1 0 0,-1 0 0 0 0,0 0 0 0 0,0 1 0 0 0,0-1 1 0 0,0 0-1 0 0,0 0 0 0 0,0 0 0 0 0,0 0 0 0 0,0 0 1 0 0,0 1-1 0 0,0-1 0 0 0,0 0 0 0 0,-1 0 0 0 0,1 0 0 0 0,0 0 1 0 0,-1 1-1 0 0,1-1 0 0 0,0 0 0 0 0,-1 0 0 0 0,1 1 1 0 0,-1-1-1 0 0,1 0 0 0 0,-2 0 0 0 0,1 0-199 0 0,0 1-1 0 0,0-1 1 0 0,1 0 0 0 0,-1 1-1 0 0,0 0 1 0 0,0-1-1 0 0,0 1 1 0 0,0 0 0 0 0,0-1-1 0 0,0 1 1 0 0,0 0-1 0 0,0 0 1 0 0,-1 0 0 0 0,1 0-1 0 0,0 0 1 0 0,0 0-1 0 0,0 0 1 0 0,0 0 0 0 0,0 0-1 0 0,0 0 1 0 0,0 1-1 0 0,0-1 1 0 0,0 0 0 0 0,0 1-1 0 0,0-1 1 0 0,0 1-1 0 0,-1 1 1 0 0,-9 5 80 0 0,0 0-1 0 0,1 1 1 0 0,0 0 0 0 0,1 1-1 0 0,-13 14 1 0 0,-2 4-95 0 0,-1-2 0 0 0,-44 35 0 0 0,36-33 644 0 0,-38 41 0 0 0,-90 125 573 0 0,149-176-1009 0 0,1 0-1 0 0,-17 36 1 0 0,26-50-272 0 0,1-2-11 0 0,1 1 0 0 0,-1-1 0 0 0,1 0 1 0 0,-1 0-1 0 0,1 1 0 0 0,-1-1 0 0 0,1 1 1 0 0,-1-1-1 0 0,1 0 0 0 0,0 1 0 0 0,0-1 1 0 0,0 1-1 0 0,0-1 0 0 0,0 0 0 0 0,1 3 1 0 0,-1-3-8 0 0,0 0 0 0 0,1-1 0 0 0,-1 1 0 0 0,0 0 0 0 0,1-1 0 0 0,-1 1 0 0 0,1-1 0 0 0,-1 1 0 0 0,1 0 0 0 0,0-1 0 0 0,-1 1 0 0 0,1-1 1 0 0,-1 0-1 0 0,1 1 0 0 0,0-1 0 0 0,-1 0 0 0 0,1 1 0 0 0,0-1 0 0 0,0 0 0 0 0,1 1 0 0 0,4 0 61 0 0,0-1 0 0 0,0 1-1 0 0,0-1 1 0 0,0-1 0 0 0,11 0 0 0 0,-6-1-62 0 0,140-3 607 0 0,-130 6-618 0 0,0 1 1 0 0,0 1-1 0 0,0 0 0 0 0,-1 2 0 0 0,25 8 0 0 0,5 6-766 0 0,66 22-4766 0 0,-84-33 4063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35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50 4608 0 0,'0'0'12'0'0,"0"-1"0"0"0,-1 0 0 0 0,1 1 0 0 0,0-1-1 0 0,0 1 1 0 0,0-1 0 0 0,-1 1 0 0 0,1-1 0 0 0,0 0 0 0 0,0 1 0 0 0,-1-1 0 0 0,1 1 0 0 0,-1-1 0 0 0,1 1 0 0 0,0-1-1 0 0,-1 1 1 0 0,1 0 0 0 0,-1-1 0 0 0,1 1 0 0 0,-1-1 0 0 0,1 1 0 0 0,-1 0 0 0 0,1 0 0 0 0,-1-1 0 0 0,0 1 0 0 0,0 0 0 0 0,-17 2 444 0 0,7 1 246 0 0,-2-1 330 0 0,-19 3 2180 0 0,15 5-1570 0 0,16-9-1468 0 0,0-1-1 0 0,1 0 0 0 0,-1 0 1 0 0,0 0-1 0 0,1 1 1 0 0,-1-1-1 0 0,0 0 0 0 0,0 1 1 0 0,1-1-1 0 0,-1 0 1 0 0,1 1-1 0 0,-1-1 0 0 0,0 1 1 0 0,1-1-1 0 0,-1 1 1 0 0,1-1-1 0 0,-1 1 0 0 0,1 0 1 0 0,0-1-1 0 0,-1 2 1 0 0,0-1 394 0 0,4 15 2751 0 0,1-14-2987 0 0,0 0-1 0 0,1 1 0 0 0,-1-2 1 0 0,0 1-1 0 0,1 0 0 0 0,-1-1 0 0 0,1 0 1 0 0,-1 0-1 0 0,1 0 0 0 0,-1 0 1 0 0,8-1-1 0 0,10 1 382 0 0,23-3 0 0 0,77-12 320 0 0,-66 6-398 0 0,64 0 1 0 0,-39 7-262 0 0,83 2-97 0 0,-71 5-148 0 0,39 4 97 0 0,82 12 554 0 0,-104-15-136 0 0,20 3-402 0 0,-52-2-52 0 0,-30-3-51 0 0,-17-2-50 0 0,45-1 0 0 0,-23-2 29 0 0,-35 1-39 0 0,0-1 1 0 0,0-1-1 0 0,27-5 0 0 0,-8-3 60 0 0,-18 4 75 0 0,24-4 1 0 0,-29 7-36 0 0,25-9 0 0 0,4 0 78 0 0,100-13 309 0 0,-136 22-547 0 0,13 1 110 0 0,6 6-82 0 0,-19-5-47 0 0,-1 2 0 0 0,4-2 0 0 0,-1 1 0 0 0,1 1 0 0 0,-3-2 0 0 0,2 0 0 0 0,-1 0 0 0 0,0 0 0 0 0,1 2 0 0 0,-1-4 0 0 0,4 0 0 0 0,-10 2 0 0 0,9-3 0 0 0,-10 2 0 0 0,1 0 0 0 0,-1 0 0 0 0,0 0 0 0 0,0 0 0 0 0,0 0 0 0 0,-1 0 0 0 0,1 0 0 0 0,0 0 0 0 0,0 0 0 0 0,0-1 0 0 0,-1 1 0 0 0,1 0 0 0 0,-1 0 0 0 0,1-1 0 0 0,-1 1 0 0 0,1 0 0 0 0,-1-3 0 0 0,-1-14-32 0 0,0 7-25 0 0,1 10-39 0 0,-4-9-2158 0 0,-3 3-4107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36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10136 0 0,'0'0'1928'0'0,"12"0"937"0"0,54-1 802 0 0,58 2-1797 0 0,201 12 1454 0 0,416-5-259 0 0,-627-10-2458 0 0,162 6-77 0 0,-92 6 749 0 0,-105-8-977 0 0,80-8 0 0 0,3 0 438 0 0,71 18 452 0 0,-135 8-765 0 0,-81-20-751 0 0,-30-5-1767 0 0,1 3 1015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37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1 122 920 0 0,'5'-36'906'0'0,"-4"20"2600"0"0,2 0 3462 0 0,0 0-1655 0 0,0 9-3895 0 0,-1 0 1 0 0,1-1 0 0 0,5-7 2843 0 0,3 33-3406 0 0,-8-4-633 0 0,0 0 0 0 0,0 0 0 0 0,-2 0 0 0 0,0 0 0 0 0,0 0 0 0 0,-3 24 0 0 0,1 2 175 0 0,-5 61 216 0 0,0-20-226 0 0,-1-2-69 0 0,0-25-156 0 0,-3 91-2 0 0,6-118-869 0 0,4-26 296 0 0,-8-8-5477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37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0 400 9216 0 0,'0'0'7118'0'0,"1"-11"-5002"0"0,2 1-1619 0 0,2 0-1 0 0,-1 1 1 0 0,1-1-1 0 0,1 1 0 0 0,0 0 1 0 0,0 0-1 0 0,0 1 1 0 0,10-9-1 0 0,14-21 608 0 0,32-48 1921 0 0,-12 18-1519 0 0,-22 31-869 0 0,-19 24-430 0 0,-4 5-89 0 0,1 0 0 0 0,-1 1 0 0 0,1 0-1 0 0,7-7 1 0 0,-12 13-106 0 0,1 0-1 0 0,-1 0 0 0 0,0 0 1 0 0,1 0-1 0 0,-1 0 1 0 0,1 0-1 0 0,-1 0 0 0 0,1 0 1 0 0,-1 1-1 0 0,1-1 1 0 0,0 1-1 0 0,-1-1 1 0 0,1 1-1 0 0,0-1 0 0 0,-1 1 1 0 0,1 0-1 0 0,0 0 1 0 0,0 0-1 0 0,-1 0 0 0 0,1 0 1 0 0,0 0-1 0 0,-1 1 1 0 0,1-1-1 0 0,0 1 0 0 0,-1-1 1 0 0,1 1-1 0 0,2 0 1 0 0,1 2 52 0 0,1 0-1 0 0,-1 1 1 0 0,0-1 0 0 0,-1 1 0 0 0,1 0 0 0 0,-1 0 0 0 0,1 1-1 0 0,-1-1 1 0 0,-1 1 0 0 0,1 0 0 0 0,-1 0 0 0 0,1 0 0 0 0,-1 0-1 0 0,-1 1 1 0 0,4 7 0 0 0,35 70-1480 0 0,-38-76 1480 0 0,0 0 0 0 0,0 0 0 0 0,1-1-1 0 0,0 1 1 0 0,0-1 0 0 0,0 1 0 0 0,1-1 0 0 0,0 0-1 0 0,7 6 1 0 0,-7-8-1017 0 0,0 0 1 0 0,1-1-1 0 0,10 7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41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 13824 0 0,'-8'-4'2362'0'0,"13"10"980"0"0,6 10-1701 0 0,-7-8-1304 0 0,-1 0 0 0 0,0 1 0 0 0,0 0 1 0 0,-1-1-1 0 0,2 15 0 0 0,1 47 608 0 0,-3-27-403 0 0,1 298 1378 0 0,-6-172-1320 0 0,3-168-601 0 0,-3 31-2278 0 0,3-30 2017 0 0,0-1-1 0 0,0 0 1 0 0,0 0 0 0 0,-1 1 0 0 0,1-1 0 0 0,-1 0 0 0 0,1 0 0 0 0,-1 0 0 0 0,1 0 0 0 0,-1 0-1 0 0,0 1 1 0 0,0-1 0 0 0,1 0 0 0 0,-1-1 0 0 0,0 1 0 0 0,0 0 0 0 0,0 0 0 0 0,0 0 0 0 0,0 0-1 0 0,0-1 1 0 0,0 1 0 0 0,-2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42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0 125 21191 0 0,'0'0'480'0'0,"16"2"1167"0"0,24-3 589 0 0,75-9 0 0 0,-90 5-1886 0 0,-1 0 0 0 0,0-2 1 0 0,0-1-1 0 0,25-12 1 0 0,-17 6-674 0 0,1 2 0 0 0,0 1 1 0 0,1 1-1 0 0,0 2 0 0 0,41-4 1 0 0,-31 8-2683 0 0,-23 8 1291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6T18:00:42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0 10136 0 0,'0'0'7647'0'0,"-11"7"-6111"0"0,7-1-1229 0 0,0 1 0 0 0,0-1-1 0 0,1 1 1 0 0,0-1 0 0 0,0 1-1 0 0,-3 13 1 0 0,1-2-130 0 0,-3 29 1 0 0,6-32 87 0 0,1 0 1 0 0,0 0 0 0 0,1 0 0 0 0,0 0 0 0 0,5 26-1 0 0,-4-38-198 0 0,-1 0 0 0 0,1 0 0 0 0,1 0 0 0 0,-1 0 0 0 0,0 0 0 0 0,1 0 0 0 0,-1-1 0 0 0,1 1 0 0 0,0-1 0 0 0,0 1 0 0 0,0-1 0 0 0,0 1 0 0 0,0-1 0 0 0,1 0 0 0 0,-1 0 0 0 0,1 0 0 0 0,-1 0 0 0 0,1-1 0 0 0,0 1 0 0 0,0-1 0 0 0,0 0 0 0 0,0 1 0 0 0,-1-1 0 0 0,2 0 0 0 0,-1-1 0 0 0,3 1 0 0 0,0 0-39 0 0,-1-1 1 0 0,1 0-1 0 0,-1 0 1 0 0,1-1-1 0 0,0 1 1 0 0,-1-1-1 0 0,1 0 1 0 0,-1-1-1 0 0,1 0 1 0 0,-1 0 0 0 0,0 0-1 0 0,0 0 1 0 0,9-6-1 0 0,-6 3-28 0 0,0 0 0 0 0,0-1 0 0 0,-1 0 0 0 0,0-1 0 0 0,0 1 0 0 0,10-14 0 0 0,10-14 9 0 0,-13 18 108 0 0,-2 0-1 0 0,19-33 1 0 0,-12 10 885 0 0,18-32 717 0 0,-36 70-1551 0 0,-1 3-17 0 0,3 10-120 0 0,0 0 1 0 0,-1 0-1 0 0,-1 1 1 0 0,0-1-1 0 0,-1 1 1 0 0,-1 18-1 0 0,0 1-14 0 0,-1 26 66 0 0,0-40-80 0 0,1 1 0 0 0,1 0 0 0 0,1 0 0 0 0,1 0 0 0 0,6 31 0 0 0,-8-49-27 0 0,0-1-1 0 0,0 0 1 0 0,0 1-1 0 0,1-1 0 0 0,-1 1 1 0 0,0-1-1 0 0,0 1 0 0 0,0-1 1 0 0,0 1-1 0 0,1-1 0 0 0,-1 0 1 0 0,0 1-1 0 0,0-1 1 0 0,1 0-1 0 0,-1 1 0 0 0,0-1 1 0 0,1 0-1 0 0,-1 1 0 0 0,0-1 1 0 0,1 0-1 0 0,-1 1 0 0 0,0-1 1 0 0,1 0-1 0 0,-1 0 1 0 0,1 0-1 0 0,-1 1 0 0 0,0-1 1 0 0,1 0-1 0 0,-1 0 0 0 0,1 0 1 0 0,-1 0-1 0 0,1 0 0 0 0,-1 0 1 0 0,1 0-1 0 0,-1 0 1 0 0,1 0-1 0 0,-1 0 0 0 0,0 0 1 0 0,1 0-1 0 0,-1 0 0 0 0,1 0 1 0 0,-1 0-1 0 0,1 0 0 0 0,-1-1 1 0 0,1 1-1 0 0,-1 0 1 0 0,0 0-1 0 0,1-1 0 0 0,-1 1 1 0 0,0 0-1 0 0,1 0 0 0 0,-1-1 1 0 0,0 1-1 0 0,1 0 0 0 0,-1-1 1 0 0,3-2-662 0 0,0 1 1 0 0,-1-1-1 0 0,1 0 0 0 0,-1 0 1 0 0,3-4-1 0 0,6-11-8109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15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5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Not Wednesday – holiday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F50431-D30E-44AA-95D0-87E67FE1AAF3}"/>
                  </a:ext>
                </a:extLst>
              </p14:cNvPr>
              <p14:cNvContentPartPr/>
              <p14:nvPr/>
            </p14:nvContentPartPr>
            <p14:xfrm>
              <a:off x="2234089" y="1707019"/>
              <a:ext cx="766440" cy="4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F50431-D30E-44AA-95D0-87E67FE1A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5089" y="1698019"/>
                <a:ext cx="7840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98EC35-D1D9-421B-8C94-B49C300FE2FA}"/>
                  </a:ext>
                </a:extLst>
              </p14:cNvPr>
              <p14:cNvContentPartPr/>
              <p14:nvPr/>
            </p14:nvContentPartPr>
            <p14:xfrm>
              <a:off x="2314729" y="2161339"/>
              <a:ext cx="708120" cy="71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98EC35-D1D9-421B-8C94-B49C300FE2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5729" y="2152699"/>
                <a:ext cx="7257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399418-0921-4994-90B9-A16F3E5F60D9}"/>
                  </a:ext>
                </a:extLst>
              </p14:cNvPr>
              <p14:cNvContentPartPr/>
              <p14:nvPr/>
            </p14:nvContentPartPr>
            <p14:xfrm>
              <a:off x="1869769" y="2554099"/>
              <a:ext cx="813240" cy="52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399418-0921-4994-90B9-A16F3E5F60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0769" y="2545459"/>
                <a:ext cx="83088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65FB709-9C66-4AD2-96C0-FB4EE39A725C}"/>
              </a:ext>
            </a:extLst>
          </p:cNvPr>
          <p:cNvGrpSpPr/>
          <p:nvPr/>
        </p:nvGrpSpPr>
        <p:grpSpPr>
          <a:xfrm>
            <a:off x="1661689" y="2938579"/>
            <a:ext cx="1602360" cy="273600"/>
            <a:chOff x="1661689" y="2938579"/>
            <a:chExt cx="160236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E4D6C7-E7AF-4CF7-AC1F-4AE960CF23AF}"/>
                    </a:ext>
                  </a:extLst>
                </p14:cNvPr>
                <p14:cNvContentPartPr/>
                <p14:nvPr/>
              </p14:nvContentPartPr>
              <p14:xfrm>
                <a:off x="1661689" y="2954059"/>
                <a:ext cx="933120" cy="2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E4D6C7-E7AF-4CF7-AC1F-4AE960CF23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53049" y="2945059"/>
                  <a:ext cx="950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375224-578A-453A-BBC2-B09AB5D75D6B}"/>
                    </a:ext>
                  </a:extLst>
                </p14:cNvPr>
                <p14:cNvContentPartPr/>
                <p14:nvPr/>
              </p14:nvContentPartPr>
              <p14:xfrm>
                <a:off x="3161089" y="2971339"/>
                <a:ext cx="18720" cy="240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D375224-578A-453A-BBC2-B09AB5D75D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52449" y="2962699"/>
                  <a:ext cx="363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FE02DEE-067A-418F-B015-4C37768028F1}"/>
                    </a:ext>
                  </a:extLst>
                </p14:cNvPr>
                <p14:cNvContentPartPr/>
                <p14:nvPr/>
              </p14:nvContentPartPr>
              <p14:xfrm>
                <a:off x="3081169" y="2938579"/>
                <a:ext cx="182880" cy="144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FE02DEE-067A-418F-B015-4C37768028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72169" y="2929579"/>
                  <a:ext cx="20052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3BBBA6-5C18-42C9-8521-C3DAAD9C1886}"/>
                  </a:ext>
                </a:extLst>
              </p14:cNvPr>
              <p14:cNvContentPartPr/>
              <p14:nvPr/>
            </p14:nvContentPartPr>
            <p14:xfrm>
              <a:off x="2816929" y="3341779"/>
              <a:ext cx="16200" cy="276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3BBBA6-5C18-42C9-8521-C3DAAD9C18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07929" y="3333139"/>
                <a:ext cx="338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873D65-E662-4BFE-A635-F7AC5A671D53}"/>
                  </a:ext>
                </a:extLst>
              </p14:cNvPr>
              <p14:cNvContentPartPr/>
              <p14:nvPr/>
            </p14:nvContentPartPr>
            <p14:xfrm>
              <a:off x="2733409" y="3468499"/>
              <a:ext cx="224280" cy="46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873D65-E662-4BFE-A635-F7AC5A671D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24409" y="3459499"/>
                <a:ext cx="2419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F5DD8D-DE07-4380-8EF9-87C44F1D8741}"/>
                  </a:ext>
                </a:extLst>
              </p14:cNvPr>
              <p14:cNvContentPartPr/>
              <p14:nvPr/>
            </p14:nvContentPartPr>
            <p14:xfrm>
              <a:off x="2978929" y="3480739"/>
              <a:ext cx="150480" cy="127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F5DD8D-DE07-4380-8EF9-87C44F1D874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70289" y="3471739"/>
                <a:ext cx="1681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174D00C-BFBF-44D9-8300-F72B970CEC54}"/>
                  </a:ext>
                </a:extLst>
              </p14:cNvPr>
              <p14:cNvContentPartPr/>
              <p14:nvPr/>
            </p14:nvContentPartPr>
            <p14:xfrm>
              <a:off x="3210049" y="3356179"/>
              <a:ext cx="8640" cy="26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174D00C-BFBF-44D9-8300-F72B970CEC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01049" y="3347539"/>
                <a:ext cx="262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EA3B69-E7FD-4863-8269-89BD6BA61D4E}"/>
                  </a:ext>
                </a:extLst>
              </p14:cNvPr>
              <p14:cNvContentPartPr/>
              <p14:nvPr/>
            </p14:nvContentPartPr>
            <p14:xfrm>
              <a:off x="3161089" y="3491539"/>
              <a:ext cx="177840" cy="88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EA3B69-E7FD-4863-8269-89BD6BA61D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52449" y="3482539"/>
                <a:ext cx="1954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5628F62-02FE-440C-942E-3BACD5B4FF4B}"/>
                  </a:ext>
                </a:extLst>
              </p14:cNvPr>
              <p14:cNvContentPartPr/>
              <p14:nvPr/>
            </p14:nvContentPartPr>
            <p14:xfrm>
              <a:off x="3380329" y="3469579"/>
              <a:ext cx="119880" cy="128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5628F62-02FE-440C-942E-3BACD5B4FF4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71689" y="3460939"/>
                <a:ext cx="137520" cy="1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668B7D9-1C60-4C01-8FB3-7603FEA6BC46}"/>
              </a:ext>
            </a:extLst>
          </p:cNvPr>
          <p:cNvGrpSpPr/>
          <p:nvPr/>
        </p:nvGrpSpPr>
        <p:grpSpPr>
          <a:xfrm>
            <a:off x="3762649" y="3332419"/>
            <a:ext cx="1298880" cy="279720"/>
            <a:chOff x="3762649" y="3332419"/>
            <a:chExt cx="129888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5A701A-D86A-43EA-BEBC-B0978AC28224}"/>
                    </a:ext>
                  </a:extLst>
                </p14:cNvPr>
                <p14:cNvContentPartPr/>
                <p14:nvPr/>
              </p14:nvContentPartPr>
              <p14:xfrm>
                <a:off x="3762649" y="3332419"/>
                <a:ext cx="234720" cy="276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5A701A-D86A-43EA-BEBC-B0978AC282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53649" y="3323419"/>
                  <a:ext cx="2523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BA64F9-F6A1-4F14-980E-242C7BB1B794}"/>
                    </a:ext>
                  </a:extLst>
                </p14:cNvPr>
                <p14:cNvContentPartPr/>
                <p14:nvPr/>
              </p14:nvContentPartPr>
              <p14:xfrm>
                <a:off x="3988009" y="3481459"/>
                <a:ext cx="227160" cy="119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BA64F9-F6A1-4F14-980E-242C7BB1B7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79009" y="3472459"/>
                  <a:ext cx="244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7866BD-CE26-440F-BD25-F0DE90DEB54D}"/>
                    </a:ext>
                  </a:extLst>
                </p14:cNvPr>
                <p14:cNvContentPartPr/>
                <p14:nvPr/>
              </p14:nvContentPartPr>
              <p14:xfrm>
                <a:off x="4260529" y="3490099"/>
                <a:ext cx="48600" cy="111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7866BD-CE26-440F-BD25-F0DE90DEB5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51529" y="3481459"/>
                  <a:ext cx="66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B7A0B6-9421-4317-A236-17D92E6B134D}"/>
                    </a:ext>
                  </a:extLst>
                </p14:cNvPr>
                <p14:cNvContentPartPr/>
                <p14:nvPr/>
              </p14:nvContentPartPr>
              <p14:xfrm>
                <a:off x="4535929" y="3441139"/>
                <a:ext cx="176040" cy="17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B7A0B6-9421-4317-A236-17D92E6B13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26929" y="3432139"/>
                  <a:ext cx="193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CFD75E-57D3-4B44-8268-93C338FEA1D2}"/>
                    </a:ext>
                  </a:extLst>
                </p14:cNvPr>
                <p14:cNvContentPartPr/>
                <p14:nvPr/>
              </p14:nvContentPartPr>
              <p14:xfrm>
                <a:off x="4787569" y="3362659"/>
                <a:ext cx="66240" cy="195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CFD75E-57D3-4B44-8268-93C338FEA1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78929" y="3353659"/>
                  <a:ext cx="838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30DE4E-F71A-4ADC-BA6C-FA3E037C4E3A}"/>
                    </a:ext>
                  </a:extLst>
                </p14:cNvPr>
                <p14:cNvContentPartPr/>
                <p14:nvPr/>
              </p14:nvContentPartPr>
              <p14:xfrm>
                <a:off x="4934449" y="3348979"/>
                <a:ext cx="127080" cy="234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30DE4E-F71A-4ADC-BA6C-FA3E037C4E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809" y="3340339"/>
                  <a:ext cx="14472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161837A-7581-45C2-954C-4454FDBC317B}"/>
              </a:ext>
            </a:extLst>
          </p:cNvPr>
          <p:cNvGrpSpPr/>
          <p:nvPr/>
        </p:nvGrpSpPr>
        <p:grpSpPr>
          <a:xfrm>
            <a:off x="5362129" y="3345739"/>
            <a:ext cx="214560" cy="238320"/>
            <a:chOff x="5362129" y="3345739"/>
            <a:chExt cx="21456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B3F8C6C-72CC-4D38-95EB-45F514D56A0F}"/>
                    </a:ext>
                  </a:extLst>
                </p14:cNvPr>
                <p14:cNvContentPartPr/>
                <p14:nvPr/>
              </p14:nvContentPartPr>
              <p14:xfrm>
                <a:off x="5362129" y="3345739"/>
                <a:ext cx="124200" cy="194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B3F8C6C-72CC-4D38-95EB-45F514D56A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53129" y="3336739"/>
                  <a:ext cx="141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1DD7CD-AA19-4C1E-A5A3-BD29B2DE2142}"/>
                    </a:ext>
                  </a:extLst>
                </p14:cNvPr>
                <p14:cNvContentPartPr/>
                <p14:nvPr/>
              </p14:nvContentPartPr>
              <p14:xfrm>
                <a:off x="5479129" y="3446899"/>
                <a:ext cx="97560" cy="137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1DD7CD-AA19-4C1E-A5A3-BD29B2DE214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70129" y="3438259"/>
                  <a:ext cx="11520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88E45D-E366-4BDF-A58B-85FCA117CD63}"/>
              </a:ext>
            </a:extLst>
          </p:cNvPr>
          <p:cNvGrpSpPr/>
          <p:nvPr/>
        </p:nvGrpSpPr>
        <p:grpSpPr>
          <a:xfrm>
            <a:off x="5963329" y="3287779"/>
            <a:ext cx="370440" cy="266400"/>
            <a:chOff x="5963329" y="3287779"/>
            <a:chExt cx="37044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F0FE83-85F0-46FE-9677-393FCC8CF7B9}"/>
                    </a:ext>
                  </a:extLst>
                </p14:cNvPr>
                <p14:cNvContentPartPr/>
                <p14:nvPr/>
              </p14:nvContentPartPr>
              <p14:xfrm>
                <a:off x="5963329" y="3287779"/>
                <a:ext cx="62640" cy="261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F0FE83-85F0-46FE-9677-393FCC8CF7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54329" y="3278779"/>
                  <a:ext cx="80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550735-3F67-4E67-B540-DD2D678FAA02}"/>
                    </a:ext>
                  </a:extLst>
                </p14:cNvPr>
                <p14:cNvContentPartPr/>
                <p14:nvPr/>
              </p14:nvContentPartPr>
              <p14:xfrm>
                <a:off x="6022369" y="3423859"/>
                <a:ext cx="41040" cy="115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550735-3F67-4E67-B540-DD2D678FAA0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13369" y="3415219"/>
                  <a:ext cx="58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651526-3B53-4787-9710-D8A928DFCF23}"/>
                    </a:ext>
                  </a:extLst>
                </p14:cNvPr>
                <p14:cNvContentPartPr/>
                <p14:nvPr/>
              </p14:nvContentPartPr>
              <p14:xfrm>
                <a:off x="6151969" y="3425659"/>
                <a:ext cx="89640" cy="128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651526-3B53-4787-9710-D8A928DFCF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43329" y="3416659"/>
                  <a:ext cx="107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D359F9-0FE4-4C5B-BC46-8F94662FD139}"/>
                    </a:ext>
                  </a:extLst>
                </p14:cNvPr>
                <p14:cNvContentPartPr/>
                <p14:nvPr/>
              </p14:nvContentPartPr>
              <p14:xfrm>
                <a:off x="6292369" y="3419539"/>
                <a:ext cx="41400" cy="111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D359F9-0FE4-4C5B-BC46-8F94662FD1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83729" y="3410539"/>
                  <a:ext cx="5904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AC5E39-53B8-4C83-A24F-B08009801B00}"/>
              </a:ext>
            </a:extLst>
          </p:cNvPr>
          <p:cNvGrpSpPr/>
          <p:nvPr/>
        </p:nvGrpSpPr>
        <p:grpSpPr>
          <a:xfrm>
            <a:off x="6470929" y="3225499"/>
            <a:ext cx="87480" cy="250200"/>
            <a:chOff x="6470929" y="3225499"/>
            <a:chExt cx="8748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5FF07D9-7722-4302-8C71-2FA2D3FE0709}"/>
                    </a:ext>
                  </a:extLst>
                </p14:cNvPr>
                <p14:cNvContentPartPr/>
                <p14:nvPr/>
              </p14:nvContentPartPr>
              <p14:xfrm>
                <a:off x="6470929" y="3225499"/>
                <a:ext cx="87480" cy="155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5FF07D9-7722-4302-8C71-2FA2D3FE07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61929" y="3216499"/>
                  <a:ext cx="1051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3D8C3F2-3805-4374-BCE4-9F6D29783FF6}"/>
                    </a:ext>
                  </a:extLst>
                </p14:cNvPr>
                <p14:cNvContentPartPr/>
                <p14:nvPr/>
              </p14:nvContentPartPr>
              <p14:xfrm>
                <a:off x="6539689" y="3463459"/>
                <a:ext cx="18360" cy="12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3D8C3F2-3805-4374-BCE4-9F6D29783F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31049" y="3454459"/>
                  <a:ext cx="3600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DB9D53-DF6F-4A60-B64C-E546CA3BF2D7}"/>
              </a:ext>
            </a:extLst>
          </p:cNvPr>
          <p:cNvGrpSpPr/>
          <p:nvPr/>
        </p:nvGrpSpPr>
        <p:grpSpPr>
          <a:xfrm>
            <a:off x="4239289" y="2272219"/>
            <a:ext cx="382320" cy="245520"/>
            <a:chOff x="4239289" y="2272219"/>
            <a:chExt cx="38232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5103DD-2A21-434B-B7FF-45208E3EDA63}"/>
                    </a:ext>
                  </a:extLst>
                </p14:cNvPr>
                <p14:cNvContentPartPr/>
                <p14:nvPr/>
              </p14:nvContentPartPr>
              <p14:xfrm>
                <a:off x="4305889" y="2361499"/>
                <a:ext cx="315720" cy="70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5103DD-2A21-434B-B7FF-45208E3EDA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96889" y="2352499"/>
                  <a:ext cx="3333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90A507-23A2-431D-9B8B-EA42647667DD}"/>
                    </a:ext>
                  </a:extLst>
                </p14:cNvPr>
                <p14:cNvContentPartPr/>
                <p14:nvPr/>
              </p14:nvContentPartPr>
              <p14:xfrm>
                <a:off x="4239289" y="2272219"/>
                <a:ext cx="205920" cy="245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90A507-23A2-431D-9B8B-EA42647667D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30649" y="2263579"/>
                  <a:ext cx="223560" cy="26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– draw the picture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6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2976</TotalTime>
  <Words>158</Words>
  <Application>Microsoft Office PowerPoint</Application>
  <PresentationFormat>On-screen Show (16:9)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15</vt:lpstr>
      <vt:lpstr>Announcements</vt:lpstr>
      <vt:lpstr>Topics</vt:lpstr>
      <vt:lpstr>Hash Table – draw the picture (Separate Chaining)</vt:lpstr>
      <vt:lpstr>Questions on Lecture 15?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182</cp:revision>
  <dcterms:modified xsi:type="dcterms:W3CDTF">2020-11-06T18:27:39Z</dcterms:modified>
</cp:coreProperties>
</file>