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73" d="100"/>
          <a:sy n="73" d="100"/>
        </p:scale>
        <p:origin x="366" y="66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Wednesday – holiday</a:t>
            </a:r>
          </a:p>
          <a:p>
            <a:r>
              <a:rPr lang="en-US" dirty="0" err="1"/>
              <a:t>PA6</a:t>
            </a:r>
            <a:r>
              <a:rPr lang="en-US" dirty="0"/>
              <a:t> released Thursday</a:t>
            </a:r>
          </a:p>
          <a:p>
            <a:r>
              <a:rPr lang="en-US" dirty="0"/>
              <a:t>Game/Movie Night Social on Friday @ </a:t>
            </a:r>
            <a:r>
              <a:rPr lang="en-US" dirty="0" err="1"/>
              <a:t>7pm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r>
              <a:rPr lang="en-US" dirty="0"/>
              <a:t>Degree Planning EC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</TotalTime>
  <Words>192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187</cp:revision>
  <dcterms:modified xsi:type="dcterms:W3CDTF">2020-11-09T17:34:51Z</dcterms:modified>
</cp:coreProperties>
</file>