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6" r:id="rId5"/>
    <p:sldId id="77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22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12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released tomorrow</a:t>
            </a:r>
          </a:p>
          <a:p>
            <a:r>
              <a:rPr lang="en-US" dirty="0"/>
              <a:t>Exam 1 -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12pm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See Piazza post for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12?</a:t>
            </a:r>
          </a:p>
          <a:p>
            <a:r>
              <a:rPr lang="en-US" dirty="0"/>
              <a:t>Combine/Sort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SortFast</a:t>
            </a:r>
            <a:r>
              <a:rPr lang="en-US" dirty="0"/>
              <a:t> – Draw the picture of </a:t>
            </a:r>
            <a:r>
              <a:rPr lang="en-US" dirty="0" err="1"/>
              <a:t>sortC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String s(int[]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int[] combine(int[]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int[] combined = new int[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1)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sorted = combine(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2803</TotalTime>
  <Words>491</Words>
  <Application>Microsoft Office PowerPoint</Application>
  <PresentationFormat>On-screen Show (16:9)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Arial</vt:lpstr>
      <vt:lpstr>Roboto Mono</vt:lpstr>
      <vt:lpstr>Calibri</vt:lpstr>
      <vt:lpstr>Office Theme</vt:lpstr>
      <vt:lpstr>CSE 12 – Basic Data Structures and Object-Oriented Design Lecture 12</vt:lpstr>
      <vt:lpstr>Announcements</vt:lpstr>
      <vt:lpstr>Topics</vt:lpstr>
      <vt:lpstr>Questions on Lecture 12?</vt:lpstr>
      <vt:lpstr>SortFast – Draw the picture of sortC()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161</cp:revision>
  <dcterms:modified xsi:type="dcterms:W3CDTF">2020-10-27T20:39:52Z</dcterms:modified>
</cp:coreProperties>
</file>