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72" r:id="rId5"/>
    <p:sldId id="273" r:id="rId6"/>
    <p:sldId id="26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80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0:32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3224 0 0,'0'0'3558'0'0,"-6"13"1050"0"0,-2 2-198 0 0,12-10-2079 0 0,6-3-1946 0 0,-1-1 0 0 0,1 0-1 0 0,0-1 1 0 0,0 0 0 0 0,0 0-1 0 0,19-4 1 0 0,-11 1 78 0 0,46-4 821 0 0,-34 1-992 0 0,0 2 0 0 0,0 2 0 0 0,0 0 0 0 0,31 3 0 0 0,35 10-221 0 0,-66-7-62 0 0,-11-2 39 0 0,111 12 540 0 0,-100-13-387 0 0,0 0 1 0 0,40-6-1 0 0,40-3 431 0 0,-57 4-354 0 0,-22 1-215 0 0,44 2-1 0 0,-9 2-62 0 0,81 15 13 0 0,-136-15-13 0 0,108 12 0 0 0,-51-9 29 0 0,134 4 146 0 0,-150-6-37 0 0,-1 2-1 0 0,65 13 0 0 0,-100-14-73 0 0,-3 0 40 0 0,0 0 0 0 0,1-1 0 0 0,-1-1 0 0 0,1 0 0 0 0,0-1 0 0 0,-1 0 0 0 0,21-3 0 0 0,13-5 169 0 0,-35 7-52 0 0,0-1-1 0 0,0-1 1 0 0,-1 0-1 0 0,23-8 1 0 0,12-4 38 0 0,-34 12-206 0 0,-7 1-53 0 0,-2 0-28 0 0,-2 2-121 0 0,-1 0 95 0 0,0 0 0 0 0,0 0-1 0 0,0 0 1 0 0,1 0 0 0 0,-1 0 0 0 0,0 0 0 0 0,0 0 0 0 0,1-1 0 0 0,-1 1 0 0 0,0 0 0 0 0,0 0 0 0 0,0 0-1 0 0,1 0 1 0 0,-1 0 0 0 0,0 0 0 0 0,0 0 0 0 0,0 0 0 0 0,0 0 0 0 0,1-1 0 0 0,-1 1 0 0 0,0 0 0 0 0,0 0-1 0 0,0 0 1 0 0,0 0 0 0 0,0-1 0 0 0,1 1 0 0 0,-1 0 0 0 0,0 0 0 0 0,0 0 0 0 0,0-1 0 0 0,0 1 0 0 0,0 0-1 0 0,0 0 1 0 0,0 0 0 0 0,0-1 0 0 0,0 1 0 0 0,0 0 0 0 0,0 0 0 0 0,0 0 0 0 0,0-1 0 0 0,0 1-1 0 0,0 0 1 0 0,0 0 0 0 0,0 0 0 0 0,0-1 0 0 0,0 1 0 0 0,0 0 0 0 0,0 0 0 0 0,0-1 0 0 0,-4-7-2448 0 0,4 8 2614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21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76 12528 0 0,'-2'-4'234'0'0,"-2"0"373"0"0,-7-3 4405 0 0,11 7-4936 0 0,6-2 963 0 0,-4 2-997 0 0,0 0 1 0 0,0 0-1 0 0,-1 0 0 0 0,1 0 1 0 0,0 0-1 0 0,0 0 0 0 0,-1 1 1 0 0,1-1-1 0 0,1 1 0 0 0,6 3 218 0 0,0-1-1 0 0,1-1 0 0 0,-1 0 1 0 0,0 0-1 0 0,18 1 0 0 0,7 1 171 0 0,15 1 177 0 0,-21-3-122 0 0,272 8 1970 0 0,-282-10-2364 0 0,105 7-96 0 0,-27-2 61 0 0,647-11 3009 0 0,-427-2-2572 0 0,-102 3-22 0 0,5 3 94 0 0,31-1 123 0 0,-172 1-613 0 0,50-3 205 0 0,-100 4-209 0 0,-20 1-48 0 0,0 0-1 0 0,0-1 0 0 0,14-2 0 0 0,-14 2 84 0 0,1 0 127 0 0,-9-4-136 0 0,0 5-91 0 0,0-1 0 0 0,1 0 0 0 0,-1 0 0 0 0,0 0 0 0 0,0 0 0 0 0,0 0 0 0 0,0 0 0 0 0,0 0 0 0 0,0 0 0 0 0,0 0 0 0 0,-1 0-1 0 0,1 0 1 0 0,0 0 0 0 0,-1 0 0 0 0,-14-17 155 0 0,-3-3-3407 0 0,6 7-227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25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18 768 12064 0 0,'0'0'553'0'0,"0"1"-16"0"0,-4 5-275 0 0,-10-2 6344 0 0,19-18-5104 0 0,-5 13-1379 0 0,0-1 1 0 0,1 0-1 0 0,-1 0 0 0 0,1 0 1 0 0,0 0-1 0 0,0 1 1 0 0,-1-1-1 0 0,1 0 1 0 0,2-1-1 0 0,0-2 163 0 0,0 0 0 0 0,0 0 0 0 0,-1 0 0 0 0,4-10 0 0 0,2-6 247 0 0,-3 10-299 0 0,-1-1 0 0 0,-1 1 0 0 0,0-1 0 0 0,0 0 0 0 0,0-13 1 0 0,3-10 646 0 0,9-40-675 0 0,5 1-1 0 0,31-82 0 0 0,33-31 1003 0 0,-79 176-1153 0 0,-4 8-47 0 0,0 1 0 0 0,0 0 0 0 0,0 0 0 0 0,0-1 0 0 0,0 1 0 0 0,1 0 0 0 0,-1 0 0 0 0,1 0 0 0 0,-1 0 0 0 0,4-2 0 0 0,-5 4-4 0 0,1 1-1 0 0,-1-1 1 0 0,1 0 0 0 0,-1 0 0 0 0,1 1 0 0 0,-1-1 0 0 0,0 1 0 0 0,1-1-1 0 0,-1 0 1 0 0,1 1 0 0 0,-1-1 0 0 0,0 1 0 0 0,0-1 0 0 0,1 1-1 0 0,-1-1 1 0 0,1 1 0 0 0,0 6-4 0 0,1-1 0 0 0,-1 1 0 0 0,0-1 0 0 0,0 1 0 0 0,-1-1 0 0 0,0 1 0 0 0,0-1 0 0 0,0 1 0 0 0,-3 12 0 0 0,1 6 0 0 0,-2 79 0 0 0,2-50-19 0 0,2-1 1 0 0,3 1-1 0 0,11 64 0 0 0,-11-97 12 0 0,1 0-1 0 0,1 0 1 0 0,1 0-1 0 0,0-1 0 0 0,2 1 1 0 0,13 25-1 0 0,-20-44 12 0 0,1 0 0 0 0,-1 1 0 0 0,1-1 0 0 0,-1 0 0 0 0,1 0 0 0 0,0 0 0 0 0,0-1 1 0 0,0 1-1 0 0,0 0 0 0 0,0-1 0 0 0,0 1 0 0 0,0-1 0 0 0,1 0 0 0 0,-1 1 0 0 0,1-1 0 0 0,-1 0 0 0 0,1-1 0 0 0,-1 1 0 0 0,1 0 0 0 0,-1-1 0 0 0,1 1 0 0 0,-1-1 0 0 0,1 0 0 0 0,0 0 0 0 0,-1 0 0 0 0,5-1 0 0 0,-3 0 9 0 0,1 0-1 0 0,-1 0 0 0 0,1 0 0 0 0,-1-1 0 0 0,0 0 0 0 0,0 0 0 0 0,0 0 0 0 0,0-1 0 0 0,0 1 0 0 0,0-1 0 0 0,-1 0 1 0 0,1 0-1 0 0,-1 0 0 0 0,5-7 0 0 0,10-13 213 0 0,-2-2 1 0 0,0 0-1 0 0,-2-1 0 0 0,20-50 1 0 0,30-119 1102 0 0,-53 158-1274 0 0,26-112-296 0 0,-19 74 156 0 0,-12 41-2933 0 0,-4 1-4295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26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0 23783 0 0,'-32'7'760'0'0,"1"1"-1"0"0,0 1 0 0 0,-39 18 0 0 0,60-22-682 0 0,0 0-1 0 0,0 1 0 0 0,0 1 0 0 0,0 0 0 0 0,-10 10 0 0 0,15-12 95 0 0,0 0 1 0 0,0 1-1 0 0,1-1 0 0 0,0 1 0 0 0,0 0 0 0 0,0 0 0 0 0,1 1 0 0 0,0-1 0 0 0,-4 12 0 0 0,5-14-116 0 0,1 0 0 0 0,0 0 0 0 0,0 1 0 0 0,0-1 0 0 0,0 0-1 0 0,1 0 1 0 0,0 1 0 0 0,0-1 0 0 0,0 0 0 0 0,0 1-1 0 0,0-1 1 0 0,1 0 0 0 0,0 0 0 0 0,0 1 0 0 0,0-1 0 0 0,3 6-1 0 0,4 2 70 0 0,-5-9-80 0 0,-1 0 0 0 0,0 0 0 0 0,0 1 0 0 0,0-1-1 0 0,0 1 1 0 0,-1-1 0 0 0,0 1 0 0 0,2 5 0 0 0,-3-8-24 0 0,1 1-1 0 0,-1-1 1 0 0,0 1-1 0 0,1-1 1 0 0,-1 0-1 0 0,1 1 1 0 0,-1-1-1 0 0,1 0 1 0 0,0 1-1 0 0,0-1 1 0 0,0 0-1 0 0,-1 0 1 0 0,1 0-1 0 0,0 0 1 0 0,0 0-1 0 0,1 0 1 0 0,-1 0-1 0 0,0 0 1 0 0,0 0-1 0 0,0 0 1 0 0,1-1-1 0 0,-1 1 1 0 0,0 0-1 0 0,1-1 1 0 0,-1 1-1 0 0,0-1 1 0 0,1 1-1 0 0,1-1 1 0 0,-1 0 2 0 0,1 0 1 0 0,-1 0-1 0 0,0 0 0 0 0,1 0 1 0 0,-1-1-1 0 0,0 1 0 0 0,1-1 1 0 0,-1 1-1 0 0,0-1 0 0 0,0 0 1 0 0,0 0-1 0 0,0 0 0 0 0,0 0 1 0 0,0 0-1 0 0,0-1 0 0 0,0 1 1 0 0,2-2-1 0 0,7-8-4 0 0,0 1 1 0 0,-1-2-1 0 0,-1 1 0 0 0,0-1 1 0 0,0 0-1 0 0,-1-1 0 0 0,-1 0 0 0 0,0 0 1 0 0,-1-1-1 0 0,9-26 0 0 0,4-36-4102 0 0,-16 57-5921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26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13 13824 0 0,'0'0'674'0'0,"-6"-3"40"0"0,0 1-386 0 0,0 0 0 0 0,0 1 1 0 0,0-1-1 0 0,0 1 0 0 0,0 1 1 0 0,0-1-1 0 0,0 1 0 0 0,0 0 1 0 0,0 0-1 0 0,0 1 0 0 0,0 0 1 0 0,0 0-1 0 0,0 0 0 0 0,0 1 1 0 0,0 0-1 0 0,0 0 0 0 0,1 0 1 0 0,-1 1-1 0 0,1 0 1 0 0,-1 0-1 0 0,1 0 0 0 0,0 1 1 0 0,0 0-1 0 0,1 0 0 0 0,-7 6 1 0 0,2 0-81 0 0,0 0-1 0 0,1 0 1 0 0,0 1 0 0 0,1 0 0 0 0,0 0 0 0 0,1 1 0 0 0,-9 23 0 0 0,9-17-6 0 0,0-1 0 0 0,2 0 0 0 0,0 1-1 0 0,1 0 1 0 0,-1 23 0 0 0,4-32-178 0 0,0 0 0 0 0,0 0 0 0 0,1 0 0 0 0,0 0 0 0 0,1 0 0 0 0,0 0 0 0 0,6 17 0 0 0,-7-23-51 0 0,0-1 0 0 0,0 1 0 0 0,0-1 0 0 0,1 1 0 0 0,-1-1 1 0 0,1 0-1 0 0,0 1 0 0 0,-1-1 0 0 0,1 0 0 0 0,0 0 0 0 0,1 0 0 0 0,-1-1 0 0 0,0 1 0 0 0,0 0 0 0 0,1-1 0 0 0,-1 0 0 0 0,1 1 0 0 0,-1-1 0 0 0,1 0 0 0 0,-1 0 1 0 0,1 0-1 0 0,0-1 0 0 0,0 1 0 0 0,-1-1 0 0 0,1 1 0 0 0,0-1 0 0 0,0 0 0 0 0,0 0 0 0 0,5-1 0 0 0,-3 0-54 0 0,0 0-1 0 0,0 0 1 0 0,0-1-1 0 0,0 0 1 0 0,0 0-1 0 0,0 0 1 0 0,-1-1-1 0 0,10-5 1 0 0,32-31-640 0 0,-41 36 622 0 0,73-75-2993 0 0,-53 48 1073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27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0 11520 0 0,'0'0'1520'0'0,"0"8"2074"0"0,4 52 3645 0 0,-7 32-4885 0 0,1-64-1775 0 0,-9 69 86 0 0,0-17-525 0 0,6-30-144 0 0,-3 37 39 0 0,8-75-73 0 0,0 0-1 0 0,1 0 1 0 0,0-1-1 0 0,1 1 1 0 0,4 14-1 0 0,-5-24-173 0 0,-1 0 0 0 0,1-1 0 0 0,-1 1 0 0 0,1 0 0 0 0,0-1 0 0 0,0 1 0 0 0,0 0 0 0 0,0-1 0 0 0,0 0 0 0 0,0 1 0 0 0,0-1 0 0 0,1 1 0 0 0,-1-1 0 0 0,0 0 0 0 0,1 0 0 0 0,-1 0 0 0 0,1 0 0 0 0,2 1 0 0 0,4-1-1292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27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 17503 0 0,'-4'0'156'0'0,"1"0"-1"0"0,-1 1 0 0 0,1-1 0 0 0,-1 1 0 0 0,1 0 0 0 0,0 0 1 0 0,-1 0-1 0 0,1 1 0 0 0,0-1 0 0 0,0 1 0 0 0,0 0 0 0 0,-5 3 0 0 0,-1 3-76 0 0,-1 0 0 0 0,-9 11-1 0 0,4-3 729 0 0,2-3-392 0 0,1 1-1 0 0,1 0 0 0 0,1 1 0 0 0,0 0 1 0 0,0 0-1 0 0,-8 23 0 0 0,14-29-15 0 0,0 0 0 0 0,1 0-1 0 0,1 0 1 0 0,-1 0 0 0 0,2 0-1 0 0,-1 1 1 0 0,1-1 0 0 0,0 1-1 0 0,2 17 1 0 0,-1-26-395 0 0,1-1 1 0 0,-1 1 0 0 0,0-1-1 0 0,1 1 1 0 0,-1-1-1 0 0,0 1 1 0 0,1-1 0 0 0,-1 1-1 0 0,1-1 1 0 0,-1 1-1 0 0,1-1 1 0 0,-1 0 0 0 0,1 1-1 0 0,-1-1 1 0 0,1 0-1 0 0,-1 0 1 0 0,1 1 0 0 0,-1-1-1 0 0,1 0 1 0 0,-1 0-1 0 0,1 0 1 0 0,0 0-1 0 0,-1 1 1 0 0,1-1 0 0 0,-1 0-1 0 0,1 0 1 0 0,0 0-1 0 0,-1 0 1 0 0,1-1 0 0 0,0 1-1 0 0,-1 0 1 0 0,1 0-1 0 0,-1 0 1 0 0,1 0 0 0 0,0-1-1 0 0,-1 1-4 0 0,4-1 0 0 0,-1-1 0 0 0,1 0 0 0 0,-1 0 0 0 0,1 0 0 0 0,-1 0 0 0 0,0 0 0 0 0,0-1 0 0 0,0 1 0 0 0,0-1 0 0 0,-1 0 0 0 0,1 0 0 0 0,2-3 0 0 0,4-8 0 0 0,13-21 0 0 0,-11 16 0 0 0,-4 6 193 0 0,1 0 0 0 0,1 1 1 0 0,0 0-1 0 0,1 1 0 0 0,0 0 0 0 0,13-10 0 0 0,-23 20-117 0 0,1 1 1 0 0,0-1-1 0 0,0 0 0 0 0,-1 1 0 0 0,1-1 1 0 0,0 1-1 0 0,0 0 0 0 0,0-1 0 0 0,0 1 0 0 0,0 0 1 0 0,0-1-1 0 0,0 1 0 0 0,0 0 0 0 0,0 0 1 0 0,-1 0-1 0 0,1 0 0 0 0,0 0 0 0 0,0 0 1 0 0,0 0-1 0 0,0 0 0 0 0,0 0 0 0 0,0 0 1 0 0,0 0-1 0 0,0 1 0 0 0,0-1 0 0 0,0 0 0 0 0,0 1 1 0 0,0-1-1 0 0,1 2 0 0 0,-1-1-77 0 0,0 0 0 0 0,0 0 0 0 0,1 1 0 0 0,-1-1 0 0 0,0 0 0 0 0,-1 1 0 0 0,1-1 0 0 0,0 1 0 0 0,0-1 0 0 0,-1 1 1 0 0,1 0-1 0 0,0-1 0 0 0,-1 1 0 0 0,0 0 0 0 0,1-1 0 0 0,-1 4 0 0 0,1 50 381 0 0,-1-39-537 0 0,0-1 0 0 0,1 1 0 0 0,0-1 1 0 0,5 19-1 0 0,-6-33 59 0 0,0 0 0 0 0,0 0 1 0 0,0 0-1 0 0,1-1 0 0 0,-1 1 0 0 0,0 0 1 0 0,0 0-1 0 0,1-1 0 0 0,-1 1 1 0 0,1 0-1 0 0,-1-1 0 0 0,1 1 1 0 0,-1 0-1 0 0,1-1 0 0 0,-1 1 0 0 0,1-1 1 0 0,-1 1-1 0 0,1-1 0 0 0,0 1 1 0 0,-1-1-1 0 0,1 1 0 0 0,0-1 0 0 0,-1 0 1 0 0,1 1-1 0 0,0-1 0 0 0,0 0 1 0 0,-1 1-1 0 0,1-1 0 0 0,0 0 1 0 0,0 0-1 0 0,1 0 0 0 0,9-1-2218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27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 23039 0 0,'-8'7'1760'0'0,"-1"0"-1484"0"0,1-1 0 0 0,0 2 0 0 0,0-1 0 0 0,1 1 0 0 0,0 0 0 0 0,0 0 0 0 0,-7 13 0 0 0,9-13 90 0 0,4-7-287 0 0,0 1 1 0 0,0-1 0 0 0,0 0-1 0 0,0 1 1 0 0,0-1 0 0 0,1 1 0 0 0,-1-1-1 0 0,0 1 1 0 0,1-1 0 0 0,-1 1-1 0 0,1-1 1 0 0,0 1 0 0 0,0 0-1 0 0,-1-1 1 0 0,1 1 0 0 0,0 0-1 0 0,1 2 1 0 0,-1-3-39 0 0,0 1 1 0 0,1 0-1 0 0,0-1 0 0 0,-1 1 1 0 0,1-1-1 0 0,0 1 0 0 0,0 0 0 0 0,0-1 1 0 0,0 0-1 0 0,0 1 0 0 0,0-1 1 0 0,0 0-1 0 0,0 1 0 0 0,1-1 1 0 0,-1 0-1 0 0,1 0 0 0 0,-1 0 0 0 0,1 0 1 0 0,-1 0-1 0 0,1 0 0 0 0,-1-1 1 0 0,3 2-1 0 0,5 1 31 0 0,0 0 1 0 0,19 3-1 0 0,-7-1-6 0 0,7 1 265 0 0,-24-6-242 0 0,0 0 1 0 0,-1 1-1 0 0,1 0 0 0 0,0 0 1 0 0,0 0-1 0 0,0 0 0 0 0,0 0 1 0 0,-1 1-1 0 0,1 0 0 0 0,-1 0 1 0 0,1 0-1 0 0,-1 0 0 0 0,0 0 1 0 0,4 4-1 0 0,-6-5-89 0 0,0 0 0 0 0,-1 1 0 0 0,0-1 0 0 0,1 0 0 0 0,-1 0 0 0 0,1 0 0 0 0,-1 0 0 0 0,0 0 0 0 0,0 1 0 0 0,0-1 0 0 0,0 0 0 0 0,0 0 0 0 0,0 0 0 0 0,0 1 0 0 0,0-1 0 0 0,0 0 0 0 0,0 0 0 0 0,-1 0 0 0 0,1 0 0 0 0,0 0 0 0 0,-1 1 0 0 0,1-1 0 0 0,-2 2 0 0 0,-15 23 0 0 0,11-19-245 0 0,-1-1 0 0 0,0 1 0 0 0,-1-1 0 0 0,1 0 0 0 0,-1-1 0 0 0,-15 8 0 0 0,9-6-321 0 0,0-1 0 0 0,0-1 0 0 0,-23 6 0 0 0,21-8-2114 0 0,6-1-3194 0 0,-2-2-2400 0 0</inkml:trace>
  <inkml:trace contextRef="#ctx0" brushRef="#br0" timeOffset="1">297 106 11056 0 0,'9'-4'383'0'0,"-5"2"-247"0"0,0 0 0 0 0,-1 1 0 0 0,1-1 0 0 0,-1 0 1 0 0,6-4-1 0 0,-9 5 1 0 0,1 0 0 0 0,0 1 1 0 0,0-1-1 0 0,-1 1 1 0 0,1-1-1 0 0,0 1 1 0 0,0 0-1 0 0,0-1 0 0 0,0 1 1 0 0,0 0-1 0 0,0 0 1 0 0,1-1-1 0 0,-2 1 52 0 0,1 0 0 0 0,-1 0 0 0 0,1 0 0 0 0,0 0-1 0 0,-1 0 1 0 0,1-1 0 0 0,-1 1 0 0 0,1 0 0 0 0,0 0 0 0 0,-1-1 0 0 0,1 1-1 0 0,-1 0 1 0 0,1-1 0 0 0,-1 1 0 0 0,1 0 0 0 0,1-3 832 0 0,-2 3-813 0 0,0 0 0 0 0,0 0 0 0 0,1 0 0 0 0,-1 0 0 0 0,0-1 0 0 0,0 1 0 0 0,1 0 0 0 0,-1 0 0 0 0,0 0 0 0 0,1 0 0 0 0,-1 0 0 0 0,0 0 0 0 0,1 0 0 0 0,-1 0 0 0 0,0 0 1 0 0,0 0-1 0 0,1 0 0 0 0,-1 0 0 0 0,0 0 0 0 0,1 0 0 0 0,-1 0 0 0 0,0 0 0 0 0,1 0 0 0 0,-1 0 0 0 0,0 0 0 0 0,1 0 0 0 0,-1 1 0 0 0,0-1 0 0 0,2 1 1248 0 0,-2-1-1248 0 0,0 1 0 0 0,0-1 0 0 0,0 0 0 0 0,1 0 0 0 0,-1 1 0 0 0,0-1 0 0 0,8 13 1870 0 0,-2 22 101 0 0,-5-19-1672 0 0,-1-15-467 0 0,0 1 0 0 0,0 0 1 0 0,0 0-1 0 0,0-1 0 0 0,0 1 1 0 0,0 0-1 0 0,1-1 1 0 0,-1 1-1 0 0,1-1 0 0 0,-1 1 1 0 0,1-1-1 0 0,0 1 0 0 0,0-1 1 0 0,1 3-1 0 0,-1-2-6 0 0,3 8 133 0 0,-4-8-167 0 0,1-1-1 0 0,-1 1 0 0 0,0 0 1 0 0,0 0-1 0 0,-1 0 0 0 0,1-1 1 0 0,0 1-1 0 0,-1 0 0 0 0,1 0 1 0 0,-1-1-1 0 0,1 1 0 0 0,-1 0 1 0 0,0-1-1 0 0,0 1 0 0 0,0-1 1 0 0,0 1-1 0 0,0-1 0 0 0,0 1 1 0 0,-2 2-1 0 0,-1 0-114 0 0,0 0 1 0 0,-1 0 0 0 0,1 0-1 0 0,-8 5 1 0 0,-9 4-2136 0 0,-27 12 0 0 0,23-15-7754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33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5064 0 0,'-1'2'17980'0'0,"2"16"-17550"0"0,-3 32-412 0 0,-13 71 0 0 0,1-18-25 0 0,8-22-1814 0 0,4-1-3354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33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90 19175 0 0,'33'-8'2119'0'0,"-14"3"-1906"0"0,28-10 1 0 0,-39 12-38 0 0,124-44 1838 0 0,-120 44-1936 0 0,0 0 0 0 0,20-2 0 0 0,-30 5-232 0 0,1 0 1 0 0,-1 0-1 0 0,1-1 1 0 0,-1 1-1 0 0,0 1 1 0 0,1-1-1 0 0,-1 0 1 0 0,1 1-1 0 0,-1-1 1 0 0,0 1-1 0 0,1-1 1 0 0,-1 1-1 0 0,0 0 1 0 0,0 0-1 0 0,0 0 0 0 0,0 1 1 0 0,0-1-1 0 0,0 0 1 0 0,0 1-1 0 0,0-1 1 0 0,2 3-1 0 0,1 8-1406 0 0,-5 2-8 0 0</inkml:trace>
  <inkml:trace contextRef="#ctx0" brushRef="#br0" timeOffset="1">1 337 21191 0 0,'0'0'936'0'0,"0"8"200"0"0,0-1-912 0 0,5 3-224 0 0,3-2 0 0 0,7-1 0 0 0,1-2 0 0 0,1-2 0 0 0,9-3 0 0 0,-1-3 0 0 0,3-2 288 0 0,-2 1 0 0 0,2-7 8 0 0,2 1 0 0 0,2 3-880 0 0,2-1-184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34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11 17855 0 0,'0'-9'819'0'0,"0"7"337"0"0,6 13 191 0 0,-5-3-1144 0 0,0 0 1 0 0,0 0 0 0 0,-1 0 0 0 0,-1 1-1 0 0,1-1 1 0 0,-1 0 0 0 0,0 0-1 0 0,-4 12 1 0 0,-25 64 35 0 0,23-68-139 0 0,5-10-90 0 0,-5 10 40 0 0,0 1 0 0 0,-16 26 0 0 0,19-36-7 0 0,4-6 21 0 0,0 0 0 0 0,-1 0 0 0 0,1 0 0 0 0,0 0 0 0 0,-1 0 0 0 0,1-1 0 0 0,0 1 0 0 0,-1 0 0 0 0,0 0 0 0 0,1-1 0 0 0,-1 1 0 0 0,1 0 0 0 0,-1-1 0 0 0,0 1 0 0 0,1 0 0 0 0,-1-1 0 0 0,0 1-1 0 0,0-1 1 0 0,1 1 0 0 0,-1-1 0 0 0,-1 1 0 0 0,2-1-48 0 0,-1 0 0 0 0,1-1 1 0 0,0 1-1 0 0,0 0 0 0 0,-1 0 0 0 0,1 0 0 0 0,0 0 0 0 0,0-1 0 0 0,-1 1 0 0 0,1 0 0 0 0,0 0 1 0 0,0-1-1 0 0,0 1 0 0 0,0 0 0 0 0,-1 0 0 0 0,1-1 0 0 0,0 1 0 0 0,0 0 0 0 0,0 0 0 0 0,0-1 1 0 0,0 1-1 0 0,0 0 0 0 0,0-1 0 0 0,0 1 0 0 0,0 0 0 0 0,0 0 0 0 0,0-1 0 0 0,0 1 0 0 0,0 0 1 0 0,0-1-1 0 0,0 1 0 0 0,0 0 0 0 0,0 0 0 0 0,0-1 0 0 0,0 1 0 0 0,0 0 0 0 0,1 0 0 0 0,-1-1 1 0 0,0 1-1 0 0,0 0 0 0 0,6-17-119 0 0,-4 13 153 0 0,7-19-102 0 0,2 0-1 0 0,0 0 1 0 0,2 1 0 0 0,21-30-1 0 0,10-2-2478 0 0,0 10-1808 0 0,-32 33 2607 0 0</inkml:trace>
  <inkml:trace contextRef="#ctx0" brushRef="#br0" timeOffset="1">340 50 6912 0 0,'2'7'452'0'0,"-1"1"-1"0"0,0-1 1 0 0,0 1 0 0 0,-1-1 0 0 0,1 1-1 0 0,-3 14 1 0 0,-10 45 5530 0 0,-13 67-1971 0 0,25-127-4684 0 0,0-6-50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0:41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77 9704 0 0,'-2'0'109'0'0,"0"0"0"0"0,-1 0 1 0 0,1-1-1 0 0,0 1 0 0 0,0-1 0 0 0,0 0 1 0 0,0 1-1 0 0,0-1 0 0 0,0 0 0 0 0,0 0 1 0 0,0 0-1 0 0,0 0 0 0 0,0-1 1 0 0,0 1-1 0 0,1 0 0 0 0,-1-1 0 0 0,1 0 1 0 0,-1 1-1 0 0,1-1 0 0 0,-1 0 0 0 0,1 1 1 0 0,0-1-1 0 0,-2-4 0 0 0,1 4 357 0 0,-1-3-189 0 0,0 1 0 0 0,1-1 0 0 0,-1 0 0 0 0,-2-6 0 0 0,3-4 5424 0 0,3 18-5404 0 0,1 0 1 0 0,0 0-1 0 0,0-1 0 0 0,0 1 1 0 0,0 0-1 0 0,5 2 0 0 0,4 6 306 0 0,-8-8-402 0 0,1 1 0 0 0,0-1 0 0 0,0 0 0 0 0,8 5 0 0 0,3-1 135 0 0,0-1 0 0 0,1-1 0 0 0,0 0 0 0 0,-1-1 1 0 0,27 3-1 0 0,84 1 820 0 0,-102-7-1033 0 0,136 1 666 0 0,34 2 117 0 0,29-9-520 0 0,-61 0 45 0 0,-113 2-210 0 0,-29 2-68 0 0,35 1 0 0 0,-40 1-48 0 0,10 1 60 0 0,-15-1-15 0 0,-8-2-108 0 0,-1 0-151 0 0,0 0 0 0 0,1-1 0 0 0,-1 1 0 0 0,0-1 0 0 0,0 1 0 0 0,0-1 0 0 0,0 0 0 0 0,0 1 0 0 0,-1-1 0 0 0,1 0 0 0 0,0 0 0 0 0,-1 0 0 0 0,1-1 0 0 0,0-8-8738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34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15664 0 0,'0'0'1695'0'0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35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116 407 6448 0 0,'-13'13'359'0'0,"-45"50"483"0"0,34-28 2282 0 0,20-28-636 0 0,0 1 1 0 0,-5 16-1 0 0,8-23-2372 0 0,1 1 0 0 0,-1 0 0 0 0,1 0 0 0 0,-1-1 0 0 0,1 1-1 0 0,0 0 1 0 0,0 0 0 0 0,0-1 0 0 0,0 1 0 0 0,0 0 0 0 0,0 0 0 0 0,0 0 0 0 0,1-1-1 0 0,-1 1 1 0 0,1 0 0 0 0,-1-1 0 0 0,1 1 0 0 0,0 0 0 0 0,0-1 0 0 0,-1 1 0 0 0,3 2 0 0 0,-2-3-77 0 0,1 0 0 0 0,-1 0 0 0 0,0 0 0 0 0,0 0 0 0 0,1-1 0 0 0,-1 1 0 0 0,0 0 0 0 0,1-1 0 0 0,-1 1 1 0 0,1-1-1 0 0,-1 0 0 0 0,0 1 0 0 0,1-1 0 0 0,-1 0 0 0 0,1 0 0 0 0,-1 0 0 0 0,1 0 0 0 0,-1 0 1 0 0,1 0-1 0 0,-1-1 0 0 0,1 1 0 0 0,-1 0 0 0 0,1-1 0 0 0,-1 1 0 0 0,0-1 0 0 0,3-1 0 0 0,10-4 91 0 0,0-2-1 0 0,0 0 0 0 0,-1-1 1 0 0,0 0-1 0 0,0 0 0 0 0,-1-2 1 0 0,-1 0-1 0 0,0 0 0 0 0,12-16 0 0 0,-1-2 128 0 0,-1-1-1 0 0,31-61 0 0 0,-36 55 513 0 0,-2 0 1 0 0,-1-1 0 0 0,-3-1 0 0 0,7-39-1 0 0,-13 61-620 0 0,0-1-19 0 0,-2 10-29 0 0,-1 1 1 0 0,1-1 0 0 0,-1 1 0 0 0,0-9-1 0 0,2-20 709 0 0,-2 27-364 0 0,-3 25-251 0 0,-1 0-207 0 0,-1 0 0 0 0,-1-1-1 0 0,-11 27 1 0 0,2-7-35 0 0,12-31-8 0 0,-17 51 65 0 0,-14 63 1 0 0,29-101-231 0 0,1-1 0 0 0,1 1 1 0 0,1 0-1 0 0,0 0 0 0 0,2-1 0 0 0,0 1 1 0 0,0 0-1 0 0,5 19 0 0 0,-5-35-15 0 0,-1 1-1 0 0,1-1 0 0 0,0 0 1 0 0,0 0-1 0 0,0 0 1 0 0,0 0-1 0 0,0 0 1 0 0,0 0-1 0 0,0 0 0 0 0,1 0 1 0 0,-1 0-1 0 0,1 0 1 0 0,-1-1-1 0 0,1 1 1 0 0,0-1-1 0 0,-1 1 0 0 0,1-1 1 0 0,0 1-1 0 0,0-1 1 0 0,0 0-1 0 0,4 1 1 0 0,5 2-1403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35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30 10136 0 0,'0'-2'152'0'0,"0"0"0"0"0,-1 0 0 0 0,1 0 1 0 0,-1 0-1 0 0,0 1 0 0 0,1-1 0 0 0,-1 0 1 0 0,0 1-1 0 0,0-1 0 0 0,0 1 0 0 0,-1-1 1 0 0,1 1-1 0 0,0-1 0 0 0,-2-1 0 0 0,2 3 162 0 0,0 0 0 0 0,0-1-1 0 0,0 1 1 0 0,0-1 0 0 0,0 1-1 0 0,0 0 1 0 0,0 0 0 0 0,0 0 0 0 0,-1 0-1 0 0,1 0 1 0 0,0 0 0 0 0,0 0-1 0 0,0 0 1 0 0,0 0 0 0 0,0 0-1 0 0,0 0 1 0 0,0 1 0 0 0,0-1-1 0 0,0 0 1 0 0,0 1 0 0 0,0-1 0 0 0,0 1-1 0 0,0-1 1 0 0,0 1 0 0 0,-1 1-1 0 0,-5 3-7 0 0,0 0-1 0 0,0 1 0 0 0,0 0 0 0 0,1 0 1 0 0,0 0-1 0 0,1 1 0 0 0,-1 0 1 0 0,1 0-1 0 0,1 1 0 0 0,-1-1 0 0 0,1 1 1 0 0,0 0-1 0 0,-3 12 0 0 0,3-7-222 0 0,0 1-1 0 0,1-1 1 0 0,1 0-1 0 0,0 1 0 0 0,1 0 1 0 0,0-1-1 0 0,1 1 1 0 0,2 14-1 0 0,-2-25 5 0 0,1 0 0 0 0,0 0-1 0 0,0 0 1 0 0,0 0 0 0 0,0-1-1 0 0,1 1 1 0 0,-1 0-1 0 0,1-1 1 0 0,2 4 0 0 0,0 0 173 0 0,-3-4-45 0 0,2-3-178 0 0,0 1 0 0 0,0 0 1 0 0,0-1-1 0 0,0 1 1 0 0,0-1-1 0 0,0 0 1 0 0,0 0-1 0 0,-1 0 0 0 0,1 0 1 0 0,0-1-1 0 0,0 1 1 0 0,-1-1-1 0 0,1 0 1 0 0,-1 1-1 0 0,0-1 0 0 0,1 0 1 0 0,2-4-1 0 0,3-4-30 0 0,-1 1-1 0 0,0-1 0 0 0,6-14 0 0 0,3-4 410 0 0,-2 7 225 0 0,-1 1 862 0 0,25-31 0 0 0,-38 50-1503 0 0,1 1 1 0 0,-1 0-1 0 0,0-1 1 0 0,0 1-1 0 0,1 0 1 0 0,-1-1-1 0 0,0 1 1 0 0,1 0-1 0 0,-1-1 1 0 0,0 1 0 0 0,1 0-1 0 0,-1 0 1 0 0,1 0-1 0 0,-1-1 1 0 0,0 1-1 0 0,1 0 1 0 0,-1 0-1 0 0,1 0 1 0 0,-1 0-1 0 0,1 0 1 0 0,-1 0-1 0 0,1 0 1 0 0,-1 0-1 0 0,0 0 1 0 0,1 0-1 0 0,-1 0 1 0 0,1 0-1 0 0,-1 0 1 0 0,1 0 0 0 0,-1 0-1 0 0,0 0 1 0 0,1 0-1 0 0,-1 1 1 0 0,1-1-1 0 0,-1 0 1 0 0,0 0-1 0 0,1 0 1 0 0,-1 1-1 0 0,1-1 1 0 0,-1 1-1 0 0,7 9-4 0 0,-4-2 4 0 0,0 1 0 0 0,-1 0 0 0 0,2 9 0 0 0,4 19 0 0 0,-2-13-2034 0 0,-6-20 923 0 0,1 0 0 0 0,-1-1 1 0 0,1 1-1 0 0,0 0 0 0 0,1 0 0 0 0,-1 0 0 0 0,4 5 0 0 0</inkml:trace>
  <inkml:trace contextRef="#ctx0" brushRef="#br0" timeOffset="1">393 124 24879 0 0,'0'0'1211'0'0,"8"16"306"0"0,-5-11-1517 0 0,-1 0 0 0 0,1 1 0 0 0,-1-1 0 0 0,-1 0 0 0 0,1 1 0 0 0,-1 0 0 0 0,0-1 0 0 0,0 11 0 0 0,0-11 0 0 0,-1 0 0 0 0,1 0 0 0 0,0 0 0 0 0,0 0 0 0 0,0 0 0 0 0,1 0 0 0 0,-1 0 0 0 0,1 0 0 0 0,1-1 0 0 0,3 8 0 0 0,-5-11-80 0 0,0-1-1 0 0,-1 1 1 0 0,1 0-1 0 0,0 0 1 0 0,0 0-1 0 0,0 0 1 0 0,0-1-1 0 0,0 1 0 0 0,0 0 1 0 0,1-1-1 0 0,-1 1 1 0 0,0-1-1 0 0,0 1 1 0 0,0-1-1 0 0,1 0 1 0 0,-1 1-1 0 0,0-1 1 0 0,0 0-1 0 0,1 0 1 0 0,-1 0-1 0 0,0 0 1 0 0,0 0-1 0 0,1 0 1 0 0,-1 0-1 0 0,0 0 1 0 0,1-1-1 0 0,0 0 1 0 0,10-3-1194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35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547 1 24879 0 0,'-45'51'2705'0'0,"-102"116"-2682"0"0,36-19 47 0 0,3-4-4 0 0,100-135-95 0 0,-26 33-2154 0 0,-50 81 1 0 0,74-102 624 0 0</inkml:trace>
  <inkml:trace contextRef="#ctx0" brushRef="#br0" timeOffset="1.01">626 286 24879 0 0,'-12'18'2696'0'0,"-4"2"1079"0"0,12-18-3471 0 0,0-1-2380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31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23 625 11976 0 0,'-2'2'69'0'0,"0"-1"34"0"0,0 0 0 0 0,1 0 0 0 0,-1 1 0 0 0,1-1 0 0 0,-1 0 1 0 0,1 1-1 0 0,-1 0 0 0 0,1-1 0 0 0,0 1 0 0 0,0 0 0 0 0,0 0 1 0 0,-3 5 5768 0 0,11-13-4201 0 0,-1 0-1266 0 0,-1-2 0 0 0,0 1 0 0 0,0-1 0 0 0,-1 1-1 0 0,4-10 1 0 0,6-10 363 0 0,23-52 636 0 0,-12 24-736 0 0,88-166 820 0 0,-98 193-1442 0 0,-1-1 0 0 0,-1 0 1 0 0,-1-1-1 0 0,10-43 0 0 0,-20 54 14 0 0,-2 17 434 0 0,-5 8-178 0 0,2-2-314 0 0,0 1-1 0 0,0 0 0 0 0,1 0 1 0 0,0 0-1 0 0,0 0 0 0 0,0 0 0 0 0,-2 10 1 0 0,-2 6-2 0 0,-6 16-44 0 0,2 1 1 0 0,2 0-1 0 0,1 0 0 0 0,-2 68 0 0 0,8-67 19 0 0,2 0-1 0 0,8 52 0 0 0,-8-84 24 0 0,1 0 0 0 0,0-1 0 0 0,0 1 0 0 0,0-1 0 0 0,1 1 0 0 0,4 7 0 0 0,-6-12-23 0 0,0 0 0 0 0,1 0 0 0 0,-1 0 1 0 0,0 0-1 0 0,1 0 0 0 0,0 0 0 0 0,-1 0 0 0 0,1 0 0 0 0,0-1 0 0 0,0 1 1 0 0,0-1-1 0 0,0 1 0 0 0,0-1 0 0 0,1 0 0 0 0,-1 0 0 0 0,0 0 1 0 0,0 0-1 0 0,1 0 0 0 0,-1 0 0 0 0,4 0 0 0 0,-2-1 20 0 0,0 0-1 0 0,0 0 1 0 0,0 0 0 0 0,0-1-1 0 0,1 0 1 0 0,-1 1 0 0 0,0-1-1 0 0,0-1 1 0 0,0 1 0 0 0,-1-1-1 0 0,1 1 1 0 0,0-1 0 0 0,0 0-1 0 0,-1 0 1 0 0,1-1 0 0 0,-1 1-1 0 0,0-1 1 0 0,0 0 0 0 0,0 0-1 0 0,5-6 1 0 0,6-7 411 0 0,-1-1-1 0 0,-1-1 1 0 0,18-35-1 0 0,20-61 395 0 0,-45 99-782 0 0,11-28 78 0 0,-2 0 0 0 0,-2-1 0 0 0,12-87 0 0 0,-23 126-333 0 0,-1 0-1 0 0,1 0 1 0 0,-1 0 0 0 0,0 0-1 0 0,0 0 1 0 0,0 0 0 0 0,-1 0-1 0 0,0 0 1 0 0,-2-7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31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102 197 21191 0 0,'-7'0'290'0'0,"0"1"0"0"0,1 0 0 0 0,-1 0 0 0 0,1 1 0 0 0,-1-1-1 0 0,1 2 1 0 0,-1-1 0 0 0,1 1 0 0 0,0 0 0 0 0,0 0 0 0 0,0 0-1 0 0,-6 6 1 0 0,11-9-220 0 0,0 1-1 0 0,0-1 1 0 0,0 1-1 0 0,1 0 0 0 0,-1-1 1 0 0,0 1-1 0 0,0 0 1 0 0,1-1-1 0 0,-1 1 0 0 0,1 0 1 0 0,-1 0-1 0 0,0-1 1 0 0,1 1-1 0 0,0 0 1 0 0,-1 0-1 0 0,1 0 0 0 0,-1 0 1 0 0,1 0-1 0 0,0 0 1 0 0,0 0-1 0 0,-1 0 1 0 0,1 0-1 0 0,0 0 0 0 0,0 0 1 0 0,0 0-1 0 0,0 0 1 0 0,0 0-1 0 0,0 0 1 0 0,1 0-1 0 0,-1 1 0 0 0,1-1-40 0 0,0 0 0 0 0,-1 1 0 0 0,1-1 0 0 0,0 0-1 0 0,0 0 1 0 0,0 0 0 0 0,0 0 0 0 0,0 0-1 0 0,0 0 1 0 0,1 0 0 0 0,-1 0 0 0 0,0 0 0 0 0,0-1-1 0 0,1 1 1 0 0,-1 0 0 0 0,0-1 0 0 0,1 1 0 0 0,-1-1-1 0 0,3 1 1 0 0,2 0 76 0 0,-1-1 0 0 0,1 1 0 0 0,0-1 0 0 0,-1 0 0 0 0,1-1 0 0 0,0 0 0 0 0,-1 1 0 0 0,1-2 0 0 0,-1 1 0 0 0,1-1 0 0 0,-1 0 0 0 0,1 0 0 0 0,-1 0 0 0 0,0-1 0 0 0,0 1 0 0 0,0-1 0 0 0,-1-1 0 0 0,1 1 0 0 0,7-7 0 0 0,-4 2-119 0 0,1 0 1 0 0,-2-1-1 0 0,1 0 0 0 0,-1 0 0 0 0,0-1 0 0 0,-1 0 1 0 0,0 0-1 0 0,7-18 0 0 0,-11 22 27 0 0,0 1 1 0 0,0-1-1 0 0,-1 0 0 0 0,0 0 1 0 0,0 0-1 0 0,0 0 0 0 0,-1 0 1 0 0,0 1-1 0 0,0-1 1 0 0,-1-9-1 0 0,0 11-104 0 0,0 1 0 0 0,0 0 0 0 0,0 0 0 0 0,0-1 0 0 0,0 1 0 0 0,-1 0 0 0 0,1 0 0 0 0,-1 0 0 0 0,0 1 0 0 0,0-1 0 0 0,0 0 0 0 0,0 1 0 0 0,0-1 0 0 0,-1 1 0 0 0,1-1 0 0 0,-1 1 0 0 0,1 0 0 0 0,-1 0 0 0 0,-5-2 0 0 0,-6-2-1812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41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50 6680 0 0,'0'0'600'0'0,"1"-1"-492"0"0,0 0-6 0 0,-1-14 2828 0 0,3-10-566 0 0,-3 24-1983 0 0,-9-6 3533 0 0,-44 29-1170 0 0,34-11-2270 0 0,1 0-1 0 0,1 1 1 0 0,-1 1-1 0 0,2 1 0 0 0,-17 17 1 0 0,26-24-377 0 0,1 0 1 0 0,1 1-1 0 0,-1-1 1 0 0,1 1-1 0 0,1 0 1 0 0,-1 0-1 0 0,1 1 1 0 0,1-1-1 0 0,0 1 1 0 0,0 0-1 0 0,0 0 1 0 0,1 0-1 0 0,1 0 0 0 0,-1 12 1 0 0,1-12-22 0 0,2 0 0 0 0,-1 0-1 0 0,1 0 1 0 0,0 0 0 0 0,1-1 0 0 0,0 1-1 0 0,0 0 1 0 0,1-1 0 0 0,7 16 0 0 0,-8-21-52 0 0,-1-1 0 0 0,0 1 0 0 0,1-1 0 0 0,0 1 0 0 0,-1-1 0 0 0,1 0 0 0 0,0 0 0 0 0,0 0 0 0 0,0 0 0 0 0,1 0 1 0 0,-1 0-1 0 0,0 0 0 0 0,1-1 0 0 0,-1 1 0 0 0,1-1 0 0 0,-1 0 0 0 0,1 0 0 0 0,0 0 0 0 0,0 0 0 0 0,-1 0 0 0 0,1-1 0 0 0,0 1 0 0 0,0-1 0 0 0,0 1 0 0 0,0-1 0 0 0,0 0 0 0 0,0 0 1 0 0,-1-1-1 0 0,1 1 0 0 0,0-1 0 0 0,0 1 0 0 0,0-1 0 0 0,4-1 0 0 0,2-2 46 0 0,1 0 1 0 0,-1-1-1 0 0,0 0 1 0 0,-1 0-1 0 0,1-1 1 0 0,-1 0-1 0 0,0-1 0 0 0,0 1 1 0 0,-1-2-1 0 0,0 1 1 0 0,0-1-1 0 0,-1 0 1 0 0,10-16-1 0 0,-8 10-52 0 0,-1 1 0 0 0,-1-1 0 0 0,0 0 0 0 0,-1 0 0 0 0,0-1 0 0 0,-1 1 0 0 0,-1-1 0 0 0,2-27 0 0 0,-5 35-148 0 0,0 0 1 0 0,0 0 0 0 0,-1 0-1 0 0,-1 0 1 0 0,1 0 0 0 0,-1 0-1 0 0,0 0 1 0 0,-4-7 0 0 0,2 4-1145 0 0,-1 1 1 0 0,-8-14 0 0 0,2 13-1716 0 0,6 7 1423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41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0 11056 0 0,'0'0'852'0'0,"-8"0"954"0"0,-4 1 90 0 0,1-1 0 0 0,0 1-1 0 0,-12 3 1 0 0,15-2-1298 0 0,0 1-1 0 0,-1-1 0 0 0,1 2 1 0 0,-10 4-1 0 0,12-4-494 0 0,0-1-1 0 0,1 1 0 0 0,-1 0 1 0 0,1 0-1 0 0,0 0 0 0 0,1 1 1 0 0,-1 0-1 0 0,1 0 0 0 0,0 0 1 0 0,0 1-1 0 0,0-1 0 0 0,1 1 1 0 0,0 0-1 0 0,-5 12 0 0 0,6-13-26 0 0,0 0 0 0 0,1-1-1 0 0,0 1 1 0 0,-1 1 0 0 0,2-1-1 0 0,-1 0 1 0 0,1 0 0 0 0,-1 0-1 0 0,1 0 1 0 0,1 0 0 0 0,-1 1-1 0 0,3 7 1 0 0,-3-9-53 0 0,2 2 34 0 0,-1 1-1 0 0,1-1 1 0 0,5 11-1 0 0,-6-15-48 0 0,1 1 0 0 0,-1-1 0 0 0,1 0 0 0 0,-1 0 0 0 0,1 0 0 0 0,0 0 0 0 0,-1 0 0 0 0,1 0 0 0 0,0-1-1 0 0,1 1 1 0 0,-1-1 0 0 0,0 1 0 0 0,3 1 0 0 0,2-1-1 0 0,0 1-1 0 0,0-1 1 0 0,-1-1-1 0 0,1 1 1 0 0,0-1-1 0 0,0 0 0 0 0,1 0 1 0 0,-1-1-1 0 0,0 0 1 0 0,0-1-1 0 0,0 1 1 0 0,0-1-1 0 0,7-2 1 0 0,4-2-59 0 0,0 0 0 0 0,-1-1 0 0 0,32-16 0 0 0,-33 13-584 0 0,-1-1 1 0 0,-1 0-1 0 0,0-1 0 0 0,0-1 1 0 0,-1 0-1 0 0,22-27 1 0 0,-14 12-883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41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5 11056 0 0,'0'-1'852'0'0,"1"1"-558"0"0,-1 0 0 0 0,0-1 0 0 0,1 1 1 0 0,-1 0-1 0 0,1-1 0 0 0,-1 1 0 0 0,1 0 0 0 0,-1-1 1 0 0,1 1-1 0 0,-1 0 0 0 0,1 0 0 0 0,-1 0 1 0 0,1 0-1 0 0,0-1 0 0 0,-1 1 0 0 0,1 0 1 0 0,-1 0-1 0 0,1 0 0 0 0,0 0 0 0 0,3 9 5468 0 0,-3-5-6526 0 0,1 3 1145 0 0,0 0 0 0 0,-1 0 1 0 0,0 0-1 0 0,-1 1 0 0 0,1-1 0 0 0,-2 12 0 0 0,-8 46 118 0 0,4-39-386 0 0,-14 65-110 0 0,-2 15-359 0 0,19-88 313 0 0,0 0 0 0 0,1-1-1 0 0,1 1 1 0 0,3 18 0 0 0,-2-29-607 0 0,0-1 1 0 0,1 1 0 0 0,0 0 0 0 0,0-1 0 0 0,4 8 0 0 0,-1-3-7253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4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 11976 0 0,'-7'3'313'0'0,"0"0"0"0"0,0 1 1 0 0,0 0-1 0 0,1 1 1 0 0,0-1-1 0 0,-10 11 1 0 0,2-2 3002 0 0,-17 25 0 0 0,24-30-2959 0 0,1 1 0 0 0,0-1 0 0 0,0 1 0 0 0,1 0 0 0 0,1 1 0 0 0,-1-1-1 0 0,2 1 1 0 0,-1 0 0 0 0,1 0 0 0 0,1 0 0 0 0,0 0 0 0 0,-2 16 0 0 0,4-26-339 0 0,0 1 0 0 0,0-1 0 0 0,0 0 1 0 0,0 1-1 0 0,0-1 0 0 0,0 1 0 0 0,0-1 0 0 0,0 0 0 0 0,0 1 1 0 0,0-1-1 0 0,0 0 0 0 0,0 1 0 0 0,0-1 0 0 0,0 0 0 0 0,0 1 1 0 0,0-1-1 0 0,0 0 0 0 0,1 1 0 0 0,-1-1 0 0 0,0 0 0 0 0,0 0 1 0 0,0 1-1 0 0,1-1 0 0 0,-1 0 0 0 0,0 1 0 0 0,0-1 0 0 0,0 0 1 0 0,1 0-1 0 0,-1 0 0 0 0,0 1 0 0 0,1-1 0 0 0,-1 0 0 0 0,0 0 1 0 0,1 0-1 0 0,-1 0 0 0 0,0 1 0 0 0,1-1 0 0 0,-1 0 0 0 0,2 0 2 0 0,-1-1 0 0 0,0 1 0 0 0,0-1-1 0 0,0 1 1 0 0,0-1 0 0 0,0 1 0 0 0,0-1-1 0 0,0 0 1 0 0,0 1 0 0 0,0-1 0 0 0,1-1-1 0 0,23-25 129 0 0,-4-8 27 0 0,21-27 149 0 0,-38 55-139 0 0,1 1 1 0 0,0-1-1 0 0,1 1 0 0 0,0 0 0 0 0,0 1 1 0 0,0 0-1 0 0,1 0 0 0 0,-1 0 1 0 0,1 0-1 0 0,11-4 0 0 0,-17 9-174 0 0,-1 0-1 0 0,0 0 0 0 0,1 0 0 0 0,-1 0 0 0 0,1 0 1 0 0,-1 0-1 0 0,1 0 0 0 0,-1 0 0 0 0,0 0 0 0 0,1 0 0 0 0,-1 0 1 0 0,1 1-1 0 0,-1-1 0 0 0,0 0 0 0 0,1 0 0 0 0,-1 0 1 0 0,0 1-1 0 0,1-1 0 0 0,-1 0 0 0 0,0 0 0 0 0,1 1 1 0 0,-1-1-1 0 0,0 0 0 0 0,0 1 0 0 0,1-1 0 0 0,-1 0 0 0 0,0 1 1 0 0,0-1-1 0 0,1 1 0 0 0,4 10 88 0 0,-4-1-71 0 0,-1 0-1 0 0,1 0 1 0 0,-2 0-1 0 0,-1 17 1 0 0,0-17-8 0 0,1 0-1 0 0,1 0 1 0 0,0-1 0 0 0,2 18 0 0 0,-2-26-123 0 0,0 0 1 0 0,0 0-1 0 0,1 0 1 0 0,-1 0-1 0 0,1 0 0 0 0,-1-1 1 0 0,1 1-1 0 0,-1 0 0 0 0,1 0 1 0 0,-1 0-1 0 0,1 0 1 0 0,0-1-1 0 0,-1 1 0 0 0,1 0 1 0 0,0 0-1 0 0,0-1 0 0 0,0 1 1 0 0,0-1-1 0 0,0 1 1 0 0,-1-1-1 0 0,1 1 0 0 0,0-1 1 0 0,0 0-1 0 0,0 1 0 0 0,0-1 1 0 0,0 0-1 0 0,0 0 1 0 0,0 1-1 0 0,0-1 0 0 0,0 0 1 0 0,0 0-1 0 0,1 0 1 0 0,-1 0-1 0 0,0-1 0 0 0,0 1 1 0 0,0 0-1 0 0,0 0 0 0 0,0-1 1 0 0,0 1-1 0 0,0 0 1 0 0,-1-1-1 0 0,3 0 0 0 0,8-4-1736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0:44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10 5928 0 0,'0'0'533'0'0,"-1"0"-437"0"0,-1 0 0 0 0,2 0 344 0 0,-36-10 6652 0 0,23 12-4610 0 0,19 3 145 0 0,20 3-1383 0 0,-11-6-996 0 0,30-1 0 0 0,-29-1-95 0 0,95 6 508 0 0,-73-2-446 0 0,64 11 376 0 0,13 2 338 0 0,-102-14-774 0 0,-1 1-1 0 0,1 1 1 0 0,16 8-1 0 0,-18-8-120 0 0,0 0 0 0 0,0 0-1 0 0,1-1 1 0 0,23 5 0 0 0,14-1 150 0 0,34 3 85 0 0,-11-6-202 0 0,-20-1 121 0 0,1-2 1 0 0,54-5-1 0 0,1-11 96 0 0,74-5 288 0 0,-81 13-439 0 0,86 0 145 0 0,-101 5 11 0 0,12 2 46 0 0,-77-2-252 0 0,1 0 1 0 0,35-6 0 0 0,-32 3 90 0 0,38-1-1 0 0,67-2 355 0 0,-56 1-153 0 0,-6 4-135 0 0,-41 0-221 0 0,-19 1 13 0 0,0 1 0 0 0,0 0 0 0 0,0 0 0 0 0,-1 1 0 0 0,11 1 0 0 0,-15-1 24 0 0,-2-2-36 0 0,0 1 1 0 0,0-1-1 0 0,0 1 1 0 0,0-1-1 0 0,-1 0 1 0 0,1 1-1 0 0,0-1 1 0 0,0 0-1 0 0,-1 1 1 0 0,1-1-1 0 0,-1 0 1 0 0,1 0-1 0 0,0 0 1 0 0,-1 1-1 0 0,1-3 1 0 0,-1 3 11 0 0,-6-4-508 0 0,-10-4-1312 0 0,10 5 729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42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2 8752 0 0,'-4'0'909'0'0,"0"-1"7"0"0,0 1 1 0 0,0 0-1 0 0,0 0 0 0 0,1 0 0 0 0,-1 0 1 0 0,0 0-1 0 0,0 1 0 0 0,0 0 0 0 0,1 0 1 0 0,-1 0-1 0 0,0 0 0 0 0,1 0 0 0 0,-5 3 1 0 0,-1 0-1 0 0,2 1 1 0 0,-1 0-1 0 0,0 0 1 0 0,-11 10-1 0 0,17-14-821 0 0,1 1-1 0 0,0-1 1 0 0,-1 0 0 0 0,1 0-1 0 0,0 1 1 0 0,0-1 0 0 0,0 1-1 0 0,0-1 1 0 0,0 1 0 0 0,0-1-1 0 0,0 1 1 0 0,0 0-1 0 0,1-1 1 0 0,-1 1 0 0 0,1 0-1 0 0,-1 0 1 0 0,1 1 0 0 0,0 0-35 0 0,0-1 0 0 0,1 0 1 0 0,0 0-1 0 0,-1 1 0 0 0,1-1 1 0 0,0 0-1 0 0,0 0 0 0 0,0 0 1 0 0,0 0-1 0 0,1 0 0 0 0,-1 0 1 0 0,2 2-1 0 0,1 0-5 0 0,0 0 0 0 0,1 0 0 0 0,-1 0 0 0 0,1-1 0 0 0,-1 0-1 0 0,1 0 1 0 0,0-1 0 0 0,0 1 0 0 0,0-1 0 0 0,0 0 0 0 0,7 2 0 0 0,28 13 304 0 0,-37-16-326 0 0,-1 1 0 0 0,1 0-1 0 0,0 0 1 0 0,-1 0 0 0 0,0 0-1 0 0,1 0 1 0 0,-1 0 0 0 0,0 1 0 0 0,0-1-1 0 0,0 1 1 0 0,1 2 0 0 0,-2-3-20 0 0,0 0-1 0 0,-1 0 1 0 0,1 0 0 0 0,-1 0 0 0 0,1 0 0 0 0,-1 1-1 0 0,0-1 1 0 0,0 0 0 0 0,0 0 0 0 0,0 0 0 0 0,0 0-1 0 0,0 0 1 0 0,-1 0 0 0 0,1 0 0 0 0,-1 0 0 0 0,1 0 0 0 0,-1 0-1 0 0,0 0 1 0 0,0 0 0 0 0,0 0 0 0 0,0 0 0 0 0,0 0-1 0 0,0-1 1 0 0,0 1 0 0 0,-3 3 0 0 0,-1 0-130 0 0,-1 1-1 0 0,1-1 1 0 0,-1 0 0 0 0,0 0-1 0 0,-12 7 1 0 0,15-11-131 0 0,1 1-1 0 0,-1-1 1 0 0,0 0-1 0 0,0 0 1 0 0,0 0 0 0 0,0 0-1 0 0,-1 0 1 0 0,1-1-1 0 0,0 0 1 0 0,0 1 0 0 0,0-1-1 0 0,-1 0 1 0 0,1 0-1 0 0,0-1 1 0 0,0 1-1 0 0,0-1 1 0 0,0 0 0 0 0,-5-1-1 0 0,4-3-1671 0 0</inkml:trace>
  <inkml:trace contextRef="#ctx0" brushRef="#br0" timeOffset="1">381 20 21191 0 0,'0'0'480'0'0,"3"-13"1508"0"0,-4 13-1885 0 0,1-1-1 0 0,-1 1 0 0 0,0 0 1 0 0,1-1-1 0 0,-1 1 1 0 0,1 0-1 0 0,-1-1 1 0 0,1 1-1 0 0,-1 0 0 0 0,0 0 1 0 0,1-1-1 0 0,-1 1 1 0 0,0 0-1 0 0,1 0 0 0 0,-1 0 1 0 0,0 0-1 0 0,1 0 1 0 0,-1 0-1 0 0,0 0 0 0 0,1 0 1 0 0,-1 0-1 0 0,0 0 1 0 0,1 0-1 0 0,-1 0 0 0 0,0 1 1 0 0,1-1-1 0 0,-1 0 1 0 0,1 0-1 0 0,-1 1 0 0 0,0-1 1 0 0,1 1-1 0 0,-1-1 1 0 0,1 0-1 0 0,-1 1 0 0 0,1-1 1 0 0,-1 1-1 0 0,1-1 1 0 0,0 1-1 0 0,-1-1 0 0 0,1 1 1 0 0,-1-1-1 0 0,1 2 1 0 0,-2 0 29 0 0,1 0-1 0 0,0 0 1 0 0,0 0 0 0 0,-1 0 0 0 0,1 0 0 0 0,1 0 0 0 0,-1 0 0 0 0,0 1 0 0 0,0-1 0 0 0,1 0 0 0 0,-1 3 0 0 0,1-2-103 0 0,1-1 1 0 0,-1 1-1 0 0,0-1 0 0 0,1 1 1 0 0,-1-1-1 0 0,1 1 0 0 0,0-1 1 0 0,0 0-1 0 0,0 1 1 0 0,0-1-1 0 0,1 0 0 0 0,-1 0 1 0 0,0 1-1 0 0,1-1 1 0 0,0 0-1 0 0,-1-1 0 0 0,1 1 1 0 0,2 2-1 0 0,4 2 219 0 0,1 0 0 0 0,0 0 0 0 0,12 6 0 0 0,-13-8-121 0 0,1 1 0 0 0,-1 0-1 0 0,10 8 1 0 0,-16-11-127 0 0,-1-1 0 0 0,0 0 0 0 0,0 1 0 0 0,1-1 0 0 0,-1 1 0 0 0,0-1 0 0 0,0 1 0 0 0,0 0 0 0 0,-1-1 0 0 0,1 1 0 0 0,0 0 0 0 0,-1 0 0 0 0,1-1 0 0 0,-1 1 0 0 0,1 0 0 0 0,-1 0 0 0 0,0 0 0 0 0,0 0 0 0 0,0-1 0 0 0,0 1 0 0 0,0 0 0 0 0,0 0 0 0 0,0 0 0 0 0,-1 0 0 0 0,1 0 0 0 0,-1-1 0 0 0,1 1 0 0 0,-1 0 0 0 0,0 0 0 0 0,0-1 0 0 0,0 1 0 0 0,0 0 0 0 0,0-1 0 0 0,0 1 0 0 0,-2 1 0 0 0,-1 3 0 0 0,-1-1 0 0 0,0 0 0 0 0,-1 0 0 0 0,1-1 0 0 0,-1 1 0 0 0,1-1 0 0 0,-1 0 0 0 0,-8 3 0 0 0,-6 2-1131 0 0,-28 8 1 0 0,29-11-1169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28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65 2760 0 0,'-12'-27'21130'0'0,"11"29"-20973"0"0,0 0-1 0 0,1 0 1 0 0,-1 0 0 0 0,0-1 0 0 0,1 1-1 0 0,0 0 1 0 0,-1 4 0 0 0,1-5-44 0 0,-9 59-23 0 0,3 1 1 0 0,1 76 0 0 0,5-123-115 0 0,1 0 1 0 0,2 19 0 0 0,-2-29 42 0 0,0 0 1 0 0,0 0 0 0 0,0-1 0 0 0,0 1-1 0 0,1 0 1 0 0,-1 0 0 0 0,1-1 0 0 0,0 1-1 0 0,0-1 1 0 0,0 1 0 0 0,1-1 0 0 0,-1 0-1 0 0,4 3 1 0 0,-5-5-19 0 0,0-1-1 0 0,0 1 1 0 0,0-1-1 0 0,-1 0 1 0 0,1 1-1 0 0,0-1 1 0 0,0 0-1 0 0,0 0 1 0 0,0 0-1 0 0,0 1 1 0 0,0-1-1 0 0,0 0 1 0 0,0 0-1 0 0,0-1 1 0 0,0 1-1 0 0,0 0 1 0 0,0 0-1 0 0,0 0 1 0 0,0-1-1 0 0,0 1 1 0 0,0 0-1 0 0,0-1 0 0 0,0 1 1 0 0,0-1-1 0 0,-1 1 1 0 0,2-2-1 0 0,22-16-75 0 0,-7 2 296 0 0,-2 0 1 0 0,0-1-1 0 0,-1 0 1 0 0,14-25 0 0 0,42-81 330 0 0,-51 88-334 0 0,-8 12-85 0 0,-6 13-55 0 0,0 1 1 0 0,0-1 0 0 0,8-9 0 0 0,-5 11 12 0 0,-5 34-22 0 0,-3-17-69 0 0,2 38 0 0 0,2 0 0 0 0,16 77 0 0 0,-15-108 20 0 0,0 1 0 0 0,0-1 0 0 0,11 19-1 0 0,-14-31-10 0 0,0 0 1 0 0,0 0-1 0 0,0 0 0 0 0,1-1 0 0 0,-1 0 0 0 0,1 1 0 0 0,0-1 0 0 0,0 0 0 0 0,0 0 0 0 0,1 0 0 0 0,-1-1 0 0 0,1 1 0 0 0,-1-1 0 0 0,1 0 0 0 0,0 0 0 0 0,0 0 0 0 0,0 0 0 0 0,5 1 0 0 0,-5-3 40 0 0,0 1 1 0 0,0-1-1 0 0,0 0 1 0 0,-1 0-1 0 0,1-1 0 0 0,0 1 1 0 0,0-1-1 0 0,0 1 1 0 0,-1-1-1 0 0,1-1 1 0 0,0 1-1 0 0,-1 0 1 0 0,1-1-1 0 0,-1 0 0 0 0,4-2 1 0 0,3-2 127 0 0,-1-1 1 0 0,0 0 0 0 0,13-14-1 0 0,-10 8-13 0 0,0 0 0 0 0,-1-1 0 0 0,-1-1 0 0 0,16-29 0 0 0,25-70 96 0 0,-24 50-300 0 0,-20 48-202 0 0,40-81-2881 0 0,-41 85 1080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28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35 175 12440 0 0,'0'0'1125'0'0,"9"0"-906"0"0,12-2 475 0 0,-18 1-218 0 0,0 1 0 0 0,0-1 0 0 0,-1 0 0 0 0,1 0 0 0 0,-1 0 0 0 0,1 0 1 0 0,-1 0-1 0 0,1 0 0 0 0,-1-1 0 0 0,1 1 0 0 0,-1-1 0 0 0,0 0 0 0 0,0 0 0 0 0,0 1 0 0 0,0-1 0 0 0,2-4 0 0 0,8-12 164 0 0,-7 11-290 0 0,0 0-1 0 0,-1 0 1 0 0,-1-1 0 0 0,5-10-1 0 0,-4 8 55 0 0,-3 7-339 0 0,1 0 0 0 0,-1 0 1 0 0,0 0-1 0 0,-1-1 0 0 0,1 1 0 0 0,0 0 0 0 0,-1 0 0 0 0,0-1 0 0 0,0-4 0 0 0,0-4 48 0 0,0 12-123 0 0,0-1 0 0 0,0 0 0 0 0,0 1 0 0 0,0-1 1 0 0,0 0-1 0 0,0 1 0 0 0,0-1 0 0 0,0 0 0 0 0,0 1 1 0 0,0-1-1 0 0,0 0 0 0 0,0 1 0 0 0,-1-1 0 0 0,1 0 0 0 0,0 1 1 0 0,-1-1-1 0 0,1 1 0 0 0,0-1 0 0 0,-1 1 0 0 0,1-1 1 0 0,0 1-1 0 0,-1-1 0 0 0,1 1 0 0 0,-1-1 0 0 0,1 1 1 0 0,-1-1-1 0 0,1 1 0 0 0,-1 0 0 0 0,0-1 0 0 0,1 1 0 0 0,-1 0 1 0 0,1 0-1 0 0,-1-1 0 0 0,-1 1 0 0 0,1-1 47 0 0,0 0 0 0 0,-1 1 0 0 0,1-1 0 0 0,0 1 0 0 0,-1-1 0 0 0,1 1 0 0 0,-1 0 0 0 0,1-1 0 0 0,-1 1 0 0 0,1 0 0 0 0,-1 0 0 0 0,1 0 0 0 0,-1 0 0 0 0,1 0 0 0 0,-1 0 0 0 0,1 1 0 0 0,-1-1 0 0 0,1 0 0 0 0,0 1 0 0 0,-1-1 0 0 0,1 1 0 0 0,-1 0 0 0 0,1-1 0 0 0,0 1 0 0 0,0 0 0 0 0,-1 0 1 0 0,1 0-1 0 0,-2 1 0 0 0,-4 4 38 0 0,0 0 1 0 0,1 1-1 0 0,-1 0 1 0 0,2 0 0 0 0,-1 0-1 0 0,1 0 1 0 0,0 1 0 0 0,-7 13-1 0 0,1 5 183 0 0,-13 39-1 0 0,23-58-238 0 0,-1-1 0 0 0,1 0-1 0 0,0 1 1 0 0,0-1 0 0 0,1 1-1 0 0,0-1 1 0 0,0 1 0 0 0,1-1-1 0 0,-1 1 1 0 0,1-1 0 0 0,1 0-1 0 0,3 12 1 0 0,-4-15-18 0 0,0-1-1 0 0,1 0 0 0 0,-1 0 1 0 0,0 0-1 0 0,1 0 1 0 0,-1 0-1 0 0,1 0 0 0 0,0-1 1 0 0,0 1-1 0 0,0 0 1 0 0,0-1-1 0 0,0 1 1 0 0,0-1-1 0 0,0 0 0 0 0,0 0 1 0 0,0 0-1 0 0,1 0 1 0 0,2 1-1 0 0,0-1-11 0 0,-1 1 0 0 0,1-1 0 0 0,0 0 0 0 0,0-1 0 0 0,0 1 0 0 0,0-1 0 0 0,1 0 0 0 0,4-1 0 0 0,3-1-454 0 0,-1-2-1 0 0,0 1 1 0 0,0-2-1 0 0,0 1 1 0 0,0-2-1 0 0,-1 0 0 0 0,21-13 1 0 0,-24 14-128 0 0,19-13-1439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29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134 334 5064 0 0,'-3'-1'528'0'0,"0"1"-1"0"0,0 0 0 0 0,1 0 1 0 0,-1 0-1 0 0,1 0 0 0 0,-1 1 0 0 0,0-1 1 0 0,1 1-1 0 0,-1-1 0 0 0,1 1 0 0 0,-1 0 0 0 0,1 0 1 0 0,-1 0-1 0 0,1 0 0 0 0,0 1 0 0 0,-1-1 1 0 0,1 0-1 0 0,0 1 0 0 0,0 0 0 0 0,-3 3 1 0 0,-23 24 4492 0 0,15-12-5326 0 0,8-9 540 0 0,0 0-1 0 0,1 0 0 0 0,0 0 0 0 0,0 0 1 0 0,1 1-1 0 0,0-1 0 0 0,0 1 0 0 0,1 0 1 0 0,0 0-1 0 0,1 0 0 0 0,0 0 0 0 0,0 1 1 0 0,1-1-1 0 0,0 0 0 0 0,1 0 0 0 0,0 0 1 0 0,0 0-1 0 0,5 16 0 0 0,-5-24-207 0 0,-1 0 0 0 0,1 1 0 0 0,0-1 0 0 0,0 1 0 0 0,0-1 0 0 0,0 0 0 0 0,0 0 0 0 0,0 0 0 0 0,0 1 0 0 0,0-1-1 0 0,0 0 1 0 0,0 0 0 0 0,0-1 0 0 0,1 1 0 0 0,-1 0 0 0 0,0 0 0 0 0,1 0 0 0 0,-1-1 0 0 0,1 1 0 0 0,-1-1 0 0 0,1 1 0 0 0,-1-1 0 0 0,1 0 0 0 0,-1 0 0 0 0,1 1-1 0 0,-1-1 1 0 0,1 0 0 0 0,-1 0 0 0 0,1 0 0 0 0,-1-1 0 0 0,1 1 0 0 0,2-1 0 0 0,2 0 47 0 0,0 0 1 0 0,-1-1 0 0 0,1 0-1 0 0,0 0 1 0 0,-1 0-1 0 0,1-1 1 0 0,5-3-1 0 0,-2-1 39 0 0,1 0-1 0 0,-1-1 1 0 0,0 0 0 0 0,0-1-1 0 0,7-9 1 0 0,35-52 69 0 0,-49 67-189 0 0,14-21 179 0 0,-1-2 1 0 0,-1 1 0 0 0,-2-2-1 0 0,14-39 1 0 0,-13 24 283 0 0,-3 1-1 0 0,8-60 1 0 0,-14 79-265 0 0,-2 13-42 0 0,-1 0 0 0 0,0 0 1 0 0,0 0-1 0 0,-1 0 0 0 0,0 0 0 0 0,-1-11 0 0 0,1 20-142 0 0,0-1 0 0 0,0 1 0 0 0,0 0 0 0 0,0 0 0 0 0,0 0 0 0 0,0-1 0 0 0,0 1 0 0 0,0 0 0 0 0,-1 0 1 0 0,1 0-1 0 0,0 0 0 0 0,0-1 0 0 0,0 1 0 0 0,0 0 0 0 0,0 0 0 0 0,0 0 0 0 0,0 0 0 0 0,-1-1 0 0 0,1 1 0 0 0,0 0 0 0 0,0 0 0 0 0,0 0 0 0 0,0 0 0 0 0,0 0 0 0 0,-1 0 0 0 0,1 0 0 0 0,0 0 0 0 0,0-1 0 0 0,0 1 0 0 0,-1 0 0 0 0,1 0 0 0 0,0 0 0 0 0,0 0 1 0 0,0 0-1 0 0,0 0 0 0 0,-1 0 0 0 0,1 0 0 0 0,0 0 0 0 0,0 0 0 0 0,0 0 0 0 0,-1 0 0 0 0,1 0 0 0 0,0 0 0 0 0,0 1 0 0 0,0-1 0 0 0,-1 0 0 0 0,1 0 0 0 0,0 0 0 0 0,0 0 0 0 0,0 0 0 0 0,0 0 0 0 0,0 0 0 0 0,-1 0 0 0 0,1 1 0 0 0,0-1 0 0 0,0 0 1 0 0,0 0-1 0 0,0 0 0 0 0,0 0 0 0 0,0 1 0 0 0,-1-1 0 0 0,1 0 0 0 0,0 0 0 0 0,0 0 0 0 0,0 0 0 0 0,0 1 0 0 0,0-1 0 0 0,0 0 0 0 0,-8 13 72 0 0,-12 28-1 0 0,-27 85 0 0 0,-1 49-1283 0 0,42-142-28 0 0,1 0 0 0 0,2 0 0 0 0,1 42 0 0 0,4-32-349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30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19 18079 0 0,'0'0'1960'0'0,"0"-11"-504"0"0,0 4 576 0 0,-2 9-3168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44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82 109 4144 0 0,'0'0'319'0'0,"-8"-16"1138"0"0,3 8 744 0 0,5 7-1978 0 0,-1 0 0 0 0,1 0 1 0 0,-1 0-1 0 0,1 0 0 0 0,-1 0 1 0 0,0 0-1 0 0,0 0 1 0 0,1 0-1 0 0,-1 0 0 0 0,0 0 1 0 0,0 0-1 0 0,0 0 0 0 0,-2 0 1 0 0,2-1-58 0 0,0 1 0 0 0,0 0 1 0 0,0 0-1 0 0,0-1 0 0 0,0 1 0 0 0,0-1 1 0 0,0 1-1 0 0,0 0 0 0 0,0-4 1 0 0,-3-3 642 0 0,4 6-506 0 0,1 1 0 0 0,-1-1 0 0 0,0 0 1 0 0,1 0-1 0 0,0 1 0 0 0,-1-1 0 0 0,1 0 1 0 0,0 1-1 0 0,0-1 0 0 0,1-1 0 0 0,1 0-32 0 0,-1 1-1 0 0,1 0 1 0 0,0 0-1 0 0,0 1 0 0 0,0-1 1 0 0,0 1-1 0 0,0-1 0 0 0,0 1 1 0 0,0 0-1 0 0,0 0 0 0 0,1 0 1 0 0,2 0-1 0 0,13-4 719 0 0,-19 5-954 0 0,1 0 0 0 0,-1 0 0 0 0,1 0 0 0 0,-1 0 0 0 0,1 0 0 0 0,-1 0-1 0 0,1 0 1 0 0,-1 0 0 0 0,1 0 0 0 0,-1 0 0 0 0,1 0 0 0 0,-1 0 0 0 0,1 0 0 0 0,-1 0-1 0 0,1 0 1 0 0,-1 1 0 0 0,1-1 0 0 0,-1 0 0 0 0,0 0 0 0 0,1 1 0 0 0,-1-1-1 0 0,1 0 1 0 0,-1 1 0 0 0,0-1 0 0 0,1 0 0 0 0,-1 1 0 0 0,0-1 0 0 0,1 0 0 0 0,-1 1-1 0 0,0-1 1 0 0,0 1 0 0 0,1-1 0 0 0,-1 1 0 0 0,0-1 0 0 0,0 1 0 0 0,0-1 0 0 0,0 1-1 0 0,1 0 1 0 0,-2 1-16 0 0,1 1 1 0 0,-1-1-1 0 0,0 0 0 0 0,0 1 0 0 0,1-1 0 0 0,-1 0 0 0 0,-1 0 0 0 0,1 0 0 0 0,0 0 0 0 0,-1 0 0 0 0,1 0 1 0 0,-3 2-1 0 0,-1 2 47 0 0,1-1 1 0 0,-1-1-1 0 0,-8 6 1 0 0,-32 22 582 0 0,42-31-579 0 0,1 0 0 0 0,0 1 0 0 0,-1-2 0 0 0,1 1-1 0 0,-1 0 1 0 0,1 0 0 0 0,-1-1 0 0 0,1 0 0 0 0,-1 1-1 0 0,-5-1 1 0 0,8 0-66 0 0,0 0 0 0 0,0 0-1 0 0,-1 0 1 0 0,1 0 0 0 0,0 0 0 0 0,0 0-1 0 0,-1-1 1 0 0,1 1 0 0 0,0 0-1 0 0,0 0 1 0 0,-1 0 0 0 0,1 0 0 0 0,0 0-1 0 0,0 0 1 0 0,0 0 0 0 0,-1-1-1 0 0,1 1 1 0 0,0 0 0 0 0,0 0 0 0 0,0 0-1 0 0,0-1 1 0 0,-1 1 0 0 0,1 0-1 0 0,0 0 1 0 0,0 0 0 0 0,0-1 0 0 0,0 1-1 0 0,0 0 1 0 0,0 0 0 0 0,-1-1-1 0 0,1 1 1 0 0,0 0 0 0 0,0 0 0 0 0,0-1-1 0 0,0 1 1 0 0,0 0 0 0 0,0 0-1 0 0,0-1 1 0 0,0 1 0 0 0,0 0 0 0 0,0-1-1 0 0,0 1 1 0 0,1 0 0 0 0,-1 0-1 0 0,0-1 1 0 0,0 1 0 0 0,0 0 0 0 0,0 0-1 0 0,0 0 1 0 0,0-1 0 0 0,1 1 0 0 0,-1 0-1 0 0,0 0 1 0 0,0 0 0 0 0,1-1-1 0 0,7-11 39 0 0,0-4-21 0 0,-7 14-71 0 0,0 0-1 0 0,0 0 1 0 0,0 0-1 0 0,0 0 0 0 0,1 0 1 0 0,-1 0-1 0 0,3-2 1 0 0,1-4-415 0 0,-2 0-29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51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5528 0 0,'-3'4'10688'0'0,"110"25"-8250"0"0,-22 1-1477 0 0,-70-24-634 0 0,7 1-62 0 0,32 3 215 0 0,1-4-260 0 0,36 2 16 0 0,0-1 174 0 0,2 0 116 0 0,-84-7-470 0 0,1 1-1 0 0,14 4 0 0 0,-15-3 18 0 0,1 0 0 0 0,16 0-1 0 0,60 3 398 0 0,-38-1-178 0 0,45 0 355 0 0,123-12 0 0 0,-160 8-391 0 0,12-3 6 0 0,-20 2-76 0 0,-46 1-176 0 0,78-8 263 0 0,27-3 68 0 0,-88 8-286 0 0,1 1-1 0 0,0 1 1 0 0,-1 0-1 0 0,1 1 0 0 0,26 5 1 0 0,-9-1 115 0 0,18 4-75 0 0,-13 1-95 0 0,48 2 0 0 0,-83-11 0 0 0,13 1 23 0 0,0-1 1 0 0,33-4-1 0 0,15-1 158 0 0,182 5 216 0 0,89-2-118 0 0,-127-6 279 0 0,-73-4-414 0 0,-73 5-69 0 0,80-18 0 0 0,3 3 36 0 0,-121 19-105 0 0,386-17 130 0 0,-195 25-136 0 0,91-15 0 0 0,-191 12 0 0 0,-35 1 0 0 0,313 12 128 0 0,-59 15 8 0 0,-302-27-54 0 0,100 4 604 0 0,-110-7-526 0 0,-4 1-41 0 0,-1-2-1 0 0,34-4 1 0 0,-24 3-54 0 0,-21 0-58 0 0,22 0-158 0 0,-30 2-24 0 0,0 1-1 0 0,1-1 1 0 0,-1 0-1 0 0,0 1 1 0 0,1-1 0 0 0,-1 1-1 0 0,0 0 1 0 0,0 0-1 0 0,1 0 1 0 0,2 2-1 0 0,3 1-1216 0 0,3 1-75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0:52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71 101 5984 0 0,'-2'0'208'0'0,"0"1"0"0"0,0 0 1 0 0,0-1-1 0 0,0 1 0 0 0,0-1 0 0 0,0 0 0 0 0,0 0 1 0 0,0 0-1 0 0,0 0 0 0 0,0 0 0 0 0,0 0 1 0 0,-1 0-1 0 0,1-1 0 0 0,0 1 0 0 0,0-1 1 0 0,0 1-1 0 0,0-1 0 0 0,0 0 0 0 0,0 0 1 0 0,1 0-1 0 0,-4-2 0 0 0,-5-2 1312 0 0,9 5-1399 0 0,0-1 0 0 0,0 0-1 0 0,0 0 1 0 0,0 1 0 0 0,1-1 0 0 0,-1 0 0 0 0,0 0-1 0 0,0 0 1 0 0,1 0 0 0 0,-1 0 0 0 0,0-1 0 0 0,1 1-1 0 0,-1 0 1 0 0,1 0 0 0 0,-1 0 0 0 0,1 0 0 0 0,0-1-1 0 0,0 1 1 0 0,-1 0 0 0 0,1-2 0 0 0,-1-31 1406 0 0,2 24-1149 0 0,-1 9-290 0 0,0 1 0 0 0,0-1 0 0 0,0 1-1 0 0,0-1 1 0 0,0 1 0 0 0,0-1-1 0 0,0 1 1 0 0,0-1 0 0 0,0 1-1 0 0,1-1 1 0 0,-1 1 0 0 0,0 0-1 0 0,0-1 1 0 0,0 1 0 0 0,1-1 0 0 0,-1 1-1 0 0,0 0 1 0 0,1-1 0 0 0,-1 1-1 0 0,0-1 1 0 0,1 1 0 0 0,-1 0-1 0 0,1 0 1 0 0,-1-1 0 0 0,0 1-1 0 0,1 0 1 0 0,-1 0 0 0 0,1-1-1 0 0,-1 1 1 0 0,1 0 0 0 0,-1 0 0 0 0,1 0-1 0 0,-1 0 1 0 0,1 0 0 0 0,-1 0-1 0 0,1 0 1 0 0,-1 0 0 0 0,2 0-1 0 0,25 4 214 0 0,-7-1 98 0 0,68-6 611 0 0,220-6 402 0 0,-245 6-1405 0 0,-36 1 139 0 0,32 1-1 0 0,94 9 647 0 0,341 35 96 0 0,-371-34-422 0 0,31 4 156 0 0,38 21-408 0 0,-22-3-36 0 0,-123-26-132 0 0,0-2 0 0 0,65-3 0 0 0,35-5 240 0 0,28-3 188 0 0,268-19 271 0 0,-112 7-756 0 0,-170 11 11 0 0,-60 7 0 0 0,308-2 0 0 0,-121 17 0 0 0,134-1 136 0 0,-401-12-142 0 0,-9 0-8 0 0,-1 0-1 0 0,1 0 1 0 0,-1-1-1 0 0,16-3 0 0 0,-25 4-480 0 0,-1-1 800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0:54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13304 0 0,'0'0'1201'0'0,"-1"1"-986"0"0,-1-1-120 0 0,1 1 0 0 0,0-1 0 0 0,0 1 0 0 0,-1 0 0 0 0,1-1 0 0 0,0 1 0 0 0,0 0 0 0 0,0 0 0 0 0,0 0 0 0 0,0 0 0 0 0,-5 5 5003 0 0,10 4-2884 0 0,-2-9-2027 0 0,-1 0 0 0 0,1 0 1 0 0,0 0-1 0 0,0 0 1 0 0,0 0-1 0 0,0 0 0 0 0,0-1 1 0 0,0 1-1 0 0,0-1 1 0 0,0 1-1 0 0,0-1 0 0 0,0 0 1 0 0,1 0-1 0 0,-1 0 1 0 0,2 0-1 0 0,10 1 44 0 0,29 2 628 0 0,1-1 0 0 0,48-5-1 0 0,-5 0-205 0 0,0 4-114 0 0,179-3 546 0 0,-213 2-1018 0 0,26-1-30 0 0,32 0 336 0 0,-76 2-92 0 0,64-6 1 0 0,-99 5-312 0 0,0 0 0 0 0,0 0 1 0 0,0 0-1 0 0,0 0 0 0 0,1 0 0 0 0,-1 0 0 0 0,0 0 1 0 0,0 0-1 0 0,0 0 0 0 0,0 0 0 0 0,0 0 1 0 0,1 0-1 0 0,-1 0 0 0 0,0 0 0 0 0,0 0 0 0 0,0 0 1 0 0,0 0-1 0 0,0 0 0 0 0,1 0 0 0 0,-1 0 0 0 0,0 0 1 0 0,0 0-1 0 0,0-1 0 0 0,0 1 0 0 0,0 0 1 0 0,0 0-1 0 0,1 0 0 0 0,-1 0 0 0 0,0 0 0 0 0,0 0 1 0 0,0 0-1 0 0,0 0 0 0 0,0-1 0 0 0,0 1 0 0 0,0 0 1 0 0,0 0-1 0 0,0 0 0 0 0,0 0 0 0 0,0 0 0 0 0,0-1 1 0 0,0 1-1 0 0,0 0 0 0 0,0 0 0 0 0,0 0 1 0 0,0 0-1 0 0,0 0 0 0 0,0-1 0 0 0,0 1 0 0 0,0 0 1 0 0,0 0-1 0 0,0 0 0 0 0,0 0 0 0 0,0 0 0 0 0,0-1 1 0 0,0 1-1 0 0,0 0 0 0 0,0 0 0 0 0,0 0 1 0 0,0 0-1 0 0,0 0 0 0 0,-9-8-1679 0 0,6 6 1170 0 0,0-6-620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0:55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28 138 3224 0 0,'-28'-21'21504'0'0,"35"23"-17994"0"0,0 1-3300 0 0,-1 0-1 0 0,1-1 1 0 0,8 2-1 0 0,-1-4 115 0 0,-1 0 0 0 0,1-1-1 0 0,0 0 1 0 0,-1-1 0 0 0,15-3-1 0 0,17-3 257 0 0,46-6-768 0 0,105-8 742 0 0,-112 19-439 0 0,134-1 261 0 0,113-1-111 0 0,-184-1-218 0 0,-37-8-47 0 0,-96 12 0 0 0,-7 2 0 0 0,0 0 0 0 0,0 1 0 0 0,9 1 0 0 0,-16-2 0 0 0,0 1 0 0 0,1-1 0 0 0,-1 0 0 0 0,0 0 0 0 0,0 0 0 0 0,1 0 0 0 0,-1 0 0 0 0,0-1 0 0 0,1 1 0 0 0,-1 0 0 0 0,0 0 0 0 0,0 0 0 0 0,1 0 0 0 0,-1 0 0 0 0,0 0 0 0 0,1 0 0 0 0,-1 0 0 0 0,0-1 0 0 0,0 1 0 0 0,0 0 0 0 0,1 0 0 0 0,-1 0 0 0 0,0-1 0 0 0,0 1 0 0 0,0 0 0 0 0,1 0 0 0 0,-1-1 0 0 0,0 1 0 0 0,0 0 0 0 0,0 0 0 0 0,0-1 0 0 0,0 1 0 0 0,1-1 0 0 0,1-10 0 0 0,-1 8 0 0 0,7-15-1592 0 0,-5 11-651 0 0,0 5 438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06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63 11024 0 0,'0'2'122'0'0,"0"0"0"0"0,-1 0 0 0 0,1 0 0 0 0,-1 0 0 0 0,0 0 0 0 0,1 0 0 0 0,-1-1 0 0 0,0 1 0 0 0,-2 2 0 0 0,-2 8 5657 0 0,13-10-4837 0 0,0 0-501 0 0,0-1 1 0 0,0 0-1 0 0,1 0 1 0 0,-1-1-1 0 0,0 0 1 0 0,12-1-1 0 0,-8 0 183 0 0,25 1-1 0 0,6 2-272 0 0,0-1 0 0 0,55-8 0 0 0,24 0-123 0 0,102 0 764 0 0,59-5 64 0 0,-158 6-794 0 0,109 7 124 0 0,-180 4-299 0 0,-36-3 32 0 0,1 0 1 0 0,-1-2 0 0 0,1 0 0 0 0,21-2-1 0 0,117-20 371 0 0,-133 20-417 0 0,213-12 714 0 0,-212 13-631 0 0,0-1 0 0 0,-1-1 0 0 0,26-6 0 0 0,-12-10-424 0 0,-37 19 40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11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18 103 6392 0 0,'0'0'577'0'0,"-11"-5"1555"0"0,4 2 3151 0 0,23 3 2841 0 0,51-5-6577 0 0,-6-2-886 0 0,47-3-282 0 0,320-15 947 0 0,-146 9-860 0 0,166-2 57 0 0,238 5 762 0 0,-314 37-165 0 0,-225-7-469 0 0,177 44 1 0 0,-244-45-580 0 0,80 5 0 0 0,-144-19-71 0 0,42 3 114 0 0,0-2-1 0 0,105-8 1 0 0,-40-2-11 0 0,-54 6-142 0 0,-39 2-7 0 0,-30-1-48 0 0,-11-8-6355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7:01:15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14 6912 0 0,'-33'-6'4641'0'0,"-2"-2"9586"0"0,39 12-13008 0 0,0-1-1119 0 0,1-1 1 0 0,-1 1-1 0 0,1-1 0 0 0,0 0 1 0 0,0-1-1 0 0,0 1 0 0 0,10 1 0 0 0,39 2 859 0 0,-17-2-231 0 0,222 22 1207 0 0,-123-11-1651 0 0,-9-1-392 0 0,-95-10 140 0 0,-21-1-2 0 0,1-1 1 0 0,18-1 0 0 0,13 0-32 0 0,-16 1 163 0 0,-26-1-158 0 0,-1 1-1 0 0,1-1 1 0 0,-1 0-1 0 0,0 0 0 0 0,1 0 1 0 0,-1-1-1 0 0,1 1 0 0 0,-1 0 1 0 0,1 0-1 0 0,-1 0 1 0 0,0 0-1 0 0,1 0 0 0 0,-1 0 1 0 0,1-1-1 0 0,-1 1 1 0 0,0 0-1 0 0,1 0 0 0 0,-1 0 1 0 0,1-1-1 0 0,-1 1 1 0 0,1-1-1 0 0,6-5 10 0 0,-7 6 86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21 due next Monday, November 30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Tuesday, December 1</a:t>
            </a:r>
            <a:r>
              <a:rPr lang="en-US" baseline="30000" dirty="0"/>
              <a:t>st</a:t>
            </a:r>
            <a:r>
              <a:rPr lang="en-US" dirty="0"/>
              <a:t> @ </a:t>
            </a:r>
            <a:r>
              <a:rPr lang="en-US" dirty="0" err="1"/>
              <a:t>11:59pm</a:t>
            </a:r>
            <a:r>
              <a:rPr lang="en-US" dirty="0"/>
              <a:t> (Week 9)</a:t>
            </a:r>
          </a:p>
          <a:p>
            <a:r>
              <a:rPr lang="en-US" dirty="0"/>
              <a:t>Exam 2 Review during discussion on Tuesday </a:t>
            </a:r>
          </a:p>
          <a:p>
            <a:pPr lvl="1"/>
            <a:r>
              <a:rPr lang="en-US" dirty="0" err="1"/>
              <a:t>9am</a:t>
            </a:r>
            <a:r>
              <a:rPr lang="en-US" dirty="0"/>
              <a:t> – </a:t>
            </a:r>
            <a:r>
              <a:rPr lang="en-US" dirty="0" err="1"/>
              <a:t>9:50am</a:t>
            </a:r>
            <a:r>
              <a:rPr lang="en-US" dirty="0"/>
              <a:t>, </a:t>
            </a:r>
            <a:r>
              <a:rPr lang="en-US" dirty="0" err="1"/>
              <a:t>10am</a:t>
            </a:r>
            <a:r>
              <a:rPr lang="en-US" dirty="0"/>
              <a:t> – </a:t>
            </a:r>
            <a:r>
              <a:rPr lang="en-US" dirty="0" err="1"/>
              <a:t>10:50am</a:t>
            </a:r>
            <a:endParaRPr lang="en-US" dirty="0"/>
          </a:p>
          <a:p>
            <a:r>
              <a:rPr lang="en-US" dirty="0"/>
              <a:t>Exam 2 – Released Tuesday @ </a:t>
            </a:r>
            <a:r>
              <a:rPr lang="en-US" dirty="0" err="1"/>
              <a:t>6pm</a:t>
            </a:r>
            <a:r>
              <a:rPr lang="en-US" dirty="0"/>
              <a:t>, due Wednesday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60 minutes once you start - see Piazza post for more details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BB7FBC-8467-4888-BB28-FFD3D4DCA72D}"/>
                  </a:ext>
                </a:extLst>
              </p14:cNvPr>
              <p14:cNvContentPartPr/>
              <p14:nvPr/>
            </p14:nvContentPartPr>
            <p14:xfrm>
              <a:off x="2762929" y="1720339"/>
              <a:ext cx="794160" cy="3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BB7FBC-8467-4888-BB28-FFD3D4DCA7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3929" y="1711699"/>
                <a:ext cx="8118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ED8EAB-FCDF-4349-8264-D51DAB2354F5}"/>
                  </a:ext>
                </a:extLst>
              </p14:cNvPr>
              <p14:cNvContentPartPr/>
              <p14:nvPr/>
            </p14:nvContentPartPr>
            <p14:xfrm>
              <a:off x="2387449" y="2148019"/>
              <a:ext cx="451800" cy="37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ED8EAB-FCDF-4349-8264-D51DAB2354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8809" y="2139019"/>
                <a:ext cx="4694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1CA602-614B-4B8C-BB07-3962EB9C7A8C}"/>
                  </a:ext>
                </a:extLst>
              </p14:cNvPr>
              <p14:cNvContentPartPr/>
              <p14:nvPr/>
            </p14:nvContentPartPr>
            <p14:xfrm>
              <a:off x="1847089" y="2570659"/>
              <a:ext cx="849240" cy="51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1CA602-614B-4B8C-BB07-3962EB9C7A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8089" y="2561659"/>
                <a:ext cx="8668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B134CDE-9FAF-436A-A4FF-0A861FA7A11D}"/>
                  </a:ext>
                </a:extLst>
              </p14:cNvPr>
              <p14:cNvContentPartPr/>
              <p14:nvPr/>
            </p14:nvContentPartPr>
            <p14:xfrm>
              <a:off x="881929" y="3017419"/>
              <a:ext cx="1682280" cy="52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B134CDE-9FAF-436A-A4FF-0A861FA7A1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929" y="3008419"/>
                <a:ext cx="16999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D62FCA-6A99-49C6-A0FB-42A97C80E461}"/>
                  </a:ext>
                </a:extLst>
              </p14:cNvPr>
              <p14:cNvContentPartPr/>
              <p14:nvPr/>
            </p14:nvContentPartPr>
            <p14:xfrm>
              <a:off x="1192249" y="3333139"/>
              <a:ext cx="379080" cy="14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D62FCA-6A99-49C6-A0FB-42A97C80E4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3249" y="3324139"/>
                <a:ext cx="3967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627141-543A-4C49-9E3A-FC6C0963FB68}"/>
                  </a:ext>
                </a:extLst>
              </p14:cNvPr>
              <p14:cNvContentPartPr/>
              <p14:nvPr/>
            </p14:nvContentPartPr>
            <p14:xfrm>
              <a:off x="2684089" y="3312979"/>
              <a:ext cx="517320" cy="49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627141-543A-4C49-9E3A-FC6C0963FB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75089" y="3304339"/>
                <a:ext cx="5349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E0882C-BFF7-4BBC-8FA9-35925013B37D}"/>
                  </a:ext>
                </a:extLst>
              </p14:cNvPr>
              <p14:cNvContentPartPr/>
              <p14:nvPr/>
            </p14:nvContentPartPr>
            <p14:xfrm>
              <a:off x="3877129" y="3752899"/>
              <a:ext cx="737280" cy="3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E0882C-BFF7-4BBC-8FA9-35925013B3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68489" y="3744259"/>
                <a:ext cx="7549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EC9A7EB-C71B-4471-A369-CB531BAE2C0C}"/>
                  </a:ext>
                </a:extLst>
              </p14:cNvPr>
              <p14:cNvContentPartPr/>
              <p14:nvPr/>
            </p14:nvContentPartPr>
            <p14:xfrm>
              <a:off x="6583969" y="3729499"/>
              <a:ext cx="1330920" cy="54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EC9A7EB-C71B-4471-A369-CB531BAE2C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74969" y="3720859"/>
                <a:ext cx="1348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B1C1B4-875A-4BD5-8528-9EFB0E76E791}"/>
                  </a:ext>
                </a:extLst>
              </p14:cNvPr>
              <p14:cNvContentPartPr/>
              <p14:nvPr/>
            </p14:nvContentPartPr>
            <p14:xfrm>
              <a:off x="1193689" y="4084819"/>
              <a:ext cx="301680" cy="32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B1C1B4-875A-4BD5-8528-9EFB0E76E7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5049" y="4075819"/>
                <a:ext cx="3193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63FFA9F-D21A-47D1-B9D0-1338BA77321A}"/>
                  </a:ext>
                </a:extLst>
              </p14:cNvPr>
              <p14:cNvContentPartPr/>
              <p14:nvPr/>
            </p14:nvContentPartPr>
            <p14:xfrm>
              <a:off x="4156849" y="4070779"/>
              <a:ext cx="1003320" cy="39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63FFA9F-D21A-47D1-B9D0-1338BA7732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48209" y="4061779"/>
                <a:ext cx="10209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61CA43E-7322-4A02-BABE-FFB2FE67826B}"/>
                  </a:ext>
                </a:extLst>
              </p14:cNvPr>
              <p14:cNvContentPartPr/>
              <p14:nvPr/>
            </p14:nvContentPartPr>
            <p14:xfrm>
              <a:off x="873289" y="4476859"/>
              <a:ext cx="249480" cy="280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61CA43E-7322-4A02-BABE-FFB2FE67826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4289" y="4468219"/>
                <a:ext cx="2671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2DDB3F5-AF14-4CB1-A614-E53C87465398}"/>
                  </a:ext>
                </a:extLst>
              </p14:cNvPr>
              <p14:cNvContentPartPr/>
              <p14:nvPr/>
            </p14:nvContentPartPr>
            <p14:xfrm>
              <a:off x="1104769" y="4639579"/>
              <a:ext cx="103320" cy="116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2DDB3F5-AF14-4CB1-A614-E53C874653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6129" y="4630579"/>
                <a:ext cx="1209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F143FE0-ED55-45F1-B4FD-B4C1FCAB2A69}"/>
                  </a:ext>
                </a:extLst>
              </p14:cNvPr>
              <p14:cNvContentPartPr/>
              <p14:nvPr/>
            </p14:nvContentPartPr>
            <p14:xfrm>
              <a:off x="1434529" y="4622659"/>
              <a:ext cx="105840" cy="150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F143FE0-ED55-45F1-B4FD-B4C1FCAB2A6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25889" y="4614019"/>
                <a:ext cx="1234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8D7F26-8A7B-4611-B3B5-3D4BE8CDB3C2}"/>
                  </a:ext>
                </a:extLst>
              </p14:cNvPr>
              <p14:cNvContentPartPr/>
              <p14:nvPr/>
            </p14:nvContentPartPr>
            <p14:xfrm>
              <a:off x="1632529" y="4518979"/>
              <a:ext cx="15120" cy="222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8D7F26-8A7B-4611-B3B5-3D4BE8CDB3C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23889" y="4509979"/>
                <a:ext cx="327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63D0396-5BA4-4BDB-A345-CAF1B9B29517}"/>
                  </a:ext>
                </a:extLst>
              </p14:cNvPr>
              <p14:cNvContentPartPr/>
              <p14:nvPr/>
            </p14:nvContentPartPr>
            <p14:xfrm>
              <a:off x="1662769" y="4616179"/>
              <a:ext cx="93600" cy="112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63D0396-5BA4-4BDB-A345-CAF1B9B295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53769" y="4607539"/>
                <a:ext cx="1112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F78038E-91E9-4DC3-91CB-BB9D3588696E}"/>
                  </a:ext>
                </a:extLst>
              </p14:cNvPr>
              <p14:cNvContentPartPr/>
              <p14:nvPr/>
            </p14:nvContentPartPr>
            <p14:xfrm>
              <a:off x="1814689" y="4580899"/>
              <a:ext cx="142560" cy="120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F78038E-91E9-4DC3-91CB-BB9D3588696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05689" y="4572259"/>
                <a:ext cx="1602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1F7DFAF-3BAC-4DC4-B939-E9929B91DDF5}"/>
                  </a:ext>
                </a:extLst>
              </p14:cNvPr>
              <p14:cNvContentPartPr/>
              <p14:nvPr/>
            </p14:nvContentPartPr>
            <p14:xfrm>
              <a:off x="4614049" y="4614379"/>
              <a:ext cx="14760" cy="164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1F7DFAF-3BAC-4DC4-B939-E9929B91DDF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05409" y="4605739"/>
                <a:ext cx="324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EAB50A5-B052-4458-862D-A4D7601E1370}"/>
                  </a:ext>
                </a:extLst>
              </p14:cNvPr>
              <p14:cNvContentPartPr/>
              <p14:nvPr/>
            </p14:nvContentPartPr>
            <p14:xfrm>
              <a:off x="4621249" y="4575139"/>
              <a:ext cx="136080" cy="138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EAB50A5-B052-4458-862D-A4D7601E137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12609" y="4566139"/>
                <a:ext cx="1537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5E0EE6F-77CC-45DD-A42A-E2F438927B28}"/>
                  </a:ext>
                </a:extLst>
              </p14:cNvPr>
              <p14:cNvContentPartPr/>
              <p14:nvPr/>
            </p14:nvContentPartPr>
            <p14:xfrm>
              <a:off x="4795129" y="4665859"/>
              <a:ext cx="124560" cy="117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5E0EE6F-77CC-45DD-A42A-E2F438927B2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86489" y="4656859"/>
                <a:ext cx="1422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5782BBB-E347-4E94-B1F5-2D61F61B82F7}"/>
                  </a:ext>
                </a:extLst>
              </p14:cNvPr>
              <p14:cNvContentPartPr/>
              <p14:nvPr/>
            </p14:nvContentPartPr>
            <p14:xfrm>
              <a:off x="4975129" y="4590619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5782BBB-E347-4E94-B1F5-2D61F61B82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66129" y="45819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91261FC-88F1-489A-BB55-030157F29A1A}"/>
                  </a:ext>
                </a:extLst>
              </p14:cNvPr>
              <p14:cNvContentPartPr/>
              <p14:nvPr/>
            </p14:nvContentPartPr>
            <p14:xfrm>
              <a:off x="4996369" y="4556419"/>
              <a:ext cx="133560" cy="218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91261FC-88F1-489A-BB55-030157F29A1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87729" y="4547779"/>
                <a:ext cx="1512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A040B6E-F994-4004-9AB7-89CA05A239CF}"/>
                  </a:ext>
                </a:extLst>
              </p14:cNvPr>
              <p14:cNvContentPartPr/>
              <p14:nvPr/>
            </p14:nvContentPartPr>
            <p14:xfrm>
              <a:off x="5147929" y="4668019"/>
              <a:ext cx="173160" cy="103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A040B6E-F994-4004-9AB7-89CA05A239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39289" y="4659379"/>
                <a:ext cx="1908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43959AF-7562-4593-8A9E-5B6E24BA6A43}"/>
                  </a:ext>
                </a:extLst>
              </p14:cNvPr>
              <p14:cNvContentPartPr/>
              <p14:nvPr/>
            </p14:nvContentPartPr>
            <p14:xfrm>
              <a:off x="5250889" y="4662979"/>
              <a:ext cx="225720" cy="254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43959AF-7562-4593-8A9E-5B6E24BA6A4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41889" y="4654339"/>
                <a:ext cx="243360" cy="27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94C3F6C-072F-490B-9ED7-A0C54BD5117D}"/>
              </a:ext>
            </a:extLst>
          </p:cNvPr>
          <p:cNvGrpSpPr/>
          <p:nvPr/>
        </p:nvGrpSpPr>
        <p:grpSpPr>
          <a:xfrm>
            <a:off x="3250369" y="4500619"/>
            <a:ext cx="963000" cy="258120"/>
            <a:chOff x="3250369" y="4500619"/>
            <a:chExt cx="96300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88DF8F5-4122-4C45-88B3-965223FA83B1}"/>
                    </a:ext>
                  </a:extLst>
                </p14:cNvPr>
                <p14:cNvContentPartPr/>
                <p14:nvPr/>
              </p14:nvContentPartPr>
              <p14:xfrm>
                <a:off x="3250369" y="4500619"/>
                <a:ext cx="207360" cy="234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88DF8F5-4122-4C45-88B3-965223FA83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41369" y="4491619"/>
                  <a:ext cx="225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29FF8EC-138D-4F02-8FA2-A2949BE192B5}"/>
                    </a:ext>
                  </a:extLst>
                </p14:cNvPr>
                <p14:cNvContentPartPr/>
                <p14:nvPr/>
              </p14:nvContentPartPr>
              <p14:xfrm>
                <a:off x="3448009" y="4627699"/>
                <a:ext cx="79920" cy="99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29FF8EC-138D-4F02-8FA2-A2949BE192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39009" y="4619059"/>
                  <a:ext cx="97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40D0E0-005B-415A-8A18-6AC0A14E8461}"/>
                    </a:ext>
                  </a:extLst>
                </p14:cNvPr>
                <p14:cNvContentPartPr/>
                <p14:nvPr/>
              </p14:nvContentPartPr>
              <p14:xfrm>
                <a:off x="3429649" y="4617259"/>
                <a:ext cx="100800" cy="141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740D0E0-005B-415A-8A18-6AC0A14E84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20649" y="4608259"/>
                  <a:ext cx="118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E535FFD-0B52-4CC1-B60D-EEE1428448A8}"/>
                    </a:ext>
                  </a:extLst>
                </p14:cNvPr>
                <p14:cNvContentPartPr/>
                <p14:nvPr/>
              </p14:nvContentPartPr>
              <p14:xfrm>
                <a:off x="3651769" y="4621579"/>
                <a:ext cx="141480" cy="95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E535FFD-0B52-4CC1-B60D-EEE1428448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42769" y="4612579"/>
                  <a:ext cx="159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B49B3CF-13E3-49F3-8A11-CAF6E111DFF1}"/>
                    </a:ext>
                  </a:extLst>
                </p14:cNvPr>
                <p14:cNvContentPartPr/>
                <p14:nvPr/>
              </p14:nvContentPartPr>
              <p14:xfrm>
                <a:off x="3845809" y="4503859"/>
                <a:ext cx="21600" cy="190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B49B3CF-13E3-49F3-8A11-CAF6E111DFF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36809" y="4494859"/>
                  <a:ext cx="39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70E23F-0BB6-4825-B974-EF8B286C9ED3}"/>
                    </a:ext>
                  </a:extLst>
                </p14:cNvPr>
                <p14:cNvContentPartPr/>
                <p14:nvPr/>
              </p14:nvContentPartPr>
              <p14:xfrm>
                <a:off x="3882889" y="4616179"/>
                <a:ext cx="88560" cy="86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70E23F-0BB6-4825-B974-EF8B286C9E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74249" y="4607539"/>
                  <a:ext cx="106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B5F32E-76A9-4028-8690-9D8EC3ABBA9D}"/>
                    </a:ext>
                  </a:extLst>
                </p14:cNvPr>
                <p14:cNvContentPartPr/>
                <p14:nvPr/>
              </p14:nvContentPartPr>
              <p14:xfrm>
                <a:off x="4042369" y="4593139"/>
                <a:ext cx="171000" cy="104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B5F32E-76A9-4028-8690-9D8EC3ABBA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33729" y="4584499"/>
                  <a:ext cx="18864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2C6277A-3CA9-43E6-BE43-A72ED14912D9}"/>
              </a:ext>
            </a:extLst>
          </p:cNvPr>
          <p:cNvGrpSpPr/>
          <p:nvPr/>
        </p:nvGrpSpPr>
        <p:grpSpPr>
          <a:xfrm>
            <a:off x="2273329" y="4480099"/>
            <a:ext cx="667080" cy="243000"/>
            <a:chOff x="2273329" y="4480099"/>
            <a:chExt cx="66708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57F595B-BF77-409D-950D-7697BD2BB96C}"/>
                    </a:ext>
                  </a:extLst>
                </p14:cNvPr>
                <p14:cNvContentPartPr/>
                <p14:nvPr/>
              </p14:nvContentPartPr>
              <p14:xfrm>
                <a:off x="2273329" y="4551379"/>
                <a:ext cx="270720" cy="165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57F595B-BF77-409D-950D-7697BD2BB9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64329" y="4542739"/>
                  <a:ext cx="288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417451-7470-4B89-8BF4-5B94DCFB3C9A}"/>
                    </a:ext>
                  </a:extLst>
                </p14:cNvPr>
                <p14:cNvContentPartPr/>
                <p14:nvPr/>
              </p14:nvContentPartPr>
              <p14:xfrm>
                <a:off x="2563849" y="4611139"/>
                <a:ext cx="89640" cy="111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417451-7470-4B89-8BF4-5B94DCFB3C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55209" y="4602139"/>
                  <a:ext cx="107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962396-879E-4A4F-A6C1-3932BB6EBDA0}"/>
                    </a:ext>
                  </a:extLst>
                </p14:cNvPr>
                <p14:cNvContentPartPr/>
                <p14:nvPr/>
              </p14:nvContentPartPr>
              <p14:xfrm>
                <a:off x="2691289" y="4480099"/>
                <a:ext cx="127080" cy="217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962396-879E-4A4F-A6C1-3932BB6EBD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82289" y="4471099"/>
                  <a:ext cx="1447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D950E5E-E81F-4FA0-B345-AEE9F8CF9AD1}"/>
                    </a:ext>
                  </a:extLst>
                </p14:cNvPr>
                <p14:cNvContentPartPr/>
                <p14:nvPr/>
              </p14:nvContentPartPr>
              <p14:xfrm>
                <a:off x="2932129" y="4700779"/>
                <a:ext cx="1080" cy="6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D950E5E-E81F-4FA0-B345-AEE9F8CF9AD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23489" y="4692139"/>
                  <a:ext cx="18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76251A7-A0A3-45C5-85F7-AC8D3D0F5B76}"/>
                    </a:ext>
                  </a:extLst>
                </p14:cNvPr>
                <p14:cNvContentPartPr/>
                <p14:nvPr/>
              </p14:nvContentPartPr>
              <p14:xfrm>
                <a:off x="2894689" y="4661179"/>
                <a:ext cx="45720" cy="39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6251A7-A0A3-45C5-85F7-AC8D3D0F5B7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85689" y="4652539"/>
                  <a:ext cx="6336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 Applications</a:t>
            </a:r>
          </a:p>
          <a:p>
            <a:r>
              <a:rPr lang="en-US" dirty="0"/>
              <a:t>Questions on Lecture 21?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B1DD29-E1A7-44A6-92D4-A5572A0B4BD1}"/>
                  </a:ext>
                </a:extLst>
              </p14:cNvPr>
              <p14:cNvContentPartPr/>
              <p14:nvPr/>
            </p14:nvContentPartPr>
            <p14:xfrm>
              <a:off x="924049" y="1726819"/>
              <a:ext cx="2040840" cy="5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B1DD29-E1A7-44A6-92D4-A5572A0B4B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409" y="1717819"/>
                <a:ext cx="2058480" cy="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MedianTracker</a:t>
            </a:r>
            <a:r>
              <a:rPr lang="en-US" dirty="0"/>
              <a:t> (draw the picture and 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4736610" cy="3263504"/>
          </a:xfrm>
        </p:spPr>
        <p:txBody>
          <a:bodyPr/>
          <a:lstStyle/>
          <a:p>
            <a:r>
              <a:rPr lang="en-US" dirty="0"/>
              <a:t>Draw the picture and the arrays for the following:</a:t>
            </a:r>
          </a:p>
          <a:p>
            <a:pPr lvl="1"/>
            <a:r>
              <a:rPr lang="en-US" dirty="0"/>
              <a:t>Add the following elements to the </a:t>
            </a:r>
            <a:r>
              <a:rPr lang="en-US" dirty="0" err="1"/>
              <a:t>MedianTracker</a:t>
            </a:r>
            <a:r>
              <a:rPr lang="en-US" dirty="0"/>
              <a:t> (in this order):</a:t>
            </a:r>
          </a:p>
          <a:p>
            <a:pPr lvl="2"/>
            <a:r>
              <a:rPr lang="en-US" dirty="0"/>
              <a:t>5, 10, 15, 20, 25, 30, 35</a:t>
            </a:r>
          </a:p>
          <a:p>
            <a:pPr lvl="1"/>
            <a:r>
              <a:rPr lang="en-US" dirty="0"/>
              <a:t>What is the result of the call to get() after adding all the elements?</a:t>
            </a:r>
          </a:p>
          <a:p>
            <a:pPr marL="34290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C26695-1560-4B9A-9E27-3435C1B41BAE}"/>
              </a:ext>
            </a:extLst>
          </p:cNvPr>
          <p:cNvSpPr txBox="1"/>
          <p:nvPr/>
        </p:nvSpPr>
        <p:spPr>
          <a:xfrm>
            <a:off x="0" y="-40623"/>
            <a:ext cx="762781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class Tracker {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PriorityQueue</a:t>
            </a:r>
            <a:r>
              <a:rPr lang="en-US" sz="1100" dirty="0"/>
              <a:t>&lt;Integer&gt; </a:t>
            </a:r>
            <a:r>
              <a:rPr lang="en-US" sz="1100" dirty="0" err="1"/>
              <a:t>pq1</a:t>
            </a:r>
            <a:r>
              <a:rPr lang="en-US" sz="1100" dirty="0"/>
              <a:t> = new </a:t>
            </a:r>
            <a:r>
              <a:rPr lang="en-US" sz="1100" dirty="0" err="1"/>
              <a:t>PriorityQueue</a:t>
            </a:r>
            <a:r>
              <a:rPr lang="en-US" sz="1100" dirty="0"/>
              <a:t>&lt;&gt;(</a:t>
            </a:r>
            <a:r>
              <a:rPr lang="en-US" sz="1100" dirty="0" err="1"/>
              <a:t>Collections.reverseOrder</a:t>
            </a:r>
            <a:r>
              <a:rPr lang="en-US" sz="1100" dirty="0"/>
              <a:t>(Integer::compare));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PriorityQueue</a:t>
            </a:r>
            <a:r>
              <a:rPr lang="en-US" sz="1100" dirty="0"/>
              <a:t>&lt;Integer&gt; </a:t>
            </a:r>
            <a:r>
              <a:rPr lang="en-US" sz="1100" dirty="0" err="1"/>
              <a:t>pq2</a:t>
            </a:r>
            <a:r>
              <a:rPr lang="en-US" sz="1100" dirty="0"/>
              <a:t> = new </a:t>
            </a:r>
            <a:r>
              <a:rPr lang="en-US" sz="1100" dirty="0" err="1"/>
              <a:t>PriorityQueue</a:t>
            </a:r>
            <a:r>
              <a:rPr lang="en-US" sz="1100" dirty="0"/>
              <a:t>&lt;&gt;(Integer::compare);</a:t>
            </a:r>
          </a:p>
          <a:p>
            <a:r>
              <a:rPr lang="en-US" sz="1100" dirty="0"/>
              <a:t>  void add(int n) {</a:t>
            </a:r>
          </a:p>
          <a:p>
            <a:r>
              <a:rPr lang="en-US" sz="1100" dirty="0"/>
              <a:t>    if(</a:t>
            </a:r>
            <a:r>
              <a:rPr lang="en-US" sz="1100" dirty="0" err="1"/>
              <a:t>pq2.size</a:t>
            </a:r>
            <a:r>
              <a:rPr lang="en-US" sz="1100" dirty="0"/>
              <a:t>() == 0 &amp;&amp; </a:t>
            </a:r>
            <a:r>
              <a:rPr lang="en-US" sz="1100" dirty="0" err="1"/>
              <a:t>pq1.size</a:t>
            </a:r>
            <a:r>
              <a:rPr lang="en-US" sz="1100" dirty="0"/>
              <a:t>() == 0)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pq2.add</a:t>
            </a:r>
            <a:r>
              <a:rPr lang="en-US" sz="1100" dirty="0"/>
              <a:t>(n);</a:t>
            </a:r>
          </a:p>
          <a:p>
            <a:r>
              <a:rPr lang="en-US" sz="1100" dirty="0"/>
              <a:t>      return;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  int current = get();</a:t>
            </a:r>
          </a:p>
          <a:p>
            <a:r>
              <a:rPr lang="en-US" sz="1100" dirty="0"/>
              <a:t>    if(n &gt;= current)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pq2.add</a:t>
            </a:r>
            <a:r>
              <a:rPr lang="en-US" sz="1100" dirty="0"/>
              <a:t>(n);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  else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pq1.add</a:t>
            </a:r>
            <a:r>
              <a:rPr lang="en-US" sz="1100" dirty="0"/>
              <a:t>(n);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  int </a:t>
            </a:r>
            <a:r>
              <a:rPr lang="en-US" sz="1100" dirty="0" err="1"/>
              <a:t>sizeDifference</a:t>
            </a:r>
            <a:r>
              <a:rPr lang="en-US" sz="1100" dirty="0"/>
              <a:t> = </a:t>
            </a:r>
            <a:r>
              <a:rPr lang="en-US" sz="1100" dirty="0" err="1"/>
              <a:t>pq2.size</a:t>
            </a:r>
            <a:r>
              <a:rPr lang="en-US" sz="1100" dirty="0"/>
              <a:t>() - </a:t>
            </a:r>
            <a:r>
              <a:rPr lang="en-US" sz="1100" dirty="0" err="1"/>
              <a:t>pq1.size</a:t>
            </a:r>
            <a:r>
              <a:rPr lang="en-US" sz="1100" dirty="0"/>
              <a:t>();</a:t>
            </a:r>
          </a:p>
          <a:p>
            <a:r>
              <a:rPr lang="en-US" sz="1100" dirty="0"/>
              <a:t>    if(</a:t>
            </a:r>
            <a:r>
              <a:rPr lang="en-US" sz="1100" dirty="0" err="1"/>
              <a:t>sizeDifference</a:t>
            </a:r>
            <a:r>
              <a:rPr lang="en-US" sz="1100" dirty="0"/>
              <a:t> &gt; 1) { </a:t>
            </a:r>
            <a:r>
              <a:rPr lang="en-US" sz="1100" dirty="0" err="1"/>
              <a:t>pq1.add</a:t>
            </a:r>
            <a:r>
              <a:rPr lang="en-US" sz="1100" dirty="0"/>
              <a:t>(</a:t>
            </a:r>
            <a:r>
              <a:rPr lang="en-US" sz="1100" dirty="0" err="1"/>
              <a:t>pq2.poll</a:t>
            </a:r>
            <a:r>
              <a:rPr lang="en-US" sz="1100" dirty="0"/>
              <a:t>()); }</a:t>
            </a:r>
          </a:p>
          <a:p>
            <a:r>
              <a:rPr lang="en-US" sz="1100" dirty="0"/>
              <a:t>    else if(</a:t>
            </a:r>
            <a:r>
              <a:rPr lang="en-US" sz="1100" dirty="0" err="1"/>
              <a:t>sizeDifference</a:t>
            </a:r>
            <a:r>
              <a:rPr lang="en-US" sz="1100" dirty="0"/>
              <a:t> &lt; -1) { </a:t>
            </a:r>
            <a:r>
              <a:rPr lang="en-US" sz="1100" dirty="0" err="1"/>
              <a:t>pq2.add</a:t>
            </a:r>
            <a:r>
              <a:rPr lang="en-US" sz="1100" dirty="0"/>
              <a:t>(</a:t>
            </a:r>
            <a:r>
              <a:rPr lang="en-US" sz="1100" dirty="0" err="1"/>
              <a:t>pq1.poll</a:t>
            </a:r>
            <a:r>
              <a:rPr lang="en-US" sz="1100" dirty="0"/>
              <a:t>()); }</a:t>
            </a:r>
          </a:p>
          <a:p>
            <a:r>
              <a:rPr lang="en-US" sz="1100" dirty="0"/>
              <a:t>  }</a:t>
            </a:r>
          </a:p>
          <a:p>
            <a:endParaRPr lang="en-US" sz="1100" dirty="0"/>
          </a:p>
          <a:p>
            <a:r>
              <a:rPr lang="en-US" sz="1100" dirty="0"/>
              <a:t>  int get() {</a:t>
            </a:r>
          </a:p>
          <a:p>
            <a:r>
              <a:rPr lang="en-US" sz="1100" dirty="0"/>
              <a:t>    if(</a:t>
            </a:r>
            <a:r>
              <a:rPr lang="en-US" sz="1100" dirty="0" err="1"/>
              <a:t>pq2.size</a:t>
            </a:r>
            <a:r>
              <a:rPr lang="en-US" sz="1100" dirty="0"/>
              <a:t>() == </a:t>
            </a:r>
            <a:r>
              <a:rPr lang="en-US" sz="1100" dirty="0" err="1"/>
              <a:t>pq1.size</a:t>
            </a:r>
            <a:r>
              <a:rPr lang="en-US" sz="1100" dirty="0"/>
              <a:t>()) { return (</a:t>
            </a:r>
            <a:r>
              <a:rPr lang="en-US" sz="1100" dirty="0" err="1"/>
              <a:t>pq2.peek</a:t>
            </a:r>
            <a:r>
              <a:rPr lang="en-US" sz="1100" dirty="0"/>
              <a:t>() + </a:t>
            </a:r>
            <a:r>
              <a:rPr lang="en-US" sz="1100" dirty="0" err="1"/>
              <a:t>pq1.peek</a:t>
            </a:r>
            <a:r>
              <a:rPr lang="en-US" sz="1100" dirty="0"/>
              <a:t>()) / 2; }</a:t>
            </a:r>
          </a:p>
          <a:p>
            <a:r>
              <a:rPr lang="en-US" sz="1100" dirty="0"/>
              <a:t>    if(</a:t>
            </a:r>
            <a:r>
              <a:rPr lang="en-US" sz="1100" dirty="0" err="1"/>
              <a:t>pq2.size</a:t>
            </a:r>
            <a:r>
              <a:rPr lang="en-US" sz="1100" dirty="0"/>
              <a:t>() &gt; </a:t>
            </a:r>
            <a:r>
              <a:rPr lang="en-US" sz="1100" dirty="0" err="1"/>
              <a:t>pq1.size</a:t>
            </a:r>
            <a:r>
              <a:rPr lang="en-US" sz="1100" dirty="0"/>
              <a:t>()) { return </a:t>
            </a:r>
            <a:r>
              <a:rPr lang="en-US" sz="1100" dirty="0" err="1"/>
              <a:t>pq2.peek</a:t>
            </a:r>
            <a:r>
              <a:rPr lang="en-US" sz="1100" dirty="0"/>
              <a:t>(); }</a:t>
            </a:r>
          </a:p>
          <a:p>
            <a:r>
              <a:rPr lang="en-US" sz="1100" dirty="0"/>
              <a:t>    else { return </a:t>
            </a:r>
            <a:r>
              <a:rPr lang="en-US" sz="1100" dirty="0" err="1"/>
              <a:t>pq1.peek</a:t>
            </a:r>
            <a:r>
              <a:rPr lang="en-US" sz="1100" dirty="0"/>
              <a:t>(); }</a:t>
            </a:r>
          </a:p>
          <a:p>
            <a:r>
              <a:rPr lang="en-US" sz="1100" dirty="0"/>
              <a:t>  }</a:t>
            </a:r>
          </a:p>
          <a:p>
            <a:endParaRPr lang="en-US" sz="1100" dirty="0"/>
          </a:p>
          <a:p>
            <a:r>
              <a:rPr lang="en-US" sz="1100" dirty="0"/>
              <a:t>  public String </a:t>
            </a:r>
            <a:r>
              <a:rPr lang="en-US" sz="1100" dirty="0" err="1"/>
              <a:t>toString</a:t>
            </a:r>
            <a:r>
              <a:rPr lang="en-US" sz="1100" dirty="0"/>
              <a:t>() {</a:t>
            </a:r>
          </a:p>
          <a:p>
            <a:r>
              <a:rPr lang="en-US" sz="1100" dirty="0"/>
              <a:t>    return "" + </a:t>
            </a:r>
            <a:r>
              <a:rPr lang="en-US" sz="1100" dirty="0" err="1"/>
              <a:t>pq1</a:t>
            </a:r>
            <a:r>
              <a:rPr lang="en-US" sz="1100" dirty="0"/>
              <a:t> + " " + </a:t>
            </a:r>
            <a:r>
              <a:rPr lang="en-US" sz="1100" dirty="0" err="1"/>
              <a:t>this.get</a:t>
            </a:r>
            <a:r>
              <a:rPr lang="en-US" sz="1100" dirty="0"/>
              <a:t>() + " " + </a:t>
            </a:r>
            <a:r>
              <a:rPr lang="en-US" sz="1100" dirty="0" err="1"/>
              <a:t>pq2</a:t>
            </a:r>
            <a:r>
              <a:rPr lang="en-US" sz="1100" dirty="0"/>
              <a:t>;</a:t>
            </a:r>
          </a:p>
          <a:p>
            <a:r>
              <a:rPr lang="en-US" sz="1100" dirty="0"/>
              <a:t>  }</a:t>
            </a:r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65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21?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3330</TotalTime>
  <Words>411</Words>
  <Application>Microsoft Office PowerPoint</Application>
  <PresentationFormat>On-screen Show (16:9)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Calibri Light</vt:lpstr>
      <vt:lpstr>Office Theme</vt:lpstr>
      <vt:lpstr>CSE 12 – Basic Data Structures and Object-Oriented Design Lecture 21</vt:lpstr>
      <vt:lpstr>Announcements</vt:lpstr>
      <vt:lpstr>Topics</vt:lpstr>
      <vt:lpstr>MedianTracker (draw the picture and arrays)</vt:lpstr>
      <vt:lpstr>PowerPoint Presentation</vt:lpstr>
      <vt:lpstr>Questions on Lecture 21?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208</cp:revision>
  <dcterms:modified xsi:type="dcterms:W3CDTF">2020-11-23T17:30:18Z</dcterms:modified>
</cp:coreProperties>
</file>