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72" r:id="rId5"/>
    <p:sldId id="273" r:id="rId6"/>
    <p:sldId id="26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31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21 4608 0 0,'0'0'208'0'0,"-14"2"108"0"0,12-1-170 0 0,-1-1-39 0 0,-6-3 1628 0 0,5 1-1647 0 0,-20-3 11889 0 0,24 5-11882 0 0,12 7 2083 0 0,-2-4-1889 0 0,0 0 0 0 0,0 0-1 0 0,1-1 1 0 0,-1 0 0 0 0,12 0 0 0 0,3 1-105 0 0,29 5 420 0 0,1-3-1 0 0,95-1 1 0 0,39-9 521 0 0,208-3 19 0 0,-197 16-328 0 0,13-1-153 0 0,-192-6-598 0 0,261 26 1258 0 0,-258-26-1229 0 0,0 0 0 0 0,0-1 0 0 0,41-7 0 0 0,-39 4-1 0 0,8-2 50 0 0,41-12 0 0 0,-32 7-32 0 0,-29 6-45 0 0,0-1-1 0 0,19-9 0 0 0,-29 12-50 0 0,24-11-30 0 0,-27 13-76 0 0,-1 0 0 0 0,0 0-1 0 0,1 0 1 0 0,-1 0 0 0 0,0 0-1 0 0,1 0 1 0 0,-1 0 0 0 0,0 0-1 0 0,1 0 1 0 0,-1-1 0 0 0,0 1-1 0 0,1 0 1 0 0,-1 0 0 0 0,0 0 0 0 0,1 0-1 0 0,-1-1 1 0 0,0 1 0 0 0,0 0-1 0 0,1 0 1 0 0,-1-1 0 0 0,0 1-1 0 0,0 0 1 0 0,0-1 0 0 0,1 1-1 0 0,-1 0 1 0 0,0 0 0 0 0,0-1-1 0 0,0 1 1 0 0,0 0 0 0 0,1-1-1 0 0,-1 1 1 0 0,0 0 0 0 0,0-1-1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03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3224 0 0,'-9'2'20823'0'0,"10"0"-20741"0"0,1 0 0 0 0,0-1 0 0 0,-1 1 0 0 0,1 0 0 0 0,0-1 0 0 0,0 1 0 0 0,0-1 0 0 0,0 0 0 0 0,0 1-1 0 0,0-1 1 0 0,1 0 0 0 0,-1 0 0 0 0,0-1 0 0 0,4 2 0 0 0,38 6 922 0 0,-29-6-909 0 0,17 1 379 0 0,1-1 0 0 0,38-3 1 0 0,-15 0-114 0 0,346-17 314 0 0,-335 13-627 0 0,176-7 133 0 0,87 4 302 0 0,-240 6-246 0 0,551 17 811 0 0,-344 5-805 0 0,304 13 403 0 0,-462-25-442 0 0,119 4 279 0 0,-231-12-432 0 0,7 0 91 0 0,49-5 1 0 0,-77 4-143 0 0,-2 1 4 0 0,-2-1 12 0 0,0-3-12 0 0,-2 4-22 0 0,0-1 0 0 0,0 0 0 0 0,0 1-1 0 0,0-1 1 0 0,0 1 0 0 0,0-1 0 0 0,0 1 0 0 0,0-1 0 0 0,0 0 0 0 0,0 1-1 0 0,0-1 1 0 0,0 1 0 0 0,0-1 0 0 0,-1 1 0 0 0,1-1 0 0 0,0 1 0 0 0,0-1-1 0 0,-1 0 1 0 0,1 1 0 0 0,0 0 0 0 0,-1-1 0 0 0,1 1 0 0 0,0-1 0 0 0,-2 0-1 0 0,2 0-96 0 0,-18-16-1653 0 0,5 5-632 0 0,7 6 1145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07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0 4144 0 0,'0'0'3461'0'0,"-11"2"943"0"0,-3 1-2945 0 0,13-3-886 0 0,-16 0 2657 0 0,16-1-3053 0 0,1 1 0 0 0,0 0-1 0 0,-1 0 1 0 0,1-1-1 0 0,0 1 1 0 0,-1 0-1 0 0,1 0 1 0 0,0 0-1 0 0,-1 0 1 0 0,1-1-1 0 0,-1 1 1 0 0,1 0 0 0 0,0 0-1 0 0,-1 0 1 0 0,1 0-1 0 0,-1 0 1 0 0,1 0-1 0 0,-1 0 1 0 0,1 0-1 0 0,0 0 1 0 0,-1 0 0 0 0,1 0-1 0 0,-1 0 1 0 0,1 0-1 0 0,-1 1 1 0 0,1-1-63 0 0,0 1 0 0 0,0-1 0 0 0,0 0 0 0 0,0 0 0 0 0,0 1 0 0 0,0-1 0 0 0,0 0 0 0 0,0 1 0 0 0,0-1 0 0 0,0 0 0 0 0,0 0 0 0 0,1 1 0 0 0,-1-1 0 0 0,0 0 0 0 0,0 0 0 0 0,0 1 0 0 0,0-1 0 0 0,1 0 1 0 0,-1 0-1 0 0,0 0 0 0 0,0 1 0 0 0,0-1 0 0 0,1 0 0 0 0,-1 0 0 0 0,0 0 0 0 0,0 0 0 0 0,1 1 0 0 0,-1-1 0 0 0,0 0 0 0 0,1 0 0 0 0,-1 0 0 0 0,0 0 0 0 0,0 0 0 0 0,1 0 0 0 0,-1 0 0 0 0,13 5 256 0 0,1-1 0 0 0,-1 0 0 0 0,1-1 0 0 0,0-1 0 0 0,0 0 0 0 0,21-1 0 0 0,12 3 181 0 0,97 3 12 0 0,-21-2 869 0 0,-42-2-1093 0 0,-44-2-205 0 0,62 8 1 0 0,-71-5-25 0 0,56 2 0 0 0,-82-6-84 0 0,-1 0 0 0 0,1 0-1 0 0,-1 0 1 0 0,0-1 0 0 0,1 1 0 0 0,-1 0-1 0 0,1 0 1 0 0,-1-1 0 0 0,0 1 0 0 0,1-1-1 0 0,-1 1 1 0 0,0-1 0 0 0,0 0 0 0 0,1 0-1 0 0,-1 1 1 0 0,0-1 0 0 0,0 0 0 0 0,0 0-1 0 0,0 0 1 0 0,0 0 0 0 0,0 0 0 0 0,0 0-1 0 0,0-1 1 0 0,-1 1 0 0 0,2-2 0 0 0,0-1-17 0 0,-1 0 0 0 0,1-1 0 0 0,-1 1 0 0 0,-1-1 0 0 0,1 1 1 0 0,0-1-1 0 0,-1 1 0 0 0,0-6 0 0 0,0 9-172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09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1 14280 0 0,'-11'10'1528'0'0,"6"-4"-727"0"0,0 1 0 0 0,0-1 0 0 0,1 1 0 0 0,0-1 0 0 0,0 1 0 0 0,1 0 0 0 0,-4 11 0 0 0,-5 9-115 0 0,-41 94 1503 0 0,-67 225 1 0 0,119-343-2287 0 0,-7 16-95 0 0,8-18 108 0 0,-1-1 0 0 0,1 0 0 0 0,0 1 0 0 0,-1-1 0 0 0,1 0 0 0 0,0 1 0 0 0,-1-1 0 0 0,1 0 0 0 0,-1 1 0 0 0,1-1 0 0 0,-1 0 0 0 0,1 0 0 0 0,-1 1 0 0 0,1-1 0 0 0,-1 0 1 0 0,1 0-1 0 0,-1 0 0 0 0,1 0 0 0 0,-1 0 0 0 0,1 0 0 0 0,-1 0 0 0 0,1 0 0 0 0,-1 0 0 0 0,1 0 0 0 0,-1 0 0 0 0,1 0 0 0 0,-1 0 0 0 0,1 0 0 0 0,-1 0 0 0 0,1-1 0 0 0,-1 1 0 0 0,1 0 1 0 0,-1 0-1 0 0,1-1 0 0 0,-1 1 0 0 0,1 0 0 0 0,0 0 0 0 0,-1-1 0 0 0,-11-10-1701 0 0,0-7-21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09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18831 0 0,'0'0'1706'0'0,"6"-5"-1372"0"0,7-5 459 0 0,49-37 3006 0 0,-43 30-3027 0 0,0 1-1 0 0,29-19 1 0 0,-39 30-647 0 0,0 0 0 0 0,0 1 0 0 0,0-1 0 0 0,1 2 0 0 0,-1-1 0 0 0,1 2 0 0 0,0-1 0 0 0,15-1 0 0 0,-20 4-116 0 0,-1 0 0 0 0,0 0 0 0 0,0 0 0 0 0,0 1 0 0 0,1 0 0 0 0,-1 0 0 0 0,0 0 0 0 0,0 0 0 0 0,0 1 0 0 0,0 0 0 0 0,0-1 0 0 0,-1 1 0 0 0,1 1 0 0 0,0-1 0 0 0,-1 1 0 0 0,0-1 0 0 0,5 5 0 0 0,-1 0 56 0 0,-1 0 0 0 0,0 1 0 0 0,0-1 0 0 0,0 1-1 0 0,-1 0 1 0 0,7 15 0 0 0,-3-5-222 0 0,-4-10-906 0 0,-1 0 0 0 0,5 14 0 0 0,-7-12-671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4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3680 0 0,'0'0'4170'0'0,"-1"13"3275"0"0,2-4-5581 0 0,0-7-1616 0 0,1 0 0 0 0,-1 0 0 0 0,1 0-1 0 0,0 0 1 0 0,0 0 0 0 0,0 0 0 0 0,0 0-1 0 0,0-1 1 0 0,0 1 0 0 0,0-1 0 0 0,1 1-1 0 0,-1-1 1 0 0,1 0 0 0 0,-1 0 0 0 0,1 0-1 0 0,-1 0 1 0 0,6 0 0 0 0,5 4 630 0 0,0 0-402 0 0,-1-1 1 0 0,1-1-1 0 0,-1 0 1 0 0,20 1-1 0 0,55 1 359 0 0,-36-4-272 0 0,730 4 1987 0 0,-768-5-2530 0 0,281-10 413 0 0,-29-6 587 0 0,266-53-1 0 0,-477 60-714 0 0,92-30 1 0 0,-121 30-238 0 0,-2-2 1 0 0,44-26-1 0 0,-65 37-97 0 0,-1-1 1 0 0,0 0-1 0 0,0 0 0 0 0,1 0 1 0 0,-1 0-1 0 0,0 0 0 0 0,0 0 0 0 0,0-1 1 0 0,0 1-1 0 0,0 0 0 0 0,-1 0 1 0 0,1-1-1 0 0,0 1 0 0 0,-1 0 1 0 0,1-1-1 0 0,-1 1 0 0 0,1-1 0 0 0,0-2 1 0 0,-1 4-8 0 0,-1 0 0 0 0,1 0 0 0 0,0-1 1 0 0,0 1-1 0 0,0 0 0 0 0,0 0 0 0 0,-1 0 1 0 0,1-1-1 0 0,0 1 0 0 0,0 0 0 0 0,0 0 1 0 0,-1 0-1 0 0,1 0 0 0 0,0-1 0 0 0,0 1 1 0 0,-1 0-1 0 0,1 0 0 0 0,0 0 0 0 0,0 0 0 0 0,-1 0 1 0 0,1 0-1 0 0,0 0 0 0 0,0 0 0 0 0,-1 0 1 0 0,1 0-1 0 0,0 0 0 0 0,-1 0 0 0 0,1 0 1 0 0,0 0-1 0 0,0 0 0 0 0,-1 0 0 0 0,1 0 1 0 0,0 0-1 0 0,0 0 0 0 0,-1 0 0 0 0,1 0 0 0 0,0 0 1 0 0,-11 3-1720 0 0,3 2-194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7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12 743 5064 0 0,'-12'19'19159'0'0,"13"-24"-18837"0"0,0 1 0 0 0,0-1 0 0 0,0 1 1 0 0,0-1-1 0 0,1 1 0 0 0,-1-1 0 0 0,5-6 0 0 0,5-15 301 0 0,37-112 1118 0 0,3-7-891 0 0,19-70-65 0 0,-57 179-701 0 0,18-37 1 0 0,-19 47-70 0 0,-5 11-5 0 0,-1 4 8 0 0,-2 1 0 0 0,5-14 0 0 0,-7 28-18 0 0,-1 4 0 0 0,-4 140-104 0 0,13 112-786 0 0,-4-206 1000 0 0,2 0 0 0 0,27 93 0 0 0,-31-135-110 0 0,0-1 0 0 0,7 13 0 0 0,-9-20 0 0 0,0 0 0 0 0,1-1 0 0 0,-1 1 0 0 0,1 0 0 0 0,0-1 0 0 0,0 1 0 0 0,0-1 0 0 0,0 0 0 0 0,4 3 0 0 0,-5-5 7 0 0,0 0 0 0 0,-1-1 1 0 0,1 1-1 0 0,-1 0 0 0 0,1-1 0 0 0,0 1 0 0 0,0-1 1 0 0,-1 0-1 0 0,1 1 0 0 0,0-1 0 0 0,0 0 0 0 0,-1 0 1 0 0,1 0-1 0 0,0 0 0 0 0,0 0 0 0 0,-1-1 0 0 0,1 1 0 0 0,0 0 1 0 0,0-1-1 0 0,-1 0 0 0 0,1 1 0 0 0,0-1 0 0 0,-1 0 1 0 0,1 0-1 0 0,2-1 0 0 0,1-2 99 0 0,-1 0 0 0 0,1 1 0 0 0,-1-1-1 0 0,0-1 1 0 0,0 1 0 0 0,5-8 0 0 0,-3 2-39 0 0,0 0 0 0 0,-1-1 0 0 0,-1 0 0 0 0,1 0-1 0 0,4-21 1 0 0,-1 2-60 0 0,39-152-274 0 0,-21 37 305 0 0,-24 128-1162 0 0,-1-25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8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32 11976 0 0,'-1'-1'178'0'0,"0"0"0"0"0,-1-1 0 0 0,1 1 0 0 0,0 0 1 0 0,0 0-1 0 0,-1 0 0 0 0,1 0 0 0 0,0 0 0 0 0,-1 0 1 0 0,1 0-1 0 0,-1 1 0 0 0,1-1 0 0 0,-1 0 0 0 0,1 1 0 0 0,-1 0 1 0 0,0-1-1 0 0,1 1 0 0 0,-1 0 0 0 0,0-1 0 0 0,1 1 1 0 0,-1 0-1 0 0,0 0 0 0 0,1 1 0 0 0,-1-1 0 0 0,0 0 1 0 0,1 0-1 0 0,-1 1 0 0 0,1-1 0 0 0,-1 1 0 0 0,-1 0 0 0 0,-8 3 1577 0 0,1 1-1 0 0,0 1 0 0 0,-16 10 0 0 0,21-12-1551 0 0,0 0 0 0 0,1 0 0 0 0,-1 1 0 0 0,1-1 0 0 0,0 1 0 0 0,0 0 0 0 0,1 1 0 0 0,-5 6 0 0 0,6-6-57 0 0,-1 0 0 0 0,1 0-1 0 0,-1 0 1 0 0,2 0 0 0 0,-1 0-1 0 0,1 0 1 0 0,0 0 0 0 0,0 1-1 0 0,1-1 1 0 0,-1 0 0 0 0,1 1 0 0 0,1-1-1 0 0,-1 0 1 0 0,1 1 0 0 0,1-1-1 0 0,-1 0 1 0 0,1 0 0 0 0,0 0-1 0 0,0 0 1 0 0,1 0 0 0 0,3 7-1 0 0,-1-6 1 0 0,0 0 0 0 0,0 0 0 0 0,0-1 0 0 0,1 0 0 0 0,0 0 0 0 0,0-1 0 0 0,12 9 0 0 0,-15-12-106 0 0,0-1 0 0 0,0 1 0 0 0,-1-1 0 0 0,1 0 0 0 0,0 1 0 0 0,1-1 0 0 0,-1-1 0 0 0,0 1 0 0 0,0 0 0 0 0,0-1 1 0 0,0 0-1 0 0,0 1 0 0 0,1-1 0 0 0,-1-1 0 0 0,0 1 0 0 0,0 0 0 0 0,0-1 0 0 0,1 0 0 0 0,-1 1 0 0 0,0-1 1 0 0,0 0-1 0 0,5-3 0 0 0,-2 0-16 0 0,-1 1 0 0 0,0-1-1 0 0,1 0 1 0 0,-1 0 0 0 0,-1-1 0 0 0,1 0 0 0 0,-1 1 0 0 0,8-12 0 0 0,-3 2 12 0 0,0-1 0 0 0,8-18 1 0 0,-12 20-45 0 0,-1 1 1 0 0,0-1 0 0 0,-1 0-1 0 0,0 0 1 0 0,2-26 0 0 0,-4 24-1501 0 0,-1-1 1 0 0,-2-23-1 0 0,-1 19-8472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8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30 4608 0 0,'0'0'353'0'0,"5"-21"11620"0"0,-6 21-11854 0 0,1-1 0 0 0,0 1 0 0 0,-1-1-1 0 0,1 0 1 0 0,-1 1 0 0 0,1-1 0 0 0,-1 1 0 0 0,1-1-1 0 0,-1 1 1 0 0,0 0 0 0 0,1-1 0 0 0,-1 1 0 0 0,1 0 0 0 0,-1-1-1 0 0,0 1 1 0 0,1 0 0 0 0,-1-1 0 0 0,0 1 0 0 0,1 0-1 0 0,-1 0 1 0 0,0 0 0 0 0,-1 0 0 0 0,0 0 46 0 0,1 0 1 0 0,-1 0-1 0 0,0 1 1 0 0,0-1-1 0 0,1 1 1 0 0,-1-1-1 0 0,0 1 1 0 0,1 0-1 0 0,-3 0 1 0 0,-4 4 328 0 0,1 0 0 0 0,-14 12 0 0 0,15-12-260 0 0,-1 2 64 0 0,-1 0-1 0 0,1 1 1 0 0,1-1-1 0 0,0 2 1 0 0,0-1-1 0 0,-10 18 1 0 0,4 0-75 0 0,-12 33 0 0 0,18-39 57 0 0,0 0 0 0 0,1 1 0 0 0,2-1-1 0 0,0 1 1 0 0,0 39 0 0 0,3-57-264 0 0,0 0 0 0 0,0 0 0 0 0,0-1 0 0 0,1 1 0 0 0,-1 0 0 0 0,1-1 0 0 0,0 1 0 0 0,0 0 0 0 0,0-1 0 0 0,0 1 0 0 0,0-1 0 0 0,0 0 0 0 0,1 1 0 0 0,-1-1 0 0 0,1 0-1 0 0,0 0 1 0 0,0 0 0 0 0,0 0 0 0 0,3 3 0 0 0,-3-4-121 0 0,0 0-1 0 0,-1 0 1 0 0,1 0-1 0 0,0 0 1 0 0,0 0-1 0 0,0 0 1 0 0,0-1-1 0 0,0 1 1 0 0,1-1-1 0 0,-1 0 1 0 0,0 1-1 0 0,0-1 1 0 0,0 0-1 0 0,0 0 1 0 0,0 0-1 0 0,0-1 1 0 0,1 1-1 0 0,-1 0 1 0 0,0-1-1 0 0,0 1 1 0 0,0-1-1 0 0,0 0 0 0 0,0 0 1 0 0,0 0-1 0 0,2-1 1 0 0,33-21-2406 0 0,-15 8 959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8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18863 0 0,'0'0'1428'0'0,"-5"16"-792"0"0,1-1 43 0 0,1 1-1 0 0,0-1 0 0 0,0 17 0 0 0,-1 7 56 0 0,-12 62 369 0 0,2-22-338 0 0,-5 141 0 0 0,19-213-795 0 0,1-1-1 0 0,-1 1 1 0 0,1 0-1 0 0,0-1 1 0 0,3 10 0 0 0,-3-15-55 0 0,-1 0 1 0 0,0 0-1 0 0,0-1 1 0 0,1 1 0 0 0,-1 0-1 0 0,0 0 1 0 0,1 0 0 0 0,-1 0-1 0 0,1 0 1 0 0,-1-1 0 0 0,1 1-1 0 0,-1 0 1 0 0,1 0-1 0 0,0-1 1 0 0,-1 1 0 0 0,1 0-1 0 0,0-1 1 0 0,0 1 0 0 0,-1-1-1 0 0,1 1 1 0 0,0-1 0 0 0,0 1-1 0 0,0-1 1 0 0,0 0 0 0 0,-1 1-1 0 0,1-1 1 0 0,0 0-1 0 0,0 0 1 0 0,0 1 0 0 0,0-1-1 0 0,0 0 1 0 0,0 0 0 0 0,0 0-1 0 0,0 0 1 0 0,0 0 0 0 0,0-1-1 0 0,0 1 1 0 0,0 0 0 0 0,0 0-1 0 0,-1-1 1 0 0,1 1-1 0 0,0 0 1 0 0,0-1 0 0 0,0 1-1 0 0,0-1 1 0 0,0 1 0 0 0,1-2-1 0 0,7-4-1234 0 0,0 0 0 0 0,0-1 0 0 0,0 0 0 0 0,13-14 0 0 0,-8 1-4781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9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11 11976 0 0,'0'0'546'0'0,"0"-1"-10"0"0,0-3-344 0 0,0 4-158 0 0,-1-1 0 0 0,1 1 0 0 0,0 0 0 0 0,0-1 0 0 0,0 1 0 0 0,-1 0 0 0 0,1-1-1 0 0,0 1 1 0 0,-1 0 0 0 0,1 0 0 0 0,0-1 0 0 0,-1 1 0 0 0,1 0 0 0 0,0 0 0 0 0,-1-1 0 0 0,1 1-1 0 0,0 0 1 0 0,-1 0 0 0 0,1 0 0 0 0,0 0 0 0 0,-1 0 0 0 0,1 0 0 0 0,-1 0 0 0 0,1 0 0 0 0,0 0-1 0 0,-1 0 1 0 0,1 0 0 0 0,-1 0 0 0 0,1 0 0 0 0,-1 0 0 0 0,-2 0 310 0 0,1 0 0 0 0,-1 0-1 0 0,1 1 1 0 0,-1-1 0 0 0,0 1 0 0 0,1 0 0 0 0,-1-1 0 0 0,1 1-1 0 0,-1 0 1 0 0,1 1 0 0 0,0-1 0 0 0,-1 0 0 0 0,1 1-1 0 0,-4 3 1 0 0,0 0 87 0 0,-1 0 0 0 0,1 1-1 0 0,-8 9 1 0 0,7-5-60 0 0,0 1 0 0 0,0 0 1 0 0,1 0-1 0 0,0 0 1 0 0,1 1-1 0 0,0 0 0 0 0,1 0 1 0 0,0 0-1 0 0,1 0 0 0 0,0 1 1 0 0,1-1-1 0 0,0 24 1 0 0,7-13 1249 0 0,12-26-1371 0 0,-15 1-200 0 0,0 1 0 0 0,0 0 0 0 0,0-1 0 0 0,0 0-1 0 0,-1 1 1 0 0,1-1 0 0 0,0 0 0 0 0,-1 0 0 0 0,0 0-1 0 0,1 0 1 0 0,-1 0 0 0 0,0 0 0 0 0,2-5-1 0 0,9-31 685 0 0,-9 27-563 0 0,0-1 0 0 0,0 1 0 0 0,1 0 0 0 0,1 0 0 0 0,9-15-1 0 0,2-9 1198 0 0,-16 35-1367 0 0,0 0 0 0 0,0 0 0 0 0,1 0 0 0 0,-1 0-1 0 0,0-1 1 0 0,0 1 0 0 0,0 0 0 0 0,0 0 0 0 0,0 0 0 0 0,1 0-1 0 0,-1 0 1 0 0,0 0 0 0 0,0-1 0 0 0,0 1 0 0 0,1 0-1 0 0,-1 0 1 0 0,0 0 0 0 0,0 0 0 0 0,0 0 0 0 0,1 0 0 0 0,-1 0-1 0 0,0 0 1 0 0,0 0 0 0 0,0 0 0 0 0,1 0 0 0 0,-1 0 0 0 0,0 0-1 0 0,0 0 1 0 0,1 0 0 0 0,-1 0 0 0 0,0 0 0 0 0,0 1-1 0 0,0-1 1 0 0,1 0 0 0 0,-1 0 0 0 0,0 0 0 0 0,0 0 0 0 0,0 0-1 0 0,0 0 1 0 0,1 0 0 0 0,-1 1 0 0 0,0-1 0 0 0,0 0-1 0 0,0 0 1 0 0,0 0 0 0 0,0 0 0 0 0,0 1 0 0 0,0-1 0 0 0,1 0-1 0 0,-1 0 1 0 0,0 0 0 0 0,0 1 0 0 0,0-1 0 0 0,0 0-1 0 0,0 0 1 0 0,0 0 0 0 0,0 1 0 0 0,0-1 0 0 0,5 14 29 0 0,-5-13-30 0 0,4 14-228 0 0,-1-5-379 0 0,0 1-1 0 0,0-1 1 0 0,7 13 0 0 0,-9-21 502 0 0,-1 0 0 0 0,1 0 0 0 0,0-1 0 0 0,0 1 0 0 0,1 0 0 0 0,-1-1 1 0 0,0 1-1 0 0,1-1 0 0 0,-1 1 0 0 0,1-1 0 0 0,-1 0 0 0 0,1 1 0 0 0,-1-1 0 0 0,1 0 0 0 0,0 0 1 0 0,0 0-1 0 0,0 0 0 0 0,-1 0 0 0 0,1-1 0 0 0,0 1 0 0 0,0-1 0 0 0,0 1 0 0 0,4 0 1 0 0,5-3-1634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33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 3224 0 0,'0'0'143'0'0,"-8"0"1615"0"0,-7-2 5322 0 0,32 5-387 0 0,34 9-4528 0 0,-25-6-1460 0 0,1 0 1 0 0,0-2-1 0 0,0 0 0 0 0,0-2 0 0 0,53-3 0 0 0,69-2 58 0 0,57-3-274 0 0,102 9 155 0 0,-106 3-251 0 0,-177-6-323 0 0,340-9 728 0 0,-275 5-434 0 0,98 9 0 0 0,-108 5-96 0 0,-33-1-20 0 0,-37-6-152 0 0,-1-1 0 0 0,1 0 0 0 0,0 0 0 0 0,0-1 0 0 0,0 0 0 0 0,16-2 0 0 0,-22 0-83 0 0,0 0 0 0 0,0 0 0 0 0,0-1 1 0 0,0 1-1 0 0,0-1 0 0 0,-1 0 0 0 0,1 0 0 0 0,-1 0 0 0 0,1-1 0 0 0,-1 1 1 0 0,0-1-1 0 0,0 0 0 0 0,0 0 0 0 0,0 0 0 0 0,0 0 0 0 0,-1 0 0 0 0,1 0 0 0 0,-1-1 1 0 0,3-6-1 0 0,-5 9-243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19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51 21047 0 0,'0'0'480'0'0,"-14"2"1332"0"0,9 1-1602 0 0,1-1-1 0 0,-1 0 0 0 0,1 1 0 0 0,0 0 0 0 0,0 0 1 0 0,0 1-1 0 0,0-1 0 0 0,-4 5 0 0 0,-1 1 543 0 0,6-6-460 0 0,1-1 1 0 0,-1 1 0 0 0,1 0-1 0 0,0 0 1 0 0,0 0-1 0 0,-4 6 1 0 0,6-8-211 0 0,1 0 0 0 0,-1 0 0 0 0,0 0 1 0 0,0-1-1 0 0,1 1 0 0 0,-1 0 0 0 0,1 0 0 0 0,-1-1 1 0 0,0 1-1 0 0,1 0 0 0 0,-1 0 0 0 0,1-1 0 0 0,0 1 0 0 0,-1-1 1 0 0,2 2-1 0 0,-2-1 49 0 0,3 2-102 0 0,-1-1-1 0 0,1 1 0 0 0,-1 0 0 0 0,1-1 0 0 0,0 0 0 0 0,0 1 0 0 0,0-1 1 0 0,0 0-1 0 0,0 0 0 0 0,0-1 0 0 0,0 1 0 0 0,6 1 0 0 0,5 1 394 0 0,27 5-1 0 0,-17-4 221 0 0,-17-4-412 0 0,-6-1-222 0 0,1 0-1 0 0,-1 0 1 0 0,1 0-1 0 0,0 0 0 0 0,-1 1 1 0 0,1-1-1 0 0,-1 0 0 0 0,1 1 1 0 0,-1-1-1 0 0,0 1 1 0 0,1-1-1 0 0,-1 1 0 0 0,1 0 1 0 0,-1 0-1 0 0,0 0 0 0 0,0 0 1 0 0,1 0-1 0 0,-1 0 1 0 0,0 0-1 0 0,0 0 0 0 0,0 0 1 0 0,1 3-1 0 0,0 0-28 0 0,-2-3-2 0 0,0 0 1 0 0,0-1 0 0 0,0 1-1 0 0,0 0 1 0 0,0 0-1 0 0,0-1 1 0 0,0 1 0 0 0,-1 0-1 0 0,1 0 1 0 0,0 0-1 0 0,0-1 1 0 0,-1 1 0 0 0,1 0-1 0 0,-1-1 1 0 0,1 1 0 0 0,-1 0-1 0 0,1-1 1 0 0,-1 1-1 0 0,1-1 1 0 0,-1 1 0 0 0,0 0-1 0 0,-14 10-715 0 0,11-9 207 0 0,1-1-1 0 0,-1 1 1 0 0,0-1-1 0 0,0-1 1 0 0,0 1-1 0 0,0 0 1 0 0,0-1-1 0 0,0 0 1 0 0,-6 0 0 0 0,2-2-1271 0 0</inkml:trace>
  <inkml:trace contextRef="#ctx0" brushRef="#br0" timeOffset="1">307 1 23119 0 0,'0'0'2322'0'0,"3"15"-1681"0"0,-3-5-12 0 0,-1-1-165 0 0,1 0 0 0 0,0 0 0 0 0,1 0 1 0 0,0 1-1 0 0,0-2 0 0 0,1 1 0 0 0,0 0 0 0 0,6 13 0 0 0,15 17-65 0 0,-18-31-362 0 0,3 13 38 0 0,-8-18-89 0 0,-1 0-1 0 0,1 0 1 0 0,-1 0 0 0 0,0 0 0 0 0,0-1-1 0 0,0 1 1 0 0,0 0 0 0 0,0-1-1 0 0,-1 1 1 0 0,1-1 0 0 0,-1 1 0 0 0,1-1-1 0 0,-1 0 1 0 0,0 0 0 0 0,0 1-1 0 0,-5 2 1 0 0,-3 4-708 0 0,-1-1 0 0 0,-15 9 0 0 0,18-12 111 0 0,-6 4-555 0 0,-2-1-32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0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21 10136 0 0,'-6'1'200'0'0,"0"-1"0"0"0,0 1 0 0 0,0-1 0 0 0,0-1 0 0 0,1 1 0 0 0,-1-1 0 0 0,0 0 0 0 0,0 0 0 0 0,0-1 0 0 0,-8-3 0 0 0,5 2 1133 0 0,0 1-1 0 0,0 0 1 0 0,-12-1-1 0 0,11 2-299 0 0,-1 1 0 0 0,1 0 0 0 0,-16 3 0 0 0,22-2-874 0 0,0 0 1 0 0,0 0 0 0 0,0 0 0 0 0,0 0 0 0 0,1 1-1 0 0,-1 0 1 0 0,0-1 0 0 0,1 1 0 0 0,-1 1 0 0 0,1-1-1 0 0,-6 6 1 0 0,2-1 36 0 0,1 0 0 0 0,0 1-1 0 0,0-1 1 0 0,1 1 0 0 0,0 0-1 0 0,0 1 1 0 0,1-1 0 0 0,-5 15-1 0 0,7-17-105 0 0,1-1 1 0 0,-1 0-1 0 0,1 0 0 0 0,0 1 0 0 0,1-1 0 0 0,-1 1 0 0 0,1-1 0 0 0,0 0 0 0 0,1 1 0 0 0,-1-1 0 0 0,1 1 0 0 0,0-1 0 0 0,0 0 0 0 0,1 1 0 0 0,0-1 0 0 0,4 8 0 0 0,-5-10-63 0 0,0 0 0 0 0,0-1 1 0 0,1 1-1 0 0,-1-1 0 0 0,1 1 0 0 0,0-1 0 0 0,0 0 0 0 0,0 0 1 0 0,0 0-1 0 0,0 0 0 0 0,0 0 0 0 0,1 0 0 0 0,-1-1 0 0 0,1 1 0 0 0,-1-1 1 0 0,1 1-1 0 0,0-1 0 0 0,-1 0 0 0 0,1 0 0 0 0,0 0 0 0 0,0-1 0 0 0,0 1 1 0 0,-1-1-1 0 0,1 1 0 0 0,0-1 0 0 0,0 0 0 0 0,0 0 0 0 0,0 0 0 0 0,0 0 1 0 0,0-1-1 0 0,0 1 0 0 0,0-1 0 0 0,-1 0 0 0 0,1 0 0 0 0,4-2 1 0 0,8-4 19 0 0,-2 0 0 0 0,1-1 0 0 0,-1-1 1 0 0,0 0-1 0 0,14-14 0 0 0,-20 17-57 0 0,31-31-1218 0 0,-14 12-6707 0 0,-10 12-296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0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0 400 17503 0 0,'0'0'1588'0'0,"12"-10"-1129"0"0,-2 0 569 0 0,-1-1 1 0 0,-1 0-1 0 0,0-1 0 0 0,0 1 1 0 0,11-26-1 0 0,4-5 574 0 0,-1-1-283 0 0,25-60 1 0 0,-19 36-790 0 0,-13 25-355 0 0,-13 67-122 0 0,-2-1-53 0 0,0 2 0 0 0,0 0 0 0 0,8 49 0 0 0,-4-57 39 0 0,-4-13-4 0 0,1-1-1 0 0,-1 1 0 0 0,1 0 1 0 0,1 0-1 0 0,-1-1 0 0 0,1 1 1 0 0,0 0-1 0 0,0-1 0 0 0,0 0 1 0 0,0 1-1 0 0,1-1 0 0 0,0 0 1 0 0,3 4-1 0 0,-5-8-17 0 0,-1 0 1 0 0,1 0-1 0 0,0 1 0 0 0,-1-1 0 0 0,1 0 1 0 0,0 0-1 0 0,-1 0 0 0 0,1 0 0 0 0,0 0 1 0 0,-1 1-1 0 0,1-1 0 0 0,0-1 0 0 0,-1 1 1 0 0,1 0-1 0 0,0 0 0 0 0,-1 0 0 0 0,1 0 1 0 0,-1 0-1 0 0,1-1 0 0 0,0 1 0 0 0,0-1 1 0 0,13-6 66 0 0,-4-2-29 0 0,1-1-1 0 0,-1 0 1 0 0,-1-1-1 0 0,0 0 1 0 0,14-21-1 0 0,30-67-1102 0 0,-43 78 121 0 0,-2 5-138 0 0,-1 1-14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1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45 21191 0 0,'0'-18'2127'0'0,"6"-9"-43"0"0,-14 40-1919 0 0,1 14-235 0 0,2 1-1 0 0,-3 37 1 0 0,3-12 216 0 0,3-30-109 0 0,1 30 0 0 0,1-10-38 0 0,0-14 1 0 0,1 1 0 0 0,1-2 0 0 0,1 1 0 0 0,8 30 0 0 0,-10-55 102 0 0,0 1 0 0 0,1-1 0 0 0,-1 1 0 0 0,1-1 0 0 0,0 0 0 0 0,0 0 0 0 0,0 0 0 0 0,1 0 0 0 0,3 5 0 0 0,-5-8-70 0 0,0 0 0 0 0,0 0 0 0 0,0 0 0 0 0,1 0 0 0 0,-1 0-1 0 0,0 0 1 0 0,0-1 0 0 0,1 1 0 0 0,-1 0 0 0 0,1-1 0 0 0,-1 1 0 0 0,0 0 0 0 0,1-1-1 0 0,-1 0 1 0 0,1 1 0 0 0,-1-1 0 0 0,1 0 0 0 0,-1 0 0 0 0,1 0 0 0 0,-1 0 0 0 0,1 0-1 0 0,-1 0 1 0 0,1 0 0 0 0,-1-1 0 0 0,1 1 0 0 0,-1-1 0 0 0,1 1 0 0 0,-1-1 0 0 0,1 1-1 0 0,-1-1 1 0 0,2-1 0 0 0,2-1-32 0 0,0 0 0 0 0,0-1 0 0 0,-1 0 0 0 0,1 0 0 0 0,-1 0 0 0 0,0-1 0 0 0,0 1 0 0 0,6-11 0 0 0,-2 2 0 0 0,-1 0 0 0 0,9-20 0 0 0,11-25 615 0 0,-14 34 19 0 0,12-39 0 0 0,-23 58-622 0 0,-1 0-1 0 0,1 0 1 0 0,0 0 0 0 0,0 0 0 0 0,1 1 0 0 0,-1-1-1 0 0,1 1 1 0 0,0-1 0 0 0,1 1 0 0 0,-1 0 0 0 0,1 0-1 0 0,-1 1 1 0 0,8-6 0 0 0,-11 9-12 0 0,0 0 0 0 0,0-1 0 0 0,0 1 0 0 0,1 0 0 0 0,-1 0 0 0 0,0 0 0 0 0,0 0 0 0 0,0 0 0 0 0,1 0 0 0 0,-1 0 0 0 0,0-1 0 0 0,0 1 0 0 0,1 0 0 0 0,-1 0 0 0 0,0 0 0 0 0,0 0 0 0 0,1 0 0 0 0,-1 0 0 0 0,0 0 0 0 0,0 0 0 0 0,1 0 0 0 0,-1 0 0 0 0,0 0 0 0 0,0 0 0 0 0,1 1 0 0 0,-1-1 0 0 0,0 0 0 0 0,0 0 0 0 0,1 0 0 0 0,-1 0 0 0 0,0 0 0 0 0,0 0 0 0 0,0 1 0 0 0,1-1 0 0 0,-1 0 0 0 0,0 0 0 0 0,0 0 0 0 0,0 0 0 0 0,0 1 0 0 0,1-1 0 0 0,-1 0 0 0 0,0 0 0 0 0,0 1 0 0 0,0-1 0 0 0,0 0 0 0 0,0 0 0 0 0,0 0 0 0 0,0 1 0 0 0,0-1 0 0 0,0 0 0 0 0,0 0 0 0 0,0 1 0 0 0,0-1 0 0 0,0 1 0 0 0,0-1 0 0 0,9 22 0 0 0,-1 0 0 0 0,-2 0 0 0 0,7 39 0 0 0,-7-30 0 0 0,11 35 0 0 0,-15-62 0 0 0,0 1 0 0 0,0-1 0 0 0,0 0 0 0 0,0 0 0 0 0,5 6 0 0 0,-6-9 0 0 0,0 0 0 0 0,0 0 0 0 0,0 1 0 0 0,1-1 0 0 0,-1 0 0 0 0,0 0 0 0 0,0 0 0 0 0,1 0 0 0 0,-1 0 0 0 0,1 0 0 0 0,-1-1 0 0 0,1 1 0 0 0,-1 0 0 0 0,1-1 0 0 0,-1 1 0 0 0,1-1 0 0 0,3 1 0 0 0,-4-1 10 0 0,0 0 1 0 0,1-1-1 0 0,-1 1 0 0 0,0-1 1 0 0,0 1-1 0 0,0-1 0 0 0,1 1 1 0 0,-1-1-1 0 0,0 0 0 0 0,0 1 1 0 0,0-1-1 0 0,0 0 0 0 0,0 0 1 0 0,1-1-1 0 0,14-16 594 0 0,-13 14-432 0 0,2-3-88 0 0,8-7 174 0 0,-2-2 1 0 0,0 1-1 0 0,14-28 0 0 0,71-146-258 0 0,-94 185-623 0 0,0 0-1 0 0,0 0 1 0 0,1 1-1 0 0,-1-1 1 0 0,1 1 0 0 0,0-1-1 0 0,0 1 1 0 0,7-5 0 0 0,-7 7-1423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1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1 304 12440 0 0,'8'-2'1290'0'0,"6"-5"-13"0"0,0 0-1 0 0,-1 0 0 0 0,0-2 1 0 0,-1 1-1 0 0,17-16 1 0 0,-17 12-999 0 0,0 0 0 0 0,-2 0 1 0 0,1-1-1 0 0,-2 0 0 0 0,0 0 1 0 0,0-1-1 0 0,-1 0 1 0 0,8-23-1 0 0,-13 29-87 0 0,-1 1 1 0 0,0 0 0 0 0,0-1-1 0 0,-1 1 1 0 0,0-1-1 0 0,0-11 1 0 0,-1 17-168 0 0,0 0 0 0 0,-1 0 1 0 0,1 0-1 0 0,0 1 1 0 0,-1-1-1 0 0,1 0 0 0 0,-1 0 1 0 0,1 0-1 0 0,-1 1 0 0 0,0-1 1 0 0,0 0-1 0 0,0 1 0 0 0,-2-4 1 0 0,2 4-25 0 0,0 1 0 0 0,0-1 0 0 0,0 0 0 0 0,0 0 0 0 0,0 1 0 0 0,0-1 0 0 0,0 1-1 0 0,0-1 1 0 0,-1 1 0 0 0,1 0 0 0 0,0-1 0 0 0,0 1 0 0 0,-1 0 0 0 0,1 0 0 0 0,0 0 0 0 0,-1 0 0 0 0,1 0 0 0 0,0 0 0 0 0,0 0 0 0 0,-1 0 0 0 0,1 0 0 0 0,-2 1 0 0 0,0 0 73 0 0,0 1 0 0 0,0-1 0 0 0,0 0 0 0 0,0 1 0 0 0,0 0 0 0 0,0-1 0 0 0,1 1 0 0 0,-5 5 0 0 0,-20 20 923 0 0,19-19-774 0 0,0 2-209 0 0,0 0-1 0 0,1 0 1 0 0,0 1 0 0 0,1-1-1 0 0,0 1 1 0 0,0 1 0 0 0,1-1 0 0 0,1 1-1 0 0,0 0 1 0 0,0 0 0 0 0,1 0-1 0 0,-1 18 1 0 0,3-27-45 0 0,1 0 0 0 0,0 0 0 0 0,0-1 0 0 0,0 1 0 0 0,1 0-1 0 0,-1 0 1 0 0,1 0 0 0 0,0-1 0 0 0,-1 1 0 0 0,1 0 0 0 0,0-1 0 0 0,1 1 0 0 0,-1 0 0 0 0,0-1-1 0 0,1 0 1 0 0,-1 1 0 0 0,1-1 0 0 0,0 0 0 0 0,2 3 0 0 0,-1-3-32 0 0,-1 0 1 0 0,1 0 0 0 0,0-1-1 0 0,-1 1 1 0 0,1-1 0 0 0,0 0-1 0 0,0 0 1 0 0,0 0 0 0 0,0 0-1 0 0,0 0 1 0 0,0-1 0 0 0,0 1-1 0 0,0-1 1 0 0,0 0 0 0 0,0 0-1 0 0,0 0 1 0 0,7-1 0 0 0,17-5-3538 0 0,-12 2-752 0 0,10-1-3358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1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92 293 15056 0 0,'-20'21'906'0'0,"16"-17"-759"0"0,0 0 0 0 0,0 0 0 0 0,1 0 0 0 0,-5 6 0 0 0,2 0 125 0 0,0 1 0 0 0,0 0 0 0 0,1-1 0 0 0,0 2 0 0 0,1-1 0 0 0,-3 16 0 0 0,3-10 498 0 0,2-8 12 0 0,1 0-1 0 0,-1 0 0 0 0,1 13 1 0 0,1-21-661 0 0,0 1-1 0 0,0 0 1 0 0,0 0 0 0 0,1-1 0 0 0,-1 1 0 0 0,0 0-1 0 0,1-1 1 0 0,-1 1 0 0 0,1 0 0 0 0,-1-1-1 0 0,1 1 1 0 0,0-1 0 0 0,0 1 0 0 0,0-1-1 0 0,0 1 1 0 0,0-1 0 0 0,0 1 0 0 0,0-1-1 0 0,0 0 1 0 0,1 0 0 0 0,-1 0 0 0 0,0 0-1 0 0,4 2 1 0 0,-4-2-93 0 0,1-1 1 0 0,0 0-1 0 0,0 1 0 0 0,0-1 0 0 0,0 0 1 0 0,0 0-1 0 0,0 0 0 0 0,0 0 0 0 0,0 0 1 0 0,-1 0-1 0 0,1-1 0 0 0,0 1 0 0 0,0 0 0 0 0,0-1 1 0 0,0 0-1 0 0,-1 1 0 0 0,1-1 0 0 0,0 0 1 0 0,0 0-1 0 0,-1 0 0 0 0,1 0 0 0 0,-1 0 1 0 0,1-1-1 0 0,1-1 0 0 0,5-4 327 0 0,-1 0-1 0 0,0 0 1 0 0,6-10-1 0 0,-2 0-48 0 0,0 0 1 0 0,-2-1-1 0 0,0 0 0 0 0,-1 0 1 0 0,-1-1-1 0 0,6-25 0 0 0,-4 4 156 0 0,-2 0 0 0 0,-2-1-1 0 0,0-41 1 0 0,-3 33-261 0 0,-1 38-201 0 0,0 3 0 0 0,0 0 0 0 0,-1 0 0 0 0,0 0 0 0 0,0 1 0 0 0,-1-1 0 0 0,0 0 0 0 0,-2-8 0 0 0,-5 34 0 0 0,7-15 0 0 0,-9 28 0 0 0,1 0 0 0 0,-6 48 0 0 0,13-59-148 0 0,0-7-795 0 0,1 0 0 0 0,0-1 0 0 0,1 1 0 0 0,0 0 0 0 0,3 18 0 0 0,0-13-8610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2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43 24879 0 0,'0'0'2728'0'0,"0"-7"-2728"0"0,0-1 0 0 0,-2 0 0 0 0,2 1 440 0 0,-3 2 568 0 0,0 3-496 0 0,0-4-1232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2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0 663 13824 0 0,'0'0'6515'0'0,"13"-9"-4463"0"0,2-13-884 0 0,0 0 0 0 0,-2-1 1 0 0,13-32-1 0 0,-10 21-617 0 0,19-38-63 0 0,-3-2 0 0 0,-3-1 0 0 0,19-84 0 0 0,-41 131-348 0 0,-3 14 16 0 0,0-1-1 0 0,-1 1 1 0 0,2-28 0 0 0,-5 38-131 0 0,-9 39 35 0 0,5-1-88 0 0,1 0-1 0 0,2-1 1 0 0,1 1-1 0 0,2 0 1 0 0,7 44-1 0 0,-4-50 16 0 0,1 0 0 0 0,1 0 0 0 0,2-1 0 0 0,0 0 0 0 0,2 0 0 0 0,1-1 0 0 0,1-1 0 0 0,28 42 0 0 0,-38-63 3 0 0,1 0-1 0 0,-1 0 1 0 0,1 0-1 0 0,0 0 1 0 0,0 0-1 0 0,0-1 1 0 0,0 0-1 0 0,1 1 1 0 0,0-2-1 0 0,-1 1 1 0 0,8 3-1 0 0,-9-6 4 0 0,0 1-1 0 0,-1 0 1 0 0,1 0-1 0 0,0-1 1 0 0,0 0 0 0 0,0 1-1 0 0,0-1 1 0 0,0 0-1 0 0,-1-1 1 0 0,1 1 0 0 0,0 0-1 0 0,0-1 1 0 0,0 0-1 0 0,-1 1 1 0 0,1-1-1 0 0,0 0 1 0 0,0 0 0 0 0,-1-1-1 0 0,1 1 1 0 0,-1 0-1 0 0,0-1 1 0 0,1 0 0 0 0,2-2-1 0 0,3-4 101 0 0,0 0 1 0 0,0 0-1 0 0,-1-1 1 0 0,0 0-1 0 0,0-1 0 0 0,5-11 1 0 0,28-65 655 0 0,-39 86-749 0 0,15-47 133 0 0,-1 0 1 0 0,15-89 0 0 0,-19 79-255 0 0,-5 21-141 0 0,-5 25-328 0 0,0 1-1 0 0,1 0 0 0 0,4-13 1 0 0,-3 18-1939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3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17503 0 0,'-1'3'26'0'0,"0"-1"84"0"0,1 1-1 0 0,-1-1 0 0 0,0 0 0 0 0,0 1 1 0 0,0-1-1 0 0,0 0 0 0 0,0 0 1 0 0,0 1-1 0 0,-1-1 0 0 0,1 0 0 0 0,-4 3 1 0 0,-5 4 189 0 0,-13 19 1 0 0,-4 3-245 0 0,1-4 357 0 0,-39 42 3256 0 0,58-61-2933 0 0,1 1 0 0 0,0 0 0 0 0,0 1 0 0 0,1-1-1 0 0,0 1 1 0 0,-5 17 0 0 0,9-25-609 0 0,0 1-1 0 0,0 0 1 0 0,1 0 0 0 0,0 0-1 0 0,-1 0 1 0 0,1 0 0 0 0,0 0-1 0 0,0 0 1 0 0,1 0 0 0 0,-1 0-1 0 0,1 0 1 0 0,-1 0-1 0 0,1 0 1 0 0,0 0 0 0 0,0 0-1 0 0,2 3 1 0 0,-2-5-96 0 0,0 1 0 0 0,0-1-1 0 0,0 0 1 0 0,0 1 0 0 0,0-1 0 0 0,0 0 0 0 0,1 0-1 0 0,-1 1 1 0 0,1-1 0 0 0,-1 0 0 0 0,0 0 0 0 0,1-1-1 0 0,0 1 1 0 0,-1 0 0 0 0,1 0 0 0 0,0-1 0 0 0,-1 1-1 0 0,1-1 1 0 0,0 0 0 0 0,-1 1 0 0 0,1-1-1 0 0,0 0 1 0 0,0 0 0 0 0,-1 0 0 0 0,1 0 0 0 0,0 0-1 0 0,0 0 1 0 0,2-1 0 0 0,2-1 41 0 0,1 0 0 0 0,0 0 0 0 0,0-1 0 0 0,-1 1 0 0 0,1-2 0 0 0,-1 1 0 0 0,0-1 1 0 0,0 0-1 0 0,10-8 0 0 0,0-3-163 0 0,26-30 1 0 0,-37 39-73 0 0,0-1 0 0 0,-1 0-1 0 0,0 1 1 0 0,0-1 0 0 0,3-9 0 0 0,4-20-4319 0 0,-9 23-5297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3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73 16272 0 0,'-6'-4'297'0'0,"1"0"0"0"0,-1 0 0 0 0,1 0 0 0 0,0-1 1 0 0,-6-5-1 0 0,-10-10-214 0 0,18 17 85 0 0,0 1 0 0 0,-1 0 0 0 0,1 0 0 0 0,0 0-1 0 0,0 0 1 0 0,-1 1 0 0 0,1-1 0 0 0,-1 1 0 0 0,0 0 0 0 0,1 0 0 0 0,-1 0 0 0 0,0 0-1 0 0,0 1 1 0 0,1-1 0 0 0,-1 1 0 0 0,0 0 0 0 0,0 0 0 0 0,0 1 0 0 0,1-1 0 0 0,-1 1-1 0 0,0 0 1 0 0,0 0 0 0 0,1 0 0 0 0,-1 0 0 0 0,1 1 0 0 0,-1-1 0 0 0,1 1-1 0 0,0 0 1 0 0,-1 0 0 0 0,1 0 0 0 0,-3 3 0 0 0,-3 5 59 0 0,0-1-1 0 0,0 1 1 0 0,1 1 0 0 0,0 0 0 0 0,1 0-1 0 0,0 0 1 0 0,1 1 0 0 0,0 0 0 0 0,1 0-1 0 0,1 1 1 0 0,0-1 0 0 0,0 1-1 0 0,1 0 1 0 0,1 0 0 0 0,0 0 0 0 0,1 1-1 0 0,0 18 1 0 0,1-29-234 0 0,1 0 0 0 0,-1 0 0 0 0,1 0 0 0 0,-1 0 0 0 0,1 0-1 0 0,0 0 1 0 0,0 0 0 0 0,0-1 0 0 0,0 1 0 0 0,1 0 0 0 0,-1-1 0 0 0,1 1-1 0 0,0-1 1 0 0,-1 1 0 0 0,1-1 0 0 0,0 0 0 0 0,1 0 0 0 0,-1 0 0 0 0,0 0 0 0 0,0 0-1 0 0,1 0 1 0 0,4 2 0 0 0,-3-3-11 0 0,0 1-1 0 0,0-1 1 0 0,0 0 0 0 0,1 0-1 0 0,-1 0 1 0 0,0-1-1 0 0,1 1 1 0 0,-1-1 0 0 0,0 0-1 0 0,1 0 1 0 0,-1-1-1 0 0,1 1 1 0 0,-1-1 0 0 0,8-2-1 0 0,7-4-626 0 0,-1 0 1 0 0,0-1-1 0 0,0-1 0 0 0,18-12 0 0 0,-8 3-883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40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92 2304 0 0,'-8'4'15262'0'0,"13"-5"-16282"0"0,272-13 5240 0 0,-261 13-4099 0 0,130-14 749 0 0,41-3-164 0 0,-23 7-86 0 0,66-3 408 0 0,239-2 242 0 0,-386 14-723 0 0,13-1-211 0 0,108 9-1 0 0,-167 0-39 0 0,0 2 1 0 0,66 22-1 0 0,-68-18-81 0 0,6 2 27 0 0,31 9 220 0 0,-65-22-363 0 0,-1 1-1 0 0,1-1 1 0 0,0 0-1 0 0,12-1 1 0 0,-17 0-76 0 0,0 0 1 0 0,0 0 0 0 0,0 0-1 0 0,0-1 1 0 0,-1 1 0 0 0,1-1-1 0 0,0 1 1 0 0,0-1-1 0 0,-1 0 1 0 0,1 0 0 0 0,0 1-1 0 0,-1-1 1 0 0,1 0 0 0 0,-1-1-1 0 0,1 1 1 0 0,-1 0 0 0 0,1 0-1 0 0,-1-1 1 0 0,0 1 0 0 0,0 0-1 0 0,1-1 1 0 0,-1 1-1 0 0,1-3 1 0 0,-1 2-483 0 0,12-15 1285 0 0,-8 7-6565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3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13 5064 0 0,'-19'-13'16330'0'0,"10"25"-13221"0"0,-4 17-4117 0 0,-33 132 1008 0 0,23-81 0 0 0,-35 183 391 0 0,55-247-463 0 0,-4 25 28 0 0,1 0 0 0 0,1 57 0 0 0,8-70-2517 0 0,0-18-5104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4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 16815 0 0,'-5'2'818'0'0,"-7"3"-655"0"0,2 1-1 0 0,-1 1 1 0 0,0 0 0 0 0,1 0 0 0 0,1 0-1 0 0,-1 2 1 0 0,1-1 0 0 0,0 1 0 0 0,1 0-1 0 0,0 1 1 0 0,1 0 0 0 0,-8 14 0 0 0,10-16 17 0 0,1 1 0 0 0,0 0 1 0 0,0 0-1 0 0,1 1 0 0 0,1-1 1 0 0,0 1-1 0 0,0 0 0 0 0,0-1 1 0 0,1 1-1 0 0,1 0 0 0 0,1 14 1 0 0,-1-22-127 0 0,0-1 1 0 0,0 0 0 0 0,0 1-1 0 0,0-1 1 0 0,1 0 0 0 0,-1 1-1 0 0,0-1 1 0 0,1 0 0 0 0,-1 0-1 0 0,1 1 1 0 0,0-1 0 0 0,-1 0-1 0 0,1 0 1 0 0,0 0 0 0 0,0 0-1 0 0,0 0 1 0 0,0 0 0 0 0,0 0-1 0 0,0 0 1 0 0,0 0 0 0 0,0 0-1 0 0,0 0 1 0 0,0 0 0 0 0,2 0-1 0 0,0 0-3 0 0,-1-1-1 0 0,0 0 1 0 0,0 0-1 0 0,0 1 0 0 0,0-2 1 0 0,1 1-1 0 0,-1 0 1 0 0,0 0-1 0 0,0-1 1 0 0,0 1-1 0 0,0-1 0 0 0,0 1 1 0 0,0-1-1 0 0,3-1 1 0 0,2-2 192 0 0,0 0 1 0 0,0 0-1 0 0,0 0 0 0 0,0-1 1 0 0,-1 0-1 0 0,1-1 1 0 0,6-7-1 0 0,51-78 2481 0 0,-32 41-1537 0 0,-21 38-938 0 0,-10 11-9 0 0,4 8-20 0 0,-3-3-218 0 0,-1 0 0 0 0,0 0 0 0 0,0 0 0 0 0,0 0 0 0 0,-1 0 0 0 0,1 0 0 0 0,-1 0 0 0 0,0 0 0 0 0,-1 7 0 0 0,2 12-2 0 0,0-9 12 0 0,2 17-516 0 0,-2-29 355 0 0,-1 0-1 0 0,0-1 1 0 0,1 1-1 0 0,0 0 1 0 0,-1-1 0 0 0,1 1-1 0 0,0-1 1 0 0,0 1-1 0 0,0-1 1 0 0,0 1 0 0 0,0-1-1 0 0,0 0 1 0 0,0 1-1 0 0,3 1 1 0 0,-3-3-78 0 0,0 1 1 0 0,0-1-1 0 0,0 1 1 0 0,0-1-1 0 0,0 0 1 0 0,0 1-1 0 0,0-1 1 0 0,0 0-1 0 0,0 0 1 0 0,0 0-1 0 0,0 0 1 0 0,0 0-1 0 0,0 0 1 0 0,0 0-1 0 0,1 0 1 0 0,9-3-5787 0 0,1-2-1864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4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13 19351 0 0,'0'-8'439'0'0,"-1"6"1065"0"0,0 1-1453 0 0,0 1 1 0 0,1 0-1 0 0,-1 0 0 0 0,0-1 1 0 0,0 1-1 0 0,0 0 0 0 0,0 0 0 0 0,0 0 1 0 0,0 0-1 0 0,0 0 0 0 0,1 0 1 0 0,-1 0-1 0 0,0 0 0 0 0,0 0 1 0 0,0 1-1 0 0,0-1 0 0 0,0 0 0 0 0,1 1 1 0 0,-1-1-1 0 0,0 0 0 0 0,0 1 1 0 0,0-1-1 0 0,1 1 0 0 0,-1-1 1 0 0,-1 2-1 0 0,0-1 628 0 0,-3 2-376 0 0,1 0 0 0 0,-1-1-1 0 0,1 2 1 0 0,0-1 0 0 0,0 0-1 0 0,0 1 1 0 0,0 0 0 0 0,1 0-1 0 0,-1 0 1 0 0,1 0 0 0 0,0 1-1 0 0,1-1 1 0 0,-1 1-1 0 0,1-1 1 0 0,0 1 0 0 0,0 0-1 0 0,0 0 1 0 0,0 0 0 0 0,1 0-1 0 0,-1 9 1 0 0,2-11-250 0 0,1 0-1 0 0,0 1 1 0 0,-1-1 0 0 0,1 0-1 0 0,0 1 1 0 0,1-1 0 0 0,-1 0-1 0 0,0 0 1 0 0,1 0 0 0 0,0 0-1 0 0,0 0 1 0 0,0-1 0 0 0,0 1-1 0 0,0 0 1 0 0,4 3-1 0 0,-2-3 84 0 0,-1 1 0 0 0,0 0 0 0 0,0 0 0 0 0,0 0-1 0 0,3 6 1 0 0,-6-8-113 0 0,1 1 0 0 0,0-1 0 0 0,-1 0 0 0 0,1 0 0 0 0,-1 0 0 0 0,0 1 0 0 0,1-1 0 0 0,-1 0 0 0 0,0 0 0 0 0,-1 1 0 0 0,1-1 0 0 0,0 0 0 0 0,-1 0 0 0 0,1 1 0 0 0,-1-1 0 0 0,0 2 0 0 0,-4 6-23 0 0,0 0 0 0 0,-1-1 0 0 0,1 0 0 0 0,-2 0 0 0 0,1 0 0 0 0,-1-1 0 0 0,-1 0 0 0 0,1 0 0 0 0,-1 0 0 0 0,-10 6 0 0 0,-4 1-514 0 0,-1-1 0 0 0,-1-1 0 0 0,0-1 0 0 0,-34 11-1 0 0,48-20-2118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4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16128 0 0,'-2'0'223'0'0,"0"1"1"0"0,0-1 0 0 0,0 1 0 0 0,-1 0 0 0 0,1 0 0 0 0,0 0 0 0 0,1 0-1 0 0,-1 0 1 0 0,0 1 0 0 0,0-1 0 0 0,0 1 0 0 0,1-1 0 0 0,-1 1 0 0 0,1-1 0 0 0,-3 4-1 0 0,2-3 314 0 0,1-1 0 0 0,0 0-1 0 0,0 1 1 0 0,0 0-1 0 0,1-1 1 0 0,-1 1 0 0 0,0-1-1 0 0,0 1 1 0 0,1 0-1 0 0,-1-1 1 0 0,0 5 916 0 0,1-5-1383 0 0,0-1 1 0 0,0 1-1 0 0,0-1 1 0 0,0 0-1 0 0,0 1 1 0 0,1-1-1 0 0,-1 0 1 0 0,0 1 0 0 0,0-1-1 0 0,0 0 1 0 0,0 1-1 0 0,0-1 1 0 0,0 0-1 0 0,1 1 1 0 0,-1-1 0 0 0,0 0-1 0 0,0 1 1 0 0,0-1-1 0 0,1 0 1 0 0,-1 0-1 0 0,0 1 1 0 0,0-1-1 0 0,1 0 1 0 0,-1 0 0 0 0,0 1-1 0 0,1-1 1 0 0,0 0-1 0 0,9 7 557 0 0,23 3-184 0 0,-23-7-183 0 0,0 0 0 0 0,-1 0 0 0 0,15 7 0 0 0,-21-9-229 0 0,-1 1-1 0 0,0-1 0 0 0,0 1 1 0 0,1-1-1 0 0,-1 1 0 0 0,0 0 1 0 0,-1 0-1 0 0,1 0 0 0 0,0 0 1 0 0,0 0-1 0 0,-1 0 1 0 0,1 0-1 0 0,-1 1 0 0 0,0-1 1 0 0,0 1-1 0 0,0-1 0 0 0,0 1 1 0 0,1 2-1 0 0,-2-1-30 0 0,0 0-1 0 0,0 0 1 0 0,0-1 0 0 0,0 1-1 0 0,0 0 1 0 0,-1 0 0 0 0,0 0-1 0 0,0-1 1 0 0,0 1 0 0 0,0 0-1 0 0,-4 5 1 0 0,0 2 7 0 0,-1 0-1 0 0,-10 14 1 0 0,4-10-291 0 0,-1 0 0 0 0,-1 0-1 0 0,-1-1 1 0 0,-26 19 0 0 0,19-18-631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5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22 23039 0 0,'-3'-21'2491'0'0,"5"27"-2686"0"0,3 6 25 0 0,0-1 54 0 0,0 10 179 0 0,-1 0 1 0 0,-1 0 0 0 0,-1 1 0 0 0,-1-1-1 0 0,-2 34 1 0 0,-13 115 88 0 0,0-3-160 0 0,14-135 227 0 0,1-4-1652 0 0,-2-11-4398 0 0,-2-6-2131 0 0</inkml:trace>
  <inkml:trace contextRef="#ctx0" brushRef="#br0" timeOffset="1">31 175 21191 0 0,'6'-2'1027'0'0,"110"-39"695"0"0,49-15-159 0 0,-150 53-2407 0 0,1 0 0 0 0,-1 1-1 0 0,20 0 1 0 0,-18 4-7202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5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 21191 0 0,'0'0'1024'0'0,"6"2"-448"0"0,2 1 32 0 0,3-1-488 0 0,6 0-120 0 0,3-2 0 0 0,6-2 0 0 0,-1-3 432 0 0,6-3 64 0 0,2 1 16 0 0,2-5 0 0 0,-2-1-824 0 0,1 1-160 0 0,6-4-32 0 0,-10 9-8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5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14600 0 0,'1'6'317'0'0,"0"-1"0"0"0,0 1 0 0 0,1-1 0 0 0,4 11 0 0 0,-2-7-28 0 0,0 0 0 0 0,-1 1 0 0 0,0 0 1 0 0,0 0-1 0 0,-1 0 0 0 0,0 0 0 0 0,-1 0 1 0 0,0 0-1 0 0,-1 0 0 0 0,0 1 0 0 0,-2 17 0 0 0,-3 13 1303 0 0,-13 52 0 0 0,17-89-1298 0 0,0-1 0 0 0,-1 0-1 0 0,1 1 1 0 0,-1-1 0 0 0,0 0 0 0 0,-3 5-1 0 0,5-7 193 0 0,0-9-228 0 0,0 0-33 0 0,2 1-1 0 0,-1 0 0 0 0,1-1 1 0 0,0 1-1 0 0,0 0 1 0 0,1 0-1 0 0,0 0 0 0 0,4-7 1 0 0,7-17-426 0 0,-11 24-645 0 0,1 0-1 0 0,0 0 1 0 0,6-9 0 0 0,0 1-5737 0 0,-1 1-971 0 0</inkml:trace>
  <inkml:trace contextRef="#ctx0" brushRef="#br0" timeOffset="1">271 115 2304 0 0,'0'15'200'0'0,"-1"18"1948"0"0,-1-14 1748 0 0,0 0 0 0 0,-1-1 0 0 0,-8 24 0 0 0,-4-6-785 0 0,11-27-3256 0 0,-2 4 404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6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11520 0 0,'0'0'2088'0'0,"9"0"-1088"0"0,0 0 24 0 0,-1 0-7176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6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129 291 5528 0 0,'-11'8'366'0'0,"1"0"-1"0"0,0 1 1 0 0,0 1 0 0 0,1 0-1 0 0,-8 11 1 0 0,4-3 3406 0 0,2 0 1 0 0,-14 27-1 0 0,23-40-3416 0 0,0 1 0 0 0,0-1 0 0 0,0 1-1 0 0,1-1 1 0 0,-2 9 0 0 0,3-12-267 0 0,0 0 0 0 0,0 1 0 0 0,0-1 0 0 0,0 0 0 0 0,0 1 0 0 0,0-1 0 0 0,0 0-1 0 0,1 0 1 0 0,-1 0 0 0 0,1 1 0 0 0,0-1 0 0 0,-1 0 0 0 0,1 0 0 0 0,0 0 0 0 0,0 0 0 0 0,2 2 0 0 0,-2-3-64 0 0,0 0-1 0 0,0-1 1 0 0,0 1 0 0 0,0 0 0 0 0,0-1-1 0 0,0 1 1 0 0,0-1 0 0 0,0 0-1 0 0,0 1 1 0 0,0-1 0 0 0,1 0 0 0 0,-1 1-1 0 0,0-1 1 0 0,0 0 0 0 0,0 0 0 0 0,0 0-1 0 0,1 0 1 0 0,-1 0 0 0 0,0 0-1 0 0,0-1 1 0 0,0 1 0 0 0,0 0 0 0 0,1 0-1 0 0,-1-1 1 0 0,0 1 0 0 0,0-1-1 0 0,0 1 1 0 0,1-2 0 0 0,4 0 94 0 0,-1-1 0 0 0,1-1 0 0 0,9-7 0 0 0,0-2 50 0 0,0-2-1 0 0,0 0 1 0 0,-1-1-1 0 0,21-32 0 0 0,37-76 681 0 0,-65 110-836 0 0,8-16 260 0 0,-3-1 0 0 0,11-37 0 0 0,-18 55-177 0 0,23-86 2461 0 0,-26 90-2114 0 0,-2 9-439 0 0,0 0 1 0 0,0 0 0 0 0,0 0-1 0 0,0-1 1 0 0,0 1 0 0 0,0 0-1 0 0,0 0 1 0 0,0 0 0 0 0,0 0-1 0 0,-1-1 1 0 0,1 1 0 0 0,0 0-1 0 0,0 0 1 0 0,0 0 0 0 0,0 0-1 0 0,0-1 1 0 0,0 1 0 0 0,0 0-1 0 0,0 0 1 0 0,0 0 0 0 0,-1 0-1 0 0,1 0 1 0 0,0-1 0 0 0,0 1-1 0 0,0 0 1 0 0,0 0 0 0 0,0 0-1 0 0,-1 0 1 0 0,1 0 0 0 0,0 0-1 0 0,0 0 1 0 0,-1 0-4 0 0,0 0 0 0 0,0 0 0 0 0,1 1 0 0 0,-1-1-1 0 0,0 1 1 0 0,1-1 0 0 0,-1 1 0 0 0,0-1 0 0 0,1 1 0 0 0,-1-1 0 0 0,1 1 0 0 0,-1-1 0 0 0,1 1-1 0 0,-1 0 1 0 0,1-1 0 0 0,-1 1 0 0 0,1 0 0 0 0,0-1 0 0 0,-1 3 0 0 0,-7 17-4 0 0,7-17 4 0 0,-18 47 829 0 0,-44 138-655 0 0,54-157-783 0 0,2 0 0 0 0,2 0 0 0 0,0 1 0 0 0,1 37 0 0 0,9 1-4971 0 0,0-47-2598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6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3 15200 0 0,'0'0'2205'0'0,"-18"-2"1247"0"0,13 3-3242 0 0,1 1 0 0 0,0-1 0 0 0,0 1 0 0 0,1 0 0 0 0,-1 0 0 0 0,0 0 0 0 0,1 1 0 0 0,-1-1 0 0 0,1 1 0 0 0,0 0 0 0 0,-1 0 0 0 0,1 0 0 0 0,1 1 0 0 0,-1-1 0 0 0,1 0 0 0 0,-1 1 0 0 0,-1 4 0 0 0,-5 9-152 0 0,0 1 0 0 0,-8 28 1 0 0,9-23 259 0 0,6-19-278 0 0,1 1 1 0 0,0-1-1 0 0,0 1 0 0 0,1 0 1 0 0,-1-1-1 0 0,1 1 1 0 0,0 0-1 0 0,1 6 0 0 0,-1-10-22 0 0,0 1 0 0 0,0 0 0 0 0,1 0-1 0 0,-1-1 1 0 0,0 1 0 0 0,1 0 0 0 0,-1 0-1 0 0,1-1 1 0 0,0 1 0 0 0,-1 0 0 0 0,1-1-1 0 0,0 1 1 0 0,0-1 0 0 0,0 1 0 0 0,0-1-1 0 0,1 0 1 0 0,-1 1 0 0 0,0-1-1 0 0,0 0 1 0 0,1 0 0 0 0,-1 0 0 0 0,1 0-1 0 0,1 1 1 0 0,-1-2 17 0 0,-1 0-1 0 0,0 0 0 0 0,0 0 1 0 0,0 0-1 0 0,0-1 0 0 0,0 1 1 0 0,0 0-1 0 0,0-1 0 0 0,0 1 1 0 0,0-1-1 0 0,0 1 0 0 0,0-1 1 0 0,-1 1-1 0 0,2-2 0 0 0,0 1 29 0 0,5-5 86 0 0,0 1 0 0 0,-1-2 0 0 0,1 1 0 0 0,-1-1 0 0 0,-1 0 0 0 0,1 0 0 0 0,-1-1 0 0 0,5-9 1 0 0,10-13 330 0 0,-17 26-440 0 0,-1 1 124 0 0,0 0 1 0 0,0 0-1 0 0,1 0 1 0 0,-1 0-1 0 0,1 0 1 0 0,4-2-1 0 0,-7 4-142 0 0,1 1 1 0 0,0 0-1 0 0,-1-1 0 0 0,1 1 0 0 0,0 0 1 0 0,-1 0-1 0 0,1 0 0 0 0,0-1 1 0 0,-1 1-1 0 0,1 0 0 0 0,0 0 1 0 0,0 0-1 0 0,-1 0 0 0 0,1 0 0 0 0,0 0 1 0 0,0 0-1 0 0,-1 0 0 0 0,1 1 1 0 0,0-1-1 0 0,-1 0 0 0 0,1 0 0 0 0,0 1 1 0 0,-1-1-1 0 0,1 0 0 0 0,0 1 1 0 0,-1-1-1 0 0,1 0 0 0 0,-1 1 1 0 0,1-1-1 0 0,-1 1 0 0 0,1-1 0 0 0,-1 1 1 0 0,1-1-1 0 0,-1 1 0 0 0,1 0 1 0 0,-1-1-1 0 0,1 1 0 0 0,-1 0 0 0 0,0 0 1 0 0,14 25-14 0 0,-13-22-114 0 0,1 0 1 0 0,0 0-1 0 0,0 0 0 0 0,0 0 1 0 0,0 0-1 0 0,0-1 0 0 0,1 1 1 0 0,0-1-1 0 0,0 0 0 0 0,0 0 1 0 0,6 6-1 0 0,-1-5-904 0 0,-8-3 801 0 0,1-1 0 0 0,0 1-1 0 0,0 0 1 0 0,0-1 0 0 0,0 1-1 0 0,0-1 1 0 0,0 1-1 0 0,-1-1 1 0 0,1 0 0 0 0,0 0-1 0 0,0 1 1 0 0,1-1-1 0 0,-1 0 1 0 0,0 0 0 0 0,0 0-1 0 0,0 0 1 0 0,0 0 0 0 0,0 0-1 0 0,0 0 1 0 0,0 0-1 0 0,1-1 1 0 0,7-1-2251 0 0</inkml:trace>
  <inkml:trace contextRef="#ctx0" brushRef="#br0" timeOffset="1">337 111 21191 0 0,'0'0'480'0'0,"-3"2"-153"0"0,1 0 0 0 0,0 0 0 0 0,0 0 0 0 0,0 0 0 0 0,-3 6 0 0 0,5-1 265 0 0,1-5-433 0 0,-1-1 1 0 0,0 1-1 0 0,0-1 0 0 0,0 1 0 0 0,0-1 0 0 0,-1 1 0 0 0,1-1 0 0 0,0 1 0 0 0,-1 1 1 0 0,0-1-178 0 0,1 0 1 0 0,0 0-1 0 0,0 0 1 0 0,-1 0 0 0 0,1 0-1 0 0,0-1 1 0 0,0 1 0 0 0,1 0-1 0 0,-1 0 1 0 0,0 0 0 0 0,1 0-1 0 0,-1 0 1 0 0,1-1-1 0 0,-1 1 1 0 0,1 0 0 0 0,0 0-1 0 0,0-1 1 0 0,0 1 0 0 0,0-1-1 0 0,0 1 1 0 0,0-1-1 0 0,0 1 1 0 0,1-1 0 0 0,-1 1-1 0 0,0-1 1 0 0,1 0 0 0 0,-1 0-1 0 0,1 0 1 0 0,0 0 0 0 0,-1 0-1 0 0,1 0 1 0 0,0 0-1 0 0,-1-1 1 0 0,1 1 0 0 0,0 0-1 0 0,0-1 1 0 0,0 0 0 0 0,0 1-1 0 0,2-1 1 0 0,3-1-678 0 0,-1 0 0 0 0,0-1 0 0 0,1 0-1 0 0,-1 0 1 0 0,0-1 0 0 0,8-4 0 0 0,-6 3 268 0 0,18-9-1515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42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30 5064 0 0,'-24'-2'1444'0'0,"7"0"10491"0"0,44 1-10370 0 0,30-6-1 0 0,18-1 7 0 0,0 5-645 0 0,106-3 658 0 0,-122 6-1195 0 0,63 10 0 0 0,195 15 614 0 0,-241-22-325 0 0,130-12 1 0 0,-74-4 93 0 0,-116 10-113 0 0,-6 0-2346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7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479 1 19351 0 0,'-5'6'350'0'0,"0"0"-1"0"0,0-1 0 0 0,-1 0 1 0 0,0 0-1 0 0,-12 8 0 0 0,7-6 132 0 0,0 1-1 0 0,1 1 1 0 0,0 0-1 0 0,-10 11 1 0 0,-14 12 875 0 0,-145 111-1019 0 0,154-119-253 0 0,1 1-1 0 0,-23 31 1 0 0,4-5-7353 0 0,24-30-688 0 0</inkml:trace>
  <inkml:trace contextRef="#ctx0" brushRef="#br0" timeOffset="1">562 138 23903 0 0,'-9'-10'5567'0'0,"8"10"-5419"0"0,-3 0-98 0 0,3 0 184 0 0,7-16-2890 0 0,-6 7 1023 0 0,0 0-21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69 5528 0 0,'-1'19'16221'0'0,"-15"-32"-14453"0"0,15 11-1768 0 0,0 1 1 0 0,1-1 0 0 0,-1 0-1 0 0,0 0 1 0 0,1 0 0 0 0,0 0-1 0 0,-1 0 1 0 0,1 0 0 0 0,0 1-1 0 0,0-1 1 0 0,0 0 0 0 0,0 0-1 0 0,0 0 1 0 0,1 0 0 0 0,0-2-1 0 0,-1 3 0 0 0,0-2-71 0 0,0 1 0 0 0,0 0-1 0 0,0-1 1 0 0,0 1 0 0 0,-1 0-1 0 0,1-1 1 0 0,-1 1 0 0 0,1 0-1 0 0,-2-4 1 0 0,1 5-272 0 0,2-4-3357 0 0,-2-4 8975 0 0,-1 15-3940 0 0,0 4-1285 0 0,1 0 0 0 0,1-1 0 0 0,0 12 0 0 0,-1 22-64 0 0,-8 11 14 0 0,-23 74 0 0 0,26-108 6 0 0,3-8 5 0 0,0-1 0 0 0,-1 0 0 0 0,0 0 0 0 0,-1-1 0 0 0,-10 18 0 0 0,15-28 360 0 0,-1-25 1218 0 0,5 5-1083 0 0,1 0-1 0 0,11-29 1 0 0,-3 12 85 0 0,-6 18-361 0 0,2 0 0 0 0,0 0 0 0 0,1 1 0 0 0,0 0 1 0 0,2 1-1 0 0,26-32 0 0 0,-32 44-172 0 0,-1 0-1 0 0,0 0 1 0 0,1 0 0 0 0,9-5 0 0 0,-15 10-58 0 0,0-1 0 0 0,1 1 0 0 0,-1 0 0 0 0,0 0 0 0 0,1 0 0 0 0,-1-1 0 0 0,1 1 0 0 0,-1 0 0 0 0,1 0 0 0 0,-1 0 0 0 0,1 0 0 0 0,-1 0 0 0 0,0 0 0 0 0,1 0 0 0 0,-1 0 0 0 0,1 0 0 0 0,-1 0 0 0 0,1 0 0 0 0,-1 0 0 0 0,1 0 0 0 0,-1 0 0 0 0,1 0 0 0 0,-1 0 0 0 0,0 0 0 0 0,1 1 0 0 0,-1-1 0 0 0,1 0 0 0 0,-1 0 0 0 0,0 1 0 0 0,1-1 0 0 0,-1 0 0 0 0,1 0 0 0 0,-1 1 0 0 0,0-1 0 0 0,1 0 0 0 0,-1 1 0 0 0,1 0 0 0 0,3 1-491 0 0,0 1 0 0 0,-1-1 0 0 0,0 1 0 0 0,1-1-1 0 0,-1 1 1 0 0,0 0 0 0 0,0 0 0 0 0,0 0 0 0 0,3 6 0 0 0,3 2-2210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4144 0 0,'0'0'18115'0'0,"0"13"-15840"0"0,0-3-1936 0 0,0 0-1 0 0,0 0 1 0 0,-1 0 0 0 0,-1 0-1 0 0,1 0 1 0 0,-2 0 0 0 0,-5 18-1 0 0,1-10-144 0 0,4-11-107 0 0,1 0 0 0 0,-1 0 0 0 0,0 0 0 0 0,-1-1 0 0 0,-5 9 0 0 0,9-15-134 0 0,0 0 0 0 0,-1 1-1 0 0,1-1 1 0 0,0 0 0 0 0,0 0 0 0 0,0 0 0 0 0,-1 0-1 0 0,1 1 1 0 0,0-1 0 0 0,0 0 0 0 0,-1 0-1 0 0,1 0 1 0 0,0 0 0 0 0,0 0 0 0 0,-1 0-1 0 0,1 0 1 0 0,0 0 0 0 0,0 0 0 0 0,-1 1 0 0 0,1-1-1 0 0,0 0 1 0 0,0 0 0 0 0,-1 0 0 0 0,1-1-1 0 0,0 1 1 0 0,0 0 0 0 0,-1 0 0 0 0,1 0-1 0 0,0 0 1 0 0,-1 0 0 0 0,1 0 0 0 0,0 0 0 0 0,-6-5-1587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29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12896 0 0,'0'0'997'0'0,"12"-8"3504"0"0,16-14 1930 0 0,16-3-2665 0 0,-43 24-3518 0 0,1 3 17 0 0,2 1-22 0 0,-5 2-181 0 0,1 0 0 0 0,-1 0-1 0 0,1 0 1 0 0,-2 0 0 0 0,1 0 0 0 0,0 0-1 0 0,-1 0 1 0 0,0 0 0 0 0,0 0 0 0 0,-1-1-1 0 0,1 1 1 0 0,-1-1 0 0 0,0 1 0 0 0,0-1-1 0 0,-5 5 1 0 0,3-2 59 0 0,4-5-39 0 0,0 0 0 0 0,-1-1 0 0 0,1 1 0 0 0,0 0 0 0 0,-1-1 0 0 0,1 1 0 0 0,-4 1 0 0 0,5-2 197 0 0,8-19-76 0 0,-8 17-370 0 0,1 0 0 0 0,0-1 0 0 0,0 1 0 0 0,0 0 0 0 0,0 0 0 0 0,0 0 0 0 0,0-1 0 0 0,0 1 0 0 0,0 0 0 0 0,2-1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4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 15200 0 0,'-6'-3'8170'0'0,"-2"19"-5610"0"0,0 19-1885 0 0,1 1-1 0 0,-3 53 1 0 0,2-9 33 0 0,1-29-617 0 0,-18 95 59 0 0,24-141-191 0 0,0-1-412 0 0,0 0-1 0 0,0 0 1 0 0,0 0 0 0 0,-1 0-1 0 0,1 0 1 0 0,-5 7-1 0 0,5-10 250 0 0,0 0 1 0 0,1-1-1 0 0,-1 1 0 0 0,0 0 0 0 0,0-1 0 0 0,0 1 0 0 0,0 0 0 0 0,0-1 0 0 0,0 1 0 0 0,0-1 0 0 0,0 1 0 0 0,0-1 0 0 0,0 0 0 0 0,0 0 0 0 0,0 1 0 0 0,0-1 0 0 0,0 0 0 0 0,0 0 0 0 0,0 0 0 0 0,0 0 1 0 0,-1 0-1 0 0,1 0 0 0 0,0 0 0 0 0,0 0 0 0 0,0-1 0 0 0,0 1 0 0 0,0 0 0 0 0,0-1 0 0 0,0 1 0 0 0,0-1 0 0 0,-2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45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10592 0 0,'5'-18'1413'0'0,"-2"11"683"0"0,1 0 0 0 0,0 0 0 0 0,0 0 0 0 0,8-10 0 0 0,4-6 280 0 0,-5 5-1550 0 0,1 0 1 0 0,1 1 0 0 0,0 0 0 0 0,2 1 0 0 0,0 1 0 0 0,21-18-1 0 0,-35 32-780 0 0,0 0-1 0 0,0 1 0 0 0,0-1 0 0 0,0 0 0 0 0,0 1 1 0 0,0-1-1 0 0,0 1 0 0 0,1-1 0 0 0,-1 1 0 0 0,0-1 1 0 0,0 1-1 0 0,0 0 0 0 0,1 0 0 0 0,-1 0 0 0 0,0 0 1 0 0,0 0-1 0 0,1 0 0 0 0,-1 0 0 0 0,0 0 0 0 0,0 0 1 0 0,1 0-1 0 0,1 1 0 0 0,-1 0-42 0 0,0 0 0 0 0,0 0-1 0 0,0 1 1 0 0,-1-1 0 0 0,1 0 0 0 0,0 1 0 0 0,-1-1 0 0 0,1 1-1 0 0,-1 0 1 0 0,1-1 0 0 0,1 5 0 0 0,2 3-161 0 0,0 0 0 0 0,-1 1 0 0 0,0 0 0 0 0,3 12 0 0 0,3 21 122 0 0,-8-31-104 0 0,1 0 0 0 0,0 0 0 0 0,0 0 0 0 0,1-1 0 0 0,8 14 0 0 0,-9-18-303 0 0,3 3-1550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43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46 8288 0 0,'-11'0'-1225'0'0,"-1"3"10927"0"0,12-3-9605 0 0,12 2 2104 0 0,89 3-266 0 0,-28-3-1158 0 0,7-3-217 0 0,-27-1-304 0 0,215-7 1344 0 0,102-6-414 0 0,-206 1-389 0 0,-47 3-148 0 0,175 5-1 0 0,-180 11-247 0 0,118 10 485 0 0,-193-12-691 0 0,-22-3-110 0 0,22 3-1 0 0,-24 1-2752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44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14368 0 0,'0'0'1442'0'0,"9"-1"-1308"0"0,0 1 364 0 0,1 0 0 0 0,0 1 1 0 0,0 0-1 0 0,0 1 0 0 0,0 0 1 0 0,-1 1-1 0 0,11 3 0 0 0,10 3 34 0 0,49 6 1501 0 0,119 8 1 0 0,-95-13-1177 0 0,94 3 228 0 0,-107-8-701 0 0,183 1 964 0 0,-93-3-1020 0 0,-111-5-110 0 0,-45 0-157 0 0,-1 2 0 0 0,27 2 0 0 0,-38-1 12 0 0,0-1 0 0 0,0 0 0 0 0,21-4-1 0 0,-29 4-51 0 0,2-1-38 0 0,6 0-2231 0 0,-12-4-1356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4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5064 0 0,'0'0'9280'0'0,"8"7"-6651"0"0,59-2 950 0 0,-43-2-2796 0 0,103 17 1764 0 0,19 2-747 0 0,77-17 265 0 0,-177-5-1621 0 0,-17 0-85 0 0,0-3-1 0 0,0 0 0 0 0,0-2 1 0 0,42-12-1 0 0,-66 16-234 0 0,0-1-119 0 0,-1 1-1 0 0,1-1 1 0 0,0 0-1 0 0,-1-1 0 0 0,9-5 1 0 0,-12 8-560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0:50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16 10480 0 0,'0'0'480'0'0,"-6"0"157"0"0,-8 1-819 0 0,-30-2 3074 0 0,40 0-2418 0 0,0 1 0 0 0,0-1 1 0 0,0 0-1 0 0,0 0 0 0 0,0 0 1 0 0,0-1-1 0 0,0 1 0 0 0,-3-5 3404 0 0,7 6-3826 0 0,8-1 1127 0 0,14 1-1246 0 0,-17 0 579 0 0,106 5 1496 0 0,-25 0-1120 0 0,56-2 185 0 0,401 21 1278 0 0,-335-9-1711 0 0,14 1 56 0 0,-203-15-610 0 0,0-1-1 0 0,19-2 1 0 0,7 0 89 0 0,-30 1-39 0 0,0 0 0 0 0,0-2 0 0 0,16-4 0 0 0,3 0-160 0 0,-21 0 708 0 0,-9 4-2132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3T18:01:01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13 6624 0 0,'0'0'593'0'0,"-21"7"3766"0"0,21-7-4010 0 0,-1 0 0 0 0,1 0 0 0 0,-1 0 1 0 0,1 0-1 0 0,-1 0 0 0 0,1 0 0 0 0,-1 0 0 0 0,1 0 1 0 0,-1 0-1 0 0,1 0 0 0 0,-1 0 0 0 0,1 0 0 0 0,-1 0 1 0 0,1 1-1 0 0,-1-1 0 0 0,1 0 0 0 0,-1 0 1 0 0,1 0-1 0 0,-1 1 0 0 0,1-1 0 0 0,-1 1 0 0 0,9 4 1179 0 0,21 5-1595 0 0,-10-7 370 0 0,1-1 0 0 0,-1-1 0 0 0,0 0 0 0 0,27-4 0 0 0,10 1 117 0 0,84-2 605 0 0,-57 1-510 0 0,15-1-318 0 0,591-4 1771 0 0,-303 30-719 0 0,-343-18-908 0 0,156 7 221 0 0,-187-11-478 0 0,-4 1-19 0 0,-1-1 1 0 0,1 0-1 0 0,-1-1 1 0 0,1 0-1 0 0,8-2 1 0 0,-14 3-60 0 0,-1-1 0 0 0,0 1 0 0 0,0-1 1 0 0,1 1-1 0 0,-1-1 0 0 0,0 1 1 0 0,0-1-1 0 0,0 0 0 0 0,0 0 0 0 0,1 0 1 0 0,-1 1-1 0 0,0-1 0 0 0,0 0 1 0 0,-1 0-1 0 0,1 0 0 0 0,0-1 0 0 0,0 1 1 0 0,0 0-1 0 0,-1 0 0 0 0,1 0 0 0 0,-1 0 1 0 0,1-1-1 0 0,-1 1 0 0 0,1 0 1 0 0,-1-1-1 0 0,0 1 0 0 0,0 0 0 0 0,1-1 1 0 0,-1 1-1 0 0,0 0 0 0 0,0-1 1 0 0,0 1-1 0 0,0-1 0 0 0,-1 1 0 0 0,1-2 1 0 0,-1 1-377 0 0,0-10-803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21 due next Monday, November 30</a:t>
            </a:r>
            <a:r>
              <a:rPr lang="en-US" baseline="30000" dirty="0"/>
              <a:t>th</a:t>
            </a:r>
            <a:r>
              <a:rPr lang="en-US" dirty="0"/>
              <a:t>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December 1</a:t>
            </a:r>
            <a:r>
              <a:rPr lang="en-US" baseline="30000" dirty="0"/>
              <a:t>st</a:t>
            </a:r>
            <a:r>
              <a:rPr lang="en-US" dirty="0"/>
              <a:t> @ </a:t>
            </a:r>
            <a:r>
              <a:rPr lang="en-US" dirty="0" err="1"/>
              <a:t>11:59pm</a:t>
            </a:r>
            <a:r>
              <a:rPr lang="en-US" dirty="0"/>
              <a:t> (Week 9)</a:t>
            </a:r>
          </a:p>
          <a:p>
            <a:r>
              <a:rPr lang="en-US" dirty="0"/>
              <a:t>Exam 2 Review during discussion on Tuesday </a:t>
            </a:r>
          </a:p>
          <a:p>
            <a:pPr lvl="1"/>
            <a:r>
              <a:rPr lang="en-US" dirty="0" err="1"/>
              <a:t>9am</a:t>
            </a:r>
            <a:r>
              <a:rPr lang="en-US" dirty="0"/>
              <a:t> – </a:t>
            </a:r>
            <a:r>
              <a:rPr lang="en-US" dirty="0" err="1"/>
              <a:t>9:50am</a:t>
            </a:r>
            <a:r>
              <a:rPr lang="en-US" dirty="0"/>
              <a:t>, </a:t>
            </a:r>
            <a:r>
              <a:rPr lang="en-US" dirty="0" err="1"/>
              <a:t>10am</a:t>
            </a:r>
            <a:r>
              <a:rPr lang="en-US" dirty="0"/>
              <a:t> – </a:t>
            </a:r>
            <a:r>
              <a:rPr lang="en-US" dirty="0" err="1"/>
              <a:t>10:50am</a:t>
            </a:r>
            <a:endParaRPr lang="en-US" dirty="0"/>
          </a:p>
          <a:p>
            <a:r>
              <a:rPr lang="en-US" dirty="0"/>
              <a:t>Exam 2 – Released Tuesday @ </a:t>
            </a:r>
            <a:r>
              <a:rPr lang="en-US" dirty="0" err="1"/>
              <a:t>6pm</a:t>
            </a:r>
            <a:r>
              <a:rPr lang="en-US" dirty="0"/>
              <a:t>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60 minutes once you start - see Piazza post for more details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B3B084-FD02-4396-8400-4BF8D2F9CD00}"/>
                  </a:ext>
                </a:extLst>
              </p14:cNvPr>
              <p14:cNvContentPartPr/>
              <p14:nvPr/>
            </p14:nvContentPartPr>
            <p14:xfrm>
              <a:off x="876529" y="1753819"/>
              <a:ext cx="75204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B3B084-FD02-4396-8400-4BF8D2F9C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89" y="1745179"/>
                <a:ext cx="769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8128CF-F021-4801-A35B-A8689C314645}"/>
                  </a:ext>
                </a:extLst>
              </p14:cNvPr>
              <p14:cNvContentPartPr/>
              <p14:nvPr/>
            </p14:nvContentPartPr>
            <p14:xfrm>
              <a:off x="2778769" y="1743739"/>
              <a:ext cx="754920" cy="2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8128CF-F021-4801-A35B-A8689C3146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0129" y="1735099"/>
                <a:ext cx="772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CB212F-9519-4393-8C78-72E6CC6A684B}"/>
                  </a:ext>
                </a:extLst>
              </p14:cNvPr>
              <p14:cNvContentPartPr/>
              <p14:nvPr/>
            </p14:nvContentPartPr>
            <p14:xfrm>
              <a:off x="838369" y="2151619"/>
              <a:ext cx="830880" cy="3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CB212F-9519-4393-8C78-72E6CC6A6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729" y="2142979"/>
                <a:ext cx="84852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310E17-8277-4285-B57F-17B5614E24C5}"/>
              </a:ext>
            </a:extLst>
          </p:cNvPr>
          <p:cNvGrpSpPr/>
          <p:nvPr/>
        </p:nvGrpSpPr>
        <p:grpSpPr>
          <a:xfrm>
            <a:off x="868609" y="2561299"/>
            <a:ext cx="1658880" cy="27720"/>
            <a:chOff x="868609" y="2561299"/>
            <a:chExt cx="1658880" cy="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F4A3F2-AC6E-4E06-B3D2-66C3F1589F4C}"/>
                    </a:ext>
                  </a:extLst>
                </p14:cNvPr>
                <p14:cNvContentPartPr/>
                <p14:nvPr/>
              </p14:nvContentPartPr>
              <p14:xfrm>
                <a:off x="868609" y="2561299"/>
                <a:ext cx="487440" cy="1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F4A3F2-AC6E-4E06-B3D2-66C3F1589F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609" y="2552659"/>
                  <a:ext cx="505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21A8BB-5F9E-4AF6-AB74-90183C8B20CA}"/>
                    </a:ext>
                  </a:extLst>
                </p14:cNvPr>
                <p14:cNvContentPartPr/>
                <p14:nvPr/>
              </p14:nvContentPartPr>
              <p14:xfrm>
                <a:off x="1816849" y="2567779"/>
                <a:ext cx="710640" cy="2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21A8BB-5F9E-4AF6-AB74-90183C8B20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07849" y="2558779"/>
                  <a:ext cx="72828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1164B7-A567-4E00-9773-DFED4680367D}"/>
                  </a:ext>
                </a:extLst>
              </p14:cNvPr>
              <p14:cNvContentPartPr/>
              <p14:nvPr/>
            </p14:nvContentPartPr>
            <p14:xfrm>
              <a:off x="3762649" y="2553379"/>
              <a:ext cx="541800" cy="36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1164B7-A567-4E00-9773-DFED468036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53649" y="2544739"/>
                <a:ext cx="5594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429B49-FF2A-416C-AD10-65A22DAFB384}"/>
                  </a:ext>
                </a:extLst>
              </p14:cNvPr>
              <p14:cNvContentPartPr/>
              <p14:nvPr/>
            </p14:nvContentPartPr>
            <p14:xfrm>
              <a:off x="1202329" y="3321979"/>
              <a:ext cx="313560" cy="2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429B49-FF2A-416C-AD10-65A22DAFB3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3689" y="3313339"/>
                <a:ext cx="331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DD2DC0-9DE0-4BBD-9AC4-57EA82D6135A}"/>
                  </a:ext>
                </a:extLst>
              </p14:cNvPr>
              <p14:cNvContentPartPr/>
              <p14:nvPr/>
            </p14:nvContentPartPr>
            <p14:xfrm>
              <a:off x="2655649" y="3329899"/>
              <a:ext cx="574920" cy="25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DD2DC0-9DE0-4BBD-9AC4-57EA82D613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7009" y="3321259"/>
                <a:ext cx="5925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DD165D-A837-4986-B26F-86BF04D4A3DE}"/>
                  </a:ext>
                </a:extLst>
              </p14:cNvPr>
              <p14:cNvContentPartPr/>
              <p14:nvPr/>
            </p14:nvContentPartPr>
            <p14:xfrm>
              <a:off x="3923209" y="3751099"/>
              <a:ext cx="700560" cy="21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DD165D-A837-4986-B26F-86BF04D4A3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14569" y="3742459"/>
                <a:ext cx="7182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0176FC-B0EE-46A2-B4C7-46EBCAC88B01}"/>
                  </a:ext>
                </a:extLst>
              </p14:cNvPr>
              <p14:cNvContentPartPr/>
              <p14:nvPr/>
            </p14:nvContentPartPr>
            <p14:xfrm>
              <a:off x="6809689" y="3746779"/>
              <a:ext cx="1264320" cy="32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0176FC-B0EE-46A2-B4C7-46EBCAC88B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1049" y="3737779"/>
                <a:ext cx="128196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2334155-5826-4397-B8C8-62ADB6968AE4}"/>
              </a:ext>
            </a:extLst>
          </p:cNvPr>
          <p:cNvGrpSpPr/>
          <p:nvPr/>
        </p:nvGrpSpPr>
        <p:grpSpPr>
          <a:xfrm>
            <a:off x="1180729" y="4067539"/>
            <a:ext cx="290520" cy="369360"/>
            <a:chOff x="1180729" y="4067539"/>
            <a:chExt cx="29052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81F6FC-9801-4152-9A5A-9DB55F97492F}"/>
                    </a:ext>
                  </a:extLst>
                </p14:cNvPr>
                <p14:cNvContentPartPr/>
                <p14:nvPr/>
              </p14:nvContentPartPr>
              <p14:xfrm>
                <a:off x="1180729" y="4067539"/>
                <a:ext cx="290520" cy="2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81F6FC-9801-4152-9A5A-9DB55F9749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2089" y="4058539"/>
                  <a:ext cx="308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33F567-1C54-4231-B783-9FDB460D9C20}"/>
                    </a:ext>
                  </a:extLst>
                </p14:cNvPr>
                <p14:cNvContentPartPr/>
                <p14:nvPr/>
              </p14:nvContentPartPr>
              <p14:xfrm>
                <a:off x="1272529" y="4222339"/>
                <a:ext cx="102600" cy="21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33F567-1C54-4231-B783-9FDB460D9C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3529" y="4213699"/>
                  <a:ext cx="120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64E9F0-3F52-443C-A7BF-A3B332D28757}"/>
                    </a:ext>
                  </a:extLst>
                </p14:cNvPr>
                <p14:cNvContentPartPr/>
                <p14:nvPr/>
              </p14:nvContentPartPr>
              <p14:xfrm>
                <a:off x="1232569" y="4216939"/>
                <a:ext cx="151200" cy="5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64E9F0-3F52-443C-A7BF-A3B332D287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3929" y="4208299"/>
                  <a:ext cx="16884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E95E18-170E-4518-ACE6-39796DAD4687}"/>
                  </a:ext>
                </a:extLst>
              </p14:cNvPr>
              <p14:cNvContentPartPr/>
              <p14:nvPr/>
            </p14:nvContentPartPr>
            <p14:xfrm>
              <a:off x="4219489" y="4021099"/>
              <a:ext cx="897840" cy="82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E95E18-170E-4518-ACE6-39796DAD468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10489" y="4012459"/>
                <a:ext cx="91548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155CFFE-9C95-4AD2-93C3-EB26D6413374}"/>
              </a:ext>
            </a:extLst>
          </p:cNvPr>
          <p:cNvGrpSpPr/>
          <p:nvPr/>
        </p:nvGrpSpPr>
        <p:grpSpPr>
          <a:xfrm>
            <a:off x="868969" y="4702219"/>
            <a:ext cx="1587240" cy="277560"/>
            <a:chOff x="868969" y="4702219"/>
            <a:chExt cx="158724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B9FB7D-CE6F-45C7-92EF-7A561CCFB7AC}"/>
                    </a:ext>
                  </a:extLst>
                </p14:cNvPr>
                <p14:cNvContentPartPr/>
                <p14:nvPr/>
              </p14:nvContentPartPr>
              <p14:xfrm>
                <a:off x="868969" y="4702219"/>
                <a:ext cx="211320" cy="276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B9FB7D-CE6F-45C7-92EF-7A561CCFB7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9969" y="4693219"/>
                  <a:ext cx="228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6BF317-4E80-48C2-9ADE-B4CDE92A9F17}"/>
                    </a:ext>
                  </a:extLst>
                </p14:cNvPr>
                <p14:cNvContentPartPr/>
                <p14:nvPr/>
              </p14:nvContentPartPr>
              <p14:xfrm>
                <a:off x="1079929" y="4867099"/>
                <a:ext cx="95400" cy="11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6BF317-4E80-48C2-9ADE-B4CDE92A9F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0929" y="4858099"/>
                  <a:ext cx="1130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6C0917-0014-4E24-8030-B856F313E54E}"/>
                    </a:ext>
                  </a:extLst>
                </p14:cNvPr>
                <p14:cNvContentPartPr/>
                <p14:nvPr/>
              </p14:nvContentPartPr>
              <p14:xfrm>
                <a:off x="1487089" y="4810219"/>
                <a:ext cx="70200" cy="15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6C0917-0014-4E24-8030-B856F313E5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78449" y="4801579"/>
                  <a:ext cx="87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1F5C97-B13C-483A-BCE5-AE9B99B6CBBF}"/>
                    </a:ext>
                  </a:extLst>
                </p14:cNvPr>
                <p14:cNvContentPartPr/>
                <p14:nvPr/>
              </p14:nvContentPartPr>
              <p14:xfrm>
                <a:off x="1632169" y="4749739"/>
                <a:ext cx="42120" cy="21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1F5C97-B13C-483A-BCE5-AE9B99B6CB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23169" y="4740739"/>
                  <a:ext cx="59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DC5EA9-B34E-4500-8D3B-C77D0FE49DC5}"/>
                    </a:ext>
                  </a:extLst>
                </p14:cNvPr>
                <p14:cNvContentPartPr/>
                <p14:nvPr/>
              </p14:nvContentPartPr>
              <p14:xfrm>
                <a:off x="1689049" y="4843339"/>
                <a:ext cx="70560" cy="88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DC5EA9-B34E-4500-8D3B-C77D0FE49D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0409" y="4834699"/>
                  <a:ext cx="88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5662D9-E793-4751-9C96-33869F19F94C}"/>
                    </a:ext>
                  </a:extLst>
                </p14:cNvPr>
                <p14:cNvContentPartPr/>
                <p14:nvPr/>
              </p14:nvContentPartPr>
              <p14:xfrm>
                <a:off x="1839169" y="4800859"/>
                <a:ext cx="129960" cy="104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5662D9-E793-4751-9C96-33869F19F9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0169" y="4792219"/>
                  <a:ext cx="147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7F0CE5-7807-46E4-8033-E7811511C591}"/>
                    </a:ext>
                  </a:extLst>
                </p14:cNvPr>
                <p14:cNvContentPartPr/>
                <p14:nvPr/>
              </p14:nvContentPartPr>
              <p14:xfrm>
                <a:off x="2168209" y="4805179"/>
                <a:ext cx="104400" cy="91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7F0CE5-7807-46E4-8033-E7811511C5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59209" y="4796539"/>
                  <a:ext cx="122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4B653-F03C-4272-B0F3-2883C0F41F0F}"/>
                    </a:ext>
                  </a:extLst>
                </p14:cNvPr>
                <p14:cNvContentPartPr/>
                <p14:nvPr/>
              </p14:nvContentPartPr>
              <p14:xfrm>
                <a:off x="2301409" y="4813819"/>
                <a:ext cx="154800" cy="14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4B653-F03C-4272-B0F3-2883C0F41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92409" y="4805179"/>
                  <a:ext cx="17244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F6C54D-C7B2-4140-B66F-6C717CC68670}"/>
              </a:ext>
            </a:extLst>
          </p:cNvPr>
          <p:cNvGrpSpPr/>
          <p:nvPr/>
        </p:nvGrpSpPr>
        <p:grpSpPr>
          <a:xfrm>
            <a:off x="2776969" y="4733539"/>
            <a:ext cx="490680" cy="234720"/>
            <a:chOff x="2776969" y="4733539"/>
            <a:chExt cx="49068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E58E47-B598-4319-AA4B-6CD5A7035C5C}"/>
                    </a:ext>
                  </a:extLst>
                </p14:cNvPr>
                <p14:cNvContentPartPr/>
                <p14:nvPr/>
              </p14:nvContentPartPr>
              <p14:xfrm>
                <a:off x="2776969" y="4733539"/>
                <a:ext cx="222120" cy="19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E58E47-B598-4319-AA4B-6CD5A7035C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8329" y="4724539"/>
                  <a:ext cx="239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8C7D67-1E7A-490E-90A8-CED35EE86271}"/>
                    </a:ext>
                  </a:extLst>
                </p14:cNvPr>
                <p14:cNvContentPartPr/>
                <p14:nvPr/>
              </p14:nvContentPartPr>
              <p14:xfrm>
                <a:off x="3043369" y="4833979"/>
                <a:ext cx="76320" cy="10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8C7D67-1E7A-490E-90A8-CED35EE862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34729" y="4825339"/>
                  <a:ext cx="93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67FC76-7C94-4E63-A9D3-8F4E38458376}"/>
                    </a:ext>
                  </a:extLst>
                </p14:cNvPr>
                <p14:cNvContentPartPr/>
                <p14:nvPr/>
              </p14:nvContentPartPr>
              <p14:xfrm>
                <a:off x="3163969" y="4761619"/>
                <a:ext cx="72720" cy="19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67FC76-7C94-4E63-A9D3-8F4E384583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54969" y="4752619"/>
                  <a:ext cx="90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53DBAA-4159-4249-AA63-24FC8ACA1BFD}"/>
                    </a:ext>
                  </a:extLst>
                </p14:cNvPr>
                <p14:cNvContentPartPr/>
                <p14:nvPr/>
              </p14:nvContentPartPr>
              <p14:xfrm>
                <a:off x="3263329" y="4952419"/>
                <a:ext cx="4320" cy="1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53DBAA-4159-4249-AA63-24FC8ACA1B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54689" y="4943419"/>
                  <a:ext cx="219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9719B7-4451-4282-BD5C-EB6A2D0553D3}"/>
              </a:ext>
            </a:extLst>
          </p:cNvPr>
          <p:cNvGrpSpPr/>
          <p:nvPr/>
        </p:nvGrpSpPr>
        <p:grpSpPr>
          <a:xfrm>
            <a:off x="3835729" y="4747939"/>
            <a:ext cx="349920" cy="257760"/>
            <a:chOff x="3835729" y="4747939"/>
            <a:chExt cx="34992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03EEB2-78D5-44DD-A424-C797582AF22B}"/>
                    </a:ext>
                  </a:extLst>
                </p14:cNvPr>
                <p14:cNvContentPartPr/>
                <p14:nvPr/>
              </p14:nvContentPartPr>
              <p14:xfrm>
                <a:off x="3835729" y="4747939"/>
                <a:ext cx="246960" cy="238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03EEB2-78D5-44DD-A424-C797582AF2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26729" y="4739299"/>
                  <a:ext cx="264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2E8714-0F9D-4441-9013-B1F187C749DB}"/>
                    </a:ext>
                  </a:extLst>
                </p14:cNvPr>
                <p14:cNvContentPartPr/>
                <p14:nvPr/>
              </p14:nvContentPartPr>
              <p14:xfrm>
                <a:off x="4103209" y="4878619"/>
                <a:ext cx="82440" cy="12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2E8714-0F9D-4441-9013-B1F187C749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94209" y="4869619"/>
                  <a:ext cx="10008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D49355-DAD7-4FEE-B52F-2963C58784F7}"/>
              </a:ext>
            </a:extLst>
          </p:cNvPr>
          <p:cNvGrpSpPr/>
          <p:nvPr/>
        </p:nvGrpSpPr>
        <p:grpSpPr>
          <a:xfrm>
            <a:off x="4521169" y="4791859"/>
            <a:ext cx="578880" cy="280800"/>
            <a:chOff x="4521169" y="4791859"/>
            <a:chExt cx="5788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717408-56A2-4979-9643-5267168E880D}"/>
                    </a:ext>
                  </a:extLst>
                </p14:cNvPr>
                <p14:cNvContentPartPr/>
                <p14:nvPr/>
              </p14:nvContentPartPr>
              <p14:xfrm>
                <a:off x="4521169" y="4874299"/>
                <a:ext cx="97560" cy="116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717408-56A2-4979-9643-5267168E88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12169" y="4865299"/>
                  <a:ext cx="115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BC42BE-8AC6-4B69-A221-34544325AC21}"/>
                    </a:ext>
                  </a:extLst>
                </p14:cNvPr>
                <p14:cNvContentPartPr/>
                <p14:nvPr/>
              </p14:nvContentPartPr>
              <p14:xfrm>
                <a:off x="4710529" y="4791859"/>
                <a:ext cx="68040" cy="280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BC42BE-8AC6-4B69-A221-34544325AC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1529" y="4782859"/>
                  <a:ext cx="85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6EB7344-E9ED-46A7-BF9A-5FC9BED585E4}"/>
                    </a:ext>
                  </a:extLst>
                </p14:cNvPr>
                <p14:cNvContentPartPr/>
                <p14:nvPr/>
              </p14:nvContentPartPr>
              <p14:xfrm>
                <a:off x="4771009" y="4938739"/>
                <a:ext cx="106200" cy="10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6EB7344-E9ED-46A7-BF9A-5FC9BED585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62369" y="4930099"/>
                  <a:ext cx="123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675936-7648-445D-9C16-79A684C68474}"/>
                    </a:ext>
                  </a:extLst>
                </p14:cNvPr>
                <p14:cNvContentPartPr/>
                <p14:nvPr/>
              </p14:nvContentPartPr>
              <p14:xfrm>
                <a:off x="4884769" y="4886539"/>
                <a:ext cx="102960" cy="14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675936-7648-445D-9C16-79A684C684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5769" y="4877899"/>
                  <a:ext cx="12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D1AB6C-D9B2-4E49-8F52-936749030712}"/>
                    </a:ext>
                  </a:extLst>
                </p14:cNvPr>
                <p14:cNvContentPartPr/>
                <p14:nvPr/>
              </p14:nvContentPartPr>
              <p14:xfrm>
                <a:off x="5043889" y="4900939"/>
                <a:ext cx="56160" cy="1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D1AB6C-D9B2-4E49-8F52-9367490307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5249" y="4892299"/>
                  <a:ext cx="738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B18943-64BC-4B91-BF4E-1E667EBDE0FC}"/>
              </a:ext>
            </a:extLst>
          </p:cNvPr>
          <p:cNvGrpSpPr/>
          <p:nvPr/>
        </p:nvGrpSpPr>
        <p:grpSpPr>
          <a:xfrm>
            <a:off x="5386969" y="4767739"/>
            <a:ext cx="786960" cy="286560"/>
            <a:chOff x="5386969" y="4767739"/>
            <a:chExt cx="7869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BDD12A-F674-45A6-AEC8-B75D459EA879}"/>
                    </a:ext>
                  </a:extLst>
                </p14:cNvPr>
                <p14:cNvContentPartPr/>
                <p14:nvPr/>
              </p14:nvContentPartPr>
              <p14:xfrm>
                <a:off x="5386969" y="4771339"/>
                <a:ext cx="150120" cy="22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BDD12A-F674-45A6-AEC8-B75D459EA8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77969" y="4762699"/>
                  <a:ext cx="167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5A58C1-BD20-46E5-BA61-CD3820F9447A}"/>
                    </a:ext>
                  </a:extLst>
                </p14:cNvPr>
                <p14:cNvContentPartPr/>
                <p14:nvPr/>
              </p14:nvContentPartPr>
              <p14:xfrm>
                <a:off x="5390929" y="4909939"/>
                <a:ext cx="126000" cy="29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5A58C1-BD20-46E5-BA61-CD3820F944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81929" y="4901299"/>
                  <a:ext cx="143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E0FC94C-C94D-4E3C-AE86-938AFE0B2A9F}"/>
                    </a:ext>
                  </a:extLst>
                </p14:cNvPr>
                <p14:cNvContentPartPr/>
                <p14:nvPr/>
              </p14:nvContentPartPr>
              <p14:xfrm>
                <a:off x="5603689" y="4842619"/>
                <a:ext cx="97920" cy="12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E0FC94C-C94D-4E3C-AE86-938AFE0B2A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95049" y="4833619"/>
                  <a:ext cx="115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0B6826-AE47-4236-BF0C-7242DBD214EF}"/>
                    </a:ext>
                  </a:extLst>
                </p14:cNvPr>
                <p14:cNvContentPartPr/>
                <p14:nvPr/>
              </p14:nvContentPartPr>
              <p14:xfrm>
                <a:off x="5730409" y="4789339"/>
                <a:ext cx="972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0B6826-AE47-4236-BF0C-7242DBD214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21409" y="4780699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03D56E-26BD-4B1E-8803-D8FF592E35D4}"/>
                    </a:ext>
                  </a:extLst>
                </p14:cNvPr>
                <p14:cNvContentPartPr/>
                <p14:nvPr/>
              </p14:nvContentPartPr>
              <p14:xfrm>
                <a:off x="5786929" y="4767739"/>
                <a:ext cx="119880" cy="202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03D56E-26BD-4B1E-8803-D8FF592E35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78289" y="4759099"/>
                  <a:ext cx="137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C2CB40-F85F-4113-9CBC-AB82C5DB8FBA}"/>
                    </a:ext>
                  </a:extLst>
                </p14:cNvPr>
                <p14:cNvContentPartPr/>
                <p14:nvPr/>
              </p14:nvContentPartPr>
              <p14:xfrm>
                <a:off x="5924809" y="4888339"/>
                <a:ext cx="160920" cy="8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C2CB40-F85F-4113-9CBC-AB82C5DB8F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15809" y="4879699"/>
                  <a:ext cx="17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61FE52-DE73-43B1-A35C-CBCA53E066DA}"/>
                    </a:ext>
                  </a:extLst>
                </p14:cNvPr>
                <p14:cNvContentPartPr/>
                <p14:nvPr/>
              </p14:nvContentPartPr>
              <p14:xfrm>
                <a:off x="5971609" y="4893739"/>
                <a:ext cx="202320" cy="160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61FE52-DE73-43B1-A35C-CBCA53E066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2969" y="4885099"/>
                  <a:ext cx="219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35A341-F6E9-4C62-A77E-7E3F30615175}"/>
                    </a:ext>
                  </a:extLst>
                </p14:cNvPr>
                <p14:cNvContentPartPr/>
                <p14:nvPr/>
              </p14:nvContentPartPr>
              <p14:xfrm>
                <a:off x="5604769" y="4840459"/>
                <a:ext cx="83520" cy="13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35A341-F6E9-4C62-A77E-7E3F306151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95769" y="4831459"/>
                  <a:ext cx="101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448ACA-CADA-43D2-9ADD-935563BB398C}"/>
                    </a:ext>
                  </a:extLst>
                </p14:cNvPr>
                <p14:cNvContentPartPr/>
                <p14:nvPr/>
              </p14:nvContentPartPr>
              <p14:xfrm>
                <a:off x="5673889" y="4898419"/>
                <a:ext cx="21960" cy="65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448ACA-CADA-43D2-9ADD-935563BB39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64889" y="4889419"/>
                  <a:ext cx="39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C41138-44CB-4555-8231-AE7F78FCDA7D}"/>
                    </a:ext>
                  </a:extLst>
                </p14:cNvPr>
                <p14:cNvContentPartPr/>
                <p14:nvPr/>
              </p14:nvContentPartPr>
              <p14:xfrm>
                <a:off x="5709169" y="4788259"/>
                <a:ext cx="33120" cy="39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C41138-44CB-4555-8231-AE7F78FCDA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00169" y="4779259"/>
                  <a:ext cx="5076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D70C13-3BAF-4045-BBEF-F13F6D3D55B7}"/>
              </a:ext>
            </a:extLst>
          </p:cNvPr>
          <p:cNvGrpSpPr/>
          <p:nvPr/>
        </p:nvGrpSpPr>
        <p:grpSpPr>
          <a:xfrm>
            <a:off x="4693249" y="4203259"/>
            <a:ext cx="102960" cy="181080"/>
            <a:chOff x="4693249" y="4203259"/>
            <a:chExt cx="1029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18A23C-21DA-4C89-969C-4EB07B78BFE1}"/>
                    </a:ext>
                  </a:extLst>
                </p14:cNvPr>
                <p14:cNvContentPartPr/>
                <p14:nvPr/>
              </p14:nvContentPartPr>
              <p14:xfrm>
                <a:off x="4727809" y="4203259"/>
                <a:ext cx="46080" cy="181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18A23C-21DA-4C89-969C-4EB07B78BFE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18809" y="4194619"/>
                  <a:ext cx="63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409438-474E-451F-AE4B-7B983D4014B3}"/>
                    </a:ext>
                  </a:extLst>
                </p14:cNvPr>
                <p14:cNvContentPartPr/>
                <p14:nvPr/>
              </p14:nvContentPartPr>
              <p14:xfrm>
                <a:off x="4693249" y="4209019"/>
                <a:ext cx="102960" cy="82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409438-474E-451F-AE4B-7B983D4014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84609" y="4200379"/>
                  <a:ext cx="12060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 Applications</a:t>
            </a:r>
          </a:p>
          <a:p>
            <a:r>
              <a:rPr lang="en-US" dirty="0"/>
              <a:t>Questions on Lecture 21?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MedianTracker</a:t>
            </a:r>
            <a:r>
              <a:rPr lang="en-US" dirty="0"/>
              <a:t> (draw the picture and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4736610" cy="3263504"/>
          </a:xfrm>
        </p:spPr>
        <p:txBody>
          <a:bodyPr/>
          <a:lstStyle/>
          <a:p>
            <a:r>
              <a:rPr lang="en-US" dirty="0"/>
              <a:t>Draw the picture and the arrays for the following:</a:t>
            </a:r>
          </a:p>
          <a:p>
            <a:pPr lvl="1"/>
            <a:r>
              <a:rPr lang="en-US" dirty="0"/>
              <a:t>Add the following elements to the </a:t>
            </a:r>
            <a:r>
              <a:rPr lang="en-US" dirty="0" err="1"/>
              <a:t>MedianTracker</a:t>
            </a:r>
            <a:r>
              <a:rPr lang="en-US" dirty="0"/>
              <a:t> (in this order):</a:t>
            </a:r>
          </a:p>
          <a:p>
            <a:pPr lvl="2"/>
            <a:r>
              <a:rPr lang="en-US" dirty="0"/>
              <a:t>5, 10, 15, 20, 25, 30, 35</a:t>
            </a:r>
          </a:p>
          <a:p>
            <a:pPr lvl="1"/>
            <a:r>
              <a:rPr lang="en-US" dirty="0"/>
              <a:t>What is the result of the call to get() after adding all the elements?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26695-1560-4B9A-9E27-3435C1B41BAE}"/>
              </a:ext>
            </a:extLst>
          </p:cNvPr>
          <p:cNvSpPr txBox="1"/>
          <p:nvPr/>
        </p:nvSpPr>
        <p:spPr>
          <a:xfrm>
            <a:off x="0" y="-40623"/>
            <a:ext cx="762781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class Tracker 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PriorityQueue</a:t>
            </a:r>
            <a:r>
              <a:rPr lang="en-US" sz="1100" dirty="0"/>
              <a:t>&lt;Integer&gt; </a:t>
            </a:r>
            <a:r>
              <a:rPr lang="en-US" sz="1100" dirty="0" err="1"/>
              <a:t>pq1</a:t>
            </a:r>
            <a:r>
              <a:rPr lang="en-US" sz="1100" dirty="0"/>
              <a:t> = new </a:t>
            </a:r>
            <a:r>
              <a:rPr lang="en-US" sz="1100" dirty="0" err="1"/>
              <a:t>PriorityQueue</a:t>
            </a:r>
            <a:r>
              <a:rPr lang="en-US" sz="1100" dirty="0"/>
              <a:t>&lt;&gt;(</a:t>
            </a:r>
            <a:r>
              <a:rPr lang="en-US" sz="1100" dirty="0" err="1"/>
              <a:t>Collections.reverseOrder</a:t>
            </a:r>
            <a:r>
              <a:rPr lang="en-US" sz="1100" dirty="0"/>
              <a:t>(Integer::compare));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PriorityQueue</a:t>
            </a:r>
            <a:r>
              <a:rPr lang="en-US" sz="1100" dirty="0"/>
              <a:t>&lt;Integer&gt; </a:t>
            </a:r>
            <a:r>
              <a:rPr lang="en-US" sz="1100" dirty="0" err="1"/>
              <a:t>pq2</a:t>
            </a:r>
            <a:r>
              <a:rPr lang="en-US" sz="1100" dirty="0"/>
              <a:t> = new </a:t>
            </a:r>
            <a:r>
              <a:rPr lang="en-US" sz="1100" dirty="0" err="1"/>
              <a:t>PriorityQueue</a:t>
            </a:r>
            <a:r>
              <a:rPr lang="en-US" sz="1100" dirty="0"/>
              <a:t>&lt;&gt;(Integer::compare);</a:t>
            </a:r>
          </a:p>
          <a:p>
            <a:r>
              <a:rPr lang="en-US" sz="1100" dirty="0"/>
              <a:t>  void add(int n) {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== 0 &amp;&amp; </a:t>
            </a:r>
            <a:r>
              <a:rPr lang="en-US" sz="1100" dirty="0" err="1"/>
              <a:t>pq1.size</a:t>
            </a:r>
            <a:r>
              <a:rPr lang="en-US" sz="1100" dirty="0"/>
              <a:t>() == 0)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pq2.add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  return;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int current = get();</a:t>
            </a:r>
          </a:p>
          <a:p>
            <a:r>
              <a:rPr lang="en-US" sz="1100" dirty="0"/>
              <a:t>    if(n &gt;= current)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pq2.add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else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pq1.add</a:t>
            </a:r>
            <a:r>
              <a:rPr lang="en-US" sz="1100" dirty="0"/>
              <a:t>(n);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  int </a:t>
            </a:r>
            <a:r>
              <a:rPr lang="en-US" sz="1100" dirty="0" err="1"/>
              <a:t>sizeDifference</a:t>
            </a:r>
            <a:r>
              <a:rPr lang="en-US" sz="1100" dirty="0"/>
              <a:t> = </a:t>
            </a:r>
            <a:r>
              <a:rPr lang="en-US" sz="1100" dirty="0" err="1"/>
              <a:t>pq2.size</a:t>
            </a:r>
            <a:r>
              <a:rPr lang="en-US" sz="1100" dirty="0"/>
              <a:t>() - </a:t>
            </a:r>
            <a:r>
              <a:rPr lang="en-US" sz="1100" dirty="0" err="1"/>
              <a:t>pq1.size</a:t>
            </a:r>
            <a:r>
              <a:rPr lang="en-US" sz="1100" dirty="0"/>
              <a:t>();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sizeDifference</a:t>
            </a:r>
            <a:r>
              <a:rPr lang="en-US" sz="1100" dirty="0"/>
              <a:t> &gt; 1) { </a:t>
            </a:r>
            <a:r>
              <a:rPr lang="en-US" sz="1100" dirty="0" err="1"/>
              <a:t>pq1.add</a:t>
            </a:r>
            <a:r>
              <a:rPr lang="en-US" sz="1100" dirty="0"/>
              <a:t>(</a:t>
            </a:r>
            <a:r>
              <a:rPr lang="en-US" sz="1100" dirty="0" err="1"/>
              <a:t>pq2.poll</a:t>
            </a:r>
            <a:r>
              <a:rPr lang="en-US" sz="1100" dirty="0"/>
              <a:t>()); }</a:t>
            </a:r>
          </a:p>
          <a:p>
            <a:r>
              <a:rPr lang="en-US" sz="1100" dirty="0"/>
              <a:t>    else if(</a:t>
            </a:r>
            <a:r>
              <a:rPr lang="en-US" sz="1100" dirty="0" err="1"/>
              <a:t>sizeDifference</a:t>
            </a:r>
            <a:r>
              <a:rPr lang="en-US" sz="1100" dirty="0"/>
              <a:t> &lt; -1) { </a:t>
            </a:r>
            <a:r>
              <a:rPr lang="en-US" sz="1100" dirty="0" err="1"/>
              <a:t>pq2.add</a:t>
            </a:r>
            <a:r>
              <a:rPr lang="en-US" sz="1100" dirty="0"/>
              <a:t>(</a:t>
            </a:r>
            <a:r>
              <a:rPr lang="en-US" sz="1100" dirty="0" err="1"/>
              <a:t>pq1.poll</a:t>
            </a:r>
            <a:r>
              <a:rPr lang="en-US" sz="1100" dirty="0"/>
              <a:t>()); }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int get() {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== </a:t>
            </a:r>
            <a:r>
              <a:rPr lang="en-US" sz="1100" dirty="0" err="1"/>
              <a:t>pq1.size</a:t>
            </a:r>
            <a:r>
              <a:rPr lang="en-US" sz="1100" dirty="0"/>
              <a:t>()) { return (</a:t>
            </a:r>
            <a:r>
              <a:rPr lang="en-US" sz="1100" dirty="0" err="1"/>
              <a:t>pq2.peek</a:t>
            </a:r>
            <a:r>
              <a:rPr lang="en-US" sz="1100" dirty="0"/>
              <a:t>() + </a:t>
            </a:r>
            <a:r>
              <a:rPr lang="en-US" sz="1100" dirty="0" err="1"/>
              <a:t>pq1.peek</a:t>
            </a:r>
            <a:r>
              <a:rPr lang="en-US" sz="1100" dirty="0"/>
              <a:t>()) / 2; }</a:t>
            </a:r>
          </a:p>
          <a:p>
            <a:r>
              <a:rPr lang="en-US" sz="1100" dirty="0"/>
              <a:t>    if(</a:t>
            </a:r>
            <a:r>
              <a:rPr lang="en-US" sz="1100" dirty="0" err="1"/>
              <a:t>pq2.size</a:t>
            </a:r>
            <a:r>
              <a:rPr lang="en-US" sz="1100" dirty="0"/>
              <a:t>() &gt; </a:t>
            </a:r>
            <a:r>
              <a:rPr lang="en-US" sz="1100" dirty="0" err="1"/>
              <a:t>pq1.size</a:t>
            </a:r>
            <a:r>
              <a:rPr lang="en-US" sz="1100" dirty="0"/>
              <a:t>()) { return </a:t>
            </a:r>
            <a:r>
              <a:rPr lang="en-US" sz="1100" dirty="0" err="1"/>
              <a:t>pq2.peek</a:t>
            </a:r>
            <a:r>
              <a:rPr lang="en-US" sz="1100" dirty="0"/>
              <a:t>(); }</a:t>
            </a:r>
          </a:p>
          <a:p>
            <a:r>
              <a:rPr lang="en-US" sz="1100" dirty="0"/>
              <a:t>    else { return </a:t>
            </a:r>
            <a:r>
              <a:rPr lang="en-US" sz="1100" dirty="0" err="1"/>
              <a:t>pq1.peek</a:t>
            </a:r>
            <a:r>
              <a:rPr lang="en-US" sz="1100" dirty="0"/>
              <a:t>(); }</a:t>
            </a:r>
          </a:p>
          <a:p>
            <a:r>
              <a:rPr lang="en-US" sz="1100" dirty="0"/>
              <a:t>  }</a:t>
            </a:r>
          </a:p>
          <a:p>
            <a:endParaRPr lang="en-US" sz="1100" dirty="0"/>
          </a:p>
          <a:p>
            <a:r>
              <a:rPr lang="en-US" sz="1100" dirty="0"/>
              <a:t>  public String </a:t>
            </a:r>
            <a:r>
              <a:rPr lang="en-US" sz="1100" dirty="0" err="1"/>
              <a:t>toString</a:t>
            </a:r>
            <a:r>
              <a:rPr lang="en-US" sz="1100" dirty="0"/>
              <a:t>() {</a:t>
            </a:r>
          </a:p>
          <a:p>
            <a:r>
              <a:rPr lang="en-US" sz="1100" dirty="0"/>
              <a:t>    return "" + </a:t>
            </a:r>
            <a:r>
              <a:rPr lang="en-US" sz="1100" dirty="0" err="1"/>
              <a:t>pq1</a:t>
            </a:r>
            <a:r>
              <a:rPr lang="en-US" sz="1100" dirty="0"/>
              <a:t> + " " + </a:t>
            </a:r>
            <a:r>
              <a:rPr lang="en-US" sz="1100" dirty="0" err="1"/>
              <a:t>this.get</a:t>
            </a:r>
            <a:r>
              <a:rPr lang="en-US" sz="1100" dirty="0"/>
              <a:t>() + " " + </a:t>
            </a:r>
            <a:r>
              <a:rPr lang="en-US" sz="1100" dirty="0" err="1"/>
              <a:t>pq2</a:t>
            </a:r>
            <a:r>
              <a:rPr lang="en-US" sz="1100" dirty="0"/>
              <a:t>;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21?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3345</TotalTime>
  <Words>411</Words>
  <Application>Microsoft Office PowerPoint</Application>
  <PresentationFormat>On-screen Show (16:9)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CSE 12 – Basic Data Structures and Object-Oriented Design Lecture 21</vt:lpstr>
      <vt:lpstr>Announcements</vt:lpstr>
      <vt:lpstr>Topics</vt:lpstr>
      <vt:lpstr>MedianTracker (draw the picture and arrays)</vt:lpstr>
      <vt:lpstr>PowerPoint Presentation</vt:lpstr>
      <vt:lpstr>Questions on Lecture 21?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208</cp:revision>
  <dcterms:modified xsi:type="dcterms:W3CDTF">2020-11-23T18:29:26Z</dcterms:modified>
</cp:coreProperties>
</file>