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76" r:id="rId5"/>
    <p:sldId id="275" r:id="rId6"/>
    <p:sldId id="272" r:id="rId7"/>
    <p:sldId id="26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Roboto Mono" panose="020B060402020202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" userDrawn="1">
          <p15:clr>
            <a:srgbClr val="A4A3A4"/>
          </p15:clr>
        </p15:guide>
        <p15:guide id="2" pos="24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6036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020"/>
        <p:guide pos="24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8T17:00:26.5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39 102 8288 0 0,'-1'0'63'0'0,"0"0"0"0"0,0-1-1 0 0,0 0 1 0 0,0 1 0 0 0,0-1 0 0 0,1 1 0 0 0,-1-1 0 0 0,0 0 0 0 0,1 0 0 0 0,-1 1-1 0 0,0-1 1 0 0,1 0 0 0 0,-1 0 0 0 0,1 0 0 0 0,-1 0 0 0 0,1 0 0 0 0,-1-1 0 0 0,-5-22 836 0 0,2 5 423 0 0,1 1-187 0 0,3 17-1027 0 0,0-1 0 0 0,0 1 0 0 0,0-1 0 0 0,0 1 0 0 0,0-1 0 0 0,0 1 0 0 0,-1-1 0 0 0,1 1 0 0 0,-1-1 0 0 0,1 1 0 0 0,-1 0 0 0 0,1-1 0 0 0,-1 1 0 0 0,0 0 0 0 0,0-1 0 0 0,1 1 0 0 0,-1 0 0 0 0,-5 0 4602 0 0,7 15-4337 0 0,-1-10 263 0 0,0-2-526 0 0,0 0-1 0 0,1-1 0 0 0,-1 1 1 0 0,1 0-1 0 0,-1-1 0 0 0,1 1 1 0 0,-1-1-1 0 0,1 1 0 0 0,0-1 1 0 0,0 1-1 0 0,0-1 0 0 0,0 1 1 0 0,0-1-1 0 0,0 0 1 0 0,0 0-1 0 0,0 1 0 0 0,0-1 1 0 0,3 1-1 0 0,-1 1 70 0 0,1-1-1 0 0,0 1 1 0 0,0-1-1 0 0,0 0 1 0 0,0 0 0 0 0,5 1-1 0 0,23 6 475 0 0,0-3 0 0 0,0 0 0 0 0,47 1-1 0 0,-35-3-277 0 0,326 14 1231 0 0,-309-16-1455 0 0,117-9 184 0 0,-136 4-236 0 0,81-7 220 0 0,83-4 193 0 0,-176 16-300 0 0,1 1 0 0 0,45 11-1 0 0,-37-7 26 0 0,-26-1 100 0 0,-11-5-255 0 0,0 0 0 0 0,1 1 0 0 0,-1-1 0 0 0,0 0 0 0 0,1 0 0 0 0,0 0 0 0 0,3 0 0 0 0,4 2-43 0 0,-1 0-39 0 0,-1-1 0 0 0,-1 0-139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8T17:00:27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75 3680 0 0,'0'0'167'0'0,"-18"-8"1671"0"0,1-6 4153 0 0,-10-10-1857 0 0,25 23-3827 0 0,1-1 0 0 0,0 1 0 0 0,0 0 0 0 0,0-1 1 0 0,0 0-1 0 0,0 1 0 0 0,0-1 0 0 0,0 0 1 0 0,0 1-1 0 0,1-1 0 0 0,-1 0 0 0 0,1 0 1 0 0,-1 0-1 0 0,0-4 4187 0 0,18 16-3452 0 0,-2-2-843 0 0,0 0 1 0 0,0-1-1 0 0,1-1 0 0 0,0 0 1 0 0,1-1-1 0 0,-1-1 0 0 0,1 0 0 0 0,0-1 1 0 0,0-1-1 0 0,25-1 0 0 0,85 4 427 0 0,205 2 100 0 0,-286-8-664 0 0,162-10 356 0 0,-103-1-191 0 0,150-13 482 0 0,-206 22-306 0 0,46-1 178 0 0,-22-3-240 0 0,-69 6-319 0 0,5-1 42 0 0,-8 2-38 0 0,-1-2-125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8T17:00:32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58 154 8896 0 0,'0'0'9'0'0,"0"0"0"0"0,0 0 1 0 0,0 0-1 0 0,0 0 0 0 0,1 0 1 0 0,-1 0-1 0 0,0 1 0 0 0,0-1 1 0 0,0 0-1 0 0,0 0 0 0 0,0 0 0 0 0,0 0 1 0 0,1 0-1 0 0,-1 0 0 0 0,0 0 1 0 0,0 0-1 0 0,0 0 0 0 0,0 1 1 0 0,0-1-1 0 0,0 0 0 0 0,0 0 1 0 0,0 0-1 0 0,0 0 0 0 0,0 0 0 0 0,0 0 1 0 0,0 1-1 0 0,0-1 0 0 0,0 0 1 0 0,0 0-1 0 0,0 0 0 0 0,0 0 1 0 0,0 0-1 0 0,0 0 0 0 0,0 1 1 0 0,0-1-1 0 0,0 0 0 0 0,0 0 1 0 0,0 0-1 0 0,0 0 0 0 0,0 0 0 0 0,0 1 1 0 0,0-1-1 0 0,0 0 0 0 0,0 0 1 0 0,0 0-1 0 0,0 0 0 0 0,0 0 1 0 0,0 0-1 0 0,0 0 0 0 0,-1 1 1 0 0,1-1-1 0 0,0 0 0 0 0,0 0 0 0 0,0 0 1 0 0,0 0-1 0 0,0 0 0 0 0,0 0 1 0 0,-1 0-1 0 0,-10 1 446 0 0,-1 0 967 0 0,10 0-1256 0 0,1-1-1 0 0,0 0 0 0 0,0 1 1 0 0,0-1-1 0 0,0 0 0 0 0,-1 0 1 0 0,1 0-1 0 0,0 0 0 0 0,0 0 0 0 0,0 0 1 0 0,0 0-1 0 0,-1-1 0 0 0,1 1 1 0 0,0 0-1 0 0,0-1 0 0 0,0 1 1 0 0,0-1-1 0 0,0 1 0 0 0,0-1 1 0 0,0 1-1 0 0,0-1 0 0 0,-1-1 1 0 0,1 2-78 0 0,1 0 1 0 0,-1 0-1 0 0,1-1 1 0 0,-1 1 0 0 0,1 0-1 0 0,-1-1 1 0 0,1 1-1 0 0,0-1 1 0 0,-1 1 0 0 0,1 0-1 0 0,0-1 1 0 0,-1 1-1 0 0,1-1 1 0 0,0 1 0 0 0,-1-1-1 0 0,1 1 1 0 0,0-1-1 0 0,0 1 1 0 0,0-1 0 0 0,0 1-1 0 0,-1-1 1 0 0,1 1-1 0 0,0-1 1 0 0,0 1 0 0 0,0-1-1 0 0,0 1 1 0 0,0-1-1 0 0,0 0 1 0 0,0 1 0 0 0,1-1-1 0 0,-1 1 1 0 0,0-1 0 0 0,0 1-1 0 0,0-1 1 0 0,0 1-1 0 0,1-1 1 0 0,-1 1 0 0 0,0-1-1 0 0,0 1 1 0 0,1 0-1 0 0,-1-1 1 0 0,0 1 0 0 0,1-1-1 0 0,-1 1 1 0 0,1 0-1 0 0,-1-1 1 0 0,0 1 0 0 0,1 0-1 0 0,-1-1 1 0 0,1 1-1 0 0,1-1 21 0 0,-1 0 1 0 0,0 0-1 0 0,0 0 0 0 0,1 0 0 0 0,-1 0 0 0 0,1 1 0 0 0,-1-1 0 0 0,1 1 0 0 0,-1-1 0 0 0,1 1 0 0 0,-1-1 0 0 0,1 1 0 0 0,-1 0 0 0 0,1 0 0 0 0,0 0 1 0 0,-1 0-1 0 0,1 0 0 0 0,-1 0 0 0 0,1 0 0 0 0,-1 0 0 0 0,1 1 0 0 0,0-1 0 0 0,-1 0 0 0 0,1 1 0 0 0,1 0 0 0 0,10 2 297 0 0,1-1-1 0 0,-1-1 0 0 0,1 0 0 0 0,0-1 0 0 0,25-4 1 0 0,16 1 269 0 0,160 10 1066 0 0,-189-7-1655 0 0,-1-1 0 0 0,32-6 1 0 0,1 0-90 0 0,41-1 11 0 0,145-8 945 0 0,46 16 166 0 0,2-8-1159 0 0,-122 0 439 0 0,-78 2 287 0 0,100-19 1 0 0,-167 21-624 0 0,0 2 0 0 0,0 1 1 0 0,0 1-1 0 0,31 4 0 0 0,-18-4 84 0 0,-37 0-147 0 0,-1-1 0 0 0,1 1 0 0 0,0 0 0 0 0,-1-1 0 0 0,1 1 0 0 0,-1-1 0 0 0,1 1 0 0 0,0-1 0 0 0,-1 1 0 0 0,1-1 0 0 0,-1 1 0 0 0,0-1 0 0 0,1 0 0 0 0,-1 1 0 0 0,1-1 0 0 0,-1 0 0 0 0,0 1 0 0 0,0-1 0 0 0,1 0 0 0 0,-1 1 0 0 0,0-1 0 0 0,0 0 0 0 0,0 0 0 0 0,2-17 80 0 0,-4 7-398 0 0,2 7-2859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18T17:00:38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79 2760 0 0,'-4'4'31'0'0,"3"-2"-16"0"0,0-1 0 0 0,0 0 0 0 0,0 0 0 0 0,0 0 0 0 0,0 0 0 0 0,0 0 0 0 0,0-1 0 0 0,0 1 0 0 0,0 0 1 0 0,0 0-1 0 0,-1-1 0 0 0,1 1 0 0 0,0-1 0 0 0,0 1 0 0 0,-2 0 0 0 0,2-1-28 0 0,0 0 1 0 0,0 0 0 0 0,0 0-1 0 0,0 1 1 0 0,0-1-1 0 0,1 0 1 0 0,-1 1-1 0 0,0-1 1 0 0,0 0-1 0 0,0 1 1 0 0,1-1-1 0 0,-2 2 1 0 0,1-2 262 0 0,0 1 0 0 0,0 0 0 0 0,0-1 0 0 0,0 1 0 0 0,0 0 0 0 0,0-1 0 0 0,-1 0-1 0 0,1 1 1 0 0,0-1 0 0 0,0 0 0 0 0,0 1 0 0 0,0-1 0 0 0,-2 0 0 0 0,-9 0 7169 0 0,12 0-7368 0 0,-1 0 1 0 0,1 0 0 0 0,0 0-1 0 0,0 1 1 0 0,0-1 0 0 0,0 0-1 0 0,0 0 1 0 0,0 0 0 0 0,0 0-1 0 0,0 1 1 0 0,0-1 0 0 0,0 0-1 0 0,0 0 1 0 0,0 0 0 0 0,0 0-1 0 0,0 1 1 0 0,0-1 0 0 0,0 0 0 0 0,0 0-1 0 0,0 0 1 0 0,0 0 0 0 0,0 1-1 0 0,0-1 1 0 0,0 0 0 0 0,0 0-1 0 0,1 0 1 0 0,-1 0 0 0 0,0 0-1 0 0,0 0 1 0 0,0 1 0 0 0,0-1-1 0 0,0 0 1 0 0,0 0 0 0 0,0 0-1 0 0,1 0 1 0 0,-1 0 0 0 0,0 0-1 0 0,0 0 1 0 0,0 0 0 0 0,0 1-1 0 0,1-1 1 0 0,2 2 28 0 0,0 1 0 0 0,0-1 0 0 0,1 0 0 0 0,-1 0 0 0 0,1 0 0 0 0,-1 0 0 0 0,1 0 0 0 0,0-1 0 0 0,0 0 0 0 0,0 0 0 0 0,0 0 0 0 0,0 0 0 0 0,0 0 0 0 0,0-1 0 0 0,0 0 0 0 0,0 0 0 0 0,0 0 0 0 0,0 0 0 0 0,6-2 0 0 0,7 0 361 0 0,0-2 1 0 0,-1 0-1 0 0,22-9 0 0 0,-6 1 316 0 0,2 2 0 0 0,56-12 0 0 0,257-7 866 0 0,262 47 535 0 0,-461-6-2134 0 0,-55-2 1076 0 0,162-6 0 0 0,-90-20-640 0 0,-108 10-47 0 0,98-18 526 0 0,-75 13-613 0 0,-62 10-249 0 0,29 1 109 0 0,-39 1-113 0 0,0 0 0 0 0,-1-1 0 0 0,1 0 0 0 0,0 0-1 0 0,-1-1 1 0 0,1 0 0 0 0,9-3 0 0 0,-2-7 158 0 0,-15 11-243 0 0,0 0 0 0 0,-1 0 1 0 0,1 0-1 0 0,0 0 0 0 0,0 0 0 0 0,0 0 0 0 0,-1 0 1 0 0,1 0-1 0 0,0 0 0 0 0,0 0 0 0 0,0 0 0 0 0,-1 0 0 0 0,1 0 1 0 0,0 0-1 0 0,0 0 0 0 0,0 0 0 0 0,-1 0 0 0 0,1-1 1 0 0,0 1-1 0 0,0 0 0 0 0,0 0 0 0 0,0 0 0 0 0,-1 0 1 0 0,1 0-1 0 0,0-1 0 0 0,0 1 0 0 0,0 0 0 0 0,0 0 0 0 0,0 0 1 0 0,0 0-1 0 0,-1-1 0 0 0,1 1 0 0 0,0 0 0 0 0,0 0 1 0 0,0 0-1 0 0,0-1 0 0 0,0 1 0 0 0,0 0 0 0 0,0 0 0 0 0,0 0 1 0 0,0-1-1 0 0,0 1 0 0 0,0 0 0 0 0,0 0 0 0 0,0 0 1 0 0,0-1-1 0 0,0 1 0 0 0,0 0 0 0 0,0 0 0 0 0,0 0 1 0 0,0-1-1 0 0,1 1 0 0 0,-1 0 0 0 0,0 0 0 0 0,0 0 0 0 0,0 0 1 0 0,0-1-1 0 0,0 1 0 0 0,0 0 0 0 0,1 0 0 0 0,-1 0 1 0 0,0 0-1 0 0,0 0 0 0 0,0 0 0 0 0,0-1 0 0 0,0 1 1 0 0,1 0-1 0 0,-1 0 0 0 0,0 0 0 0 0,-16 10-5522 0 0,10-8 3888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19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Greg Miranda, Fall 2020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702966"/>
          </a:xfrm>
        </p:spPr>
        <p:txBody>
          <a:bodyPr>
            <a:normAutofit/>
          </a:bodyPr>
          <a:lstStyle/>
          <a:p>
            <a:r>
              <a:rPr lang="en-US" dirty="0"/>
              <a:t>Quiz 19 due Friday @ </a:t>
            </a:r>
            <a:r>
              <a:rPr lang="en-US" dirty="0" err="1"/>
              <a:t>9am</a:t>
            </a:r>
            <a:endParaRPr lang="en-US" dirty="0"/>
          </a:p>
          <a:p>
            <a:r>
              <a:rPr lang="en-US" dirty="0"/>
              <a:t>Survey 7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2- see Piazza post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49F0F8-EC6C-4218-96FB-39D31E62BD20}"/>
                  </a:ext>
                </a:extLst>
              </p14:cNvPr>
              <p14:cNvContentPartPr/>
              <p14:nvPr/>
            </p14:nvContentPartPr>
            <p14:xfrm>
              <a:off x="2217889" y="1718179"/>
              <a:ext cx="538560" cy="4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49F0F8-EC6C-4218-96FB-39D31E62BD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8889" y="1709539"/>
                <a:ext cx="5562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948A5F-6250-49D7-8FA2-122E9E145AE8}"/>
                  </a:ext>
                </a:extLst>
              </p14:cNvPr>
              <p14:cNvContentPartPr/>
              <p14:nvPr/>
            </p14:nvContentPartPr>
            <p14:xfrm>
              <a:off x="2332009" y="2185819"/>
              <a:ext cx="549000" cy="27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948A5F-6250-49D7-8FA2-122E9E145A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23009" y="2176819"/>
                <a:ext cx="56664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4D91518-6EBA-45C2-B100-AD901B0640B4}"/>
                  </a:ext>
                </a:extLst>
              </p14:cNvPr>
              <p14:cNvContentPartPr/>
              <p14:nvPr/>
            </p14:nvContentPartPr>
            <p14:xfrm>
              <a:off x="1790929" y="2542939"/>
              <a:ext cx="783720" cy="59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4D91518-6EBA-45C2-B100-AD901B0640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81929" y="2533939"/>
                <a:ext cx="8013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2684AD3-529B-43CE-93BA-9EA4B7CC30C4}"/>
                  </a:ext>
                </a:extLst>
              </p14:cNvPr>
              <p14:cNvContentPartPr/>
              <p14:nvPr/>
            </p14:nvContentPartPr>
            <p14:xfrm>
              <a:off x="852409" y="3000139"/>
              <a:ext cx="860040" cy="49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2684AD3-529B-43CE-93BA-9EA4B7CC30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3769" y="2991499"/>
                <a:ext cx="877680" cy="6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Search Trees</a:t>
            </a:r>
          </a:p>
          <a:p>
            <a:r>
              <a:rPr lang="en-US" dirty="0"/>
              <a:t>Questions on Lecture 19?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A67F-67AB-4173-A526-F0A6F133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D4B83-7754-41C8-B16F-D7E0CBF8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8"/>
            <a:ext cx="4412271" cy="37303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What order does </a:t>
            </a:r>
            <a:r>
              <a:rPr lang="en-US" dirty="0" err="1"/>
              <a:t>PAE</a:t>
            </a:r>
            <a:r>
              <a:rPr lang="en-US" dirty="0"/>
              <a:t>() traverse the tree?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printAllElements</a:t>
            </a:r>
            <a:r>
              <a:rPr lang="en-US" dirty="0"/>
              <a:t>(Node&lt;K, N&gt; n) {</a:t>
            </a:r>
          </a:p>
          <a:p>
            <a:pPr marL="0" indent="0">
              <a:buNone/>
            </a:pPr>
            <a:r>
              <a:rPr lang="en-US" dirty="0"/>
              <a:t>  if (n == null ) return;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n.key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n.left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n.right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printAllElement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printAllElements</a:t>
            </a:r>
            <a:r>
              <a:rPr lang="en-US" dirty="0"/>
              <a:t>(</a:t>
            </a:r>
            <a:r>
              <a:rPr lang="en-US" dirty="0" err="1"/>
              <a:t>this.root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What’s the post, pre, in-order traversal of this tree?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6A69A29-3B35-4E05-8A99-1123B2C8D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03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870B91F-1A36-4D60-9330-E48EB2E990B3}"/>
              </a:ext>
            </a:extLst>
          </p:cNvPr>
          <p:cNvSpPr txBox="1"/>
          <p:nvPr/>
        </p:nvSpPr>
        <p:spPr>
          <a:xfrm>
            <a:off x="39077" y="0"/>
            <a:ext cx="4572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class Node&lt;</a:t>
            </a:r>
            <a:r>
              <a:rPr lang="en-US" sz="1400" dirty="0" err="1"/>
              <a:t>K,V</a:t>
            </a:r>
            <a:r>
              <a:rPr lang="en-US" sz="1400" dirty="0"/>
              <a:t>&gt; {</a:t>
            </a:r>
          </a:p>
          <a:p>
            <a:r>
              <a:rPr lang="en-US" sz="1400" dirty="0"/>
              <a:t>  K key;</a:t>
            </a:r>
          </a:p>
          <a:p>
            <a:r>
              <a:rPr lang="en-US" sz="1400" dirty="0"/>
              <a:t>  V value;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left;</a:t>
            </a:r>
          </a:p>
          <a:p>
            <a:r>
              <a:rPr lang="en-US" sz="1400" dirty="0"/>
              <a:t>  Node&lt;</a:t>
            </a:r>
            <a:r>
              <a:rPr lang="en-US" sz="1400" dirty="0" err="1"/>
              <a:t>K,V</a:t>
            </a:r>
            <a:r>
              <a:rPr lang="en-US" sz="1400" dirty="0"/>
              <a:t>&gt; right;</a:t>
            </a:r>
          </a:p>
          <a:p>
            <a:r>
              <a:rPr lang="en-US" sz="1400" dirty="0"/>
              <a:t>  public Node(K key, V value,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left, </a:t>
            </a:r>
          </a:p>
          <a:p>
            <a:r>
              <a:rPr lang="en-US" sz="1400" dirty="0"/>
              <a:t>                         Node&lt;</a:t>
            </a:r>
            <a:r>
              <a:rPr lang="en-US" sz="1400" dirty="0" err="1"/>
              <a:t>K,V</a:t>
            </a:r>
            <a:r>
              <a:rPr lang="en-US" sz="1400" dirty="0"/>
              <a:t>&gt; right)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this.key</a:t>
            </a:r>
            <a:r>
              <a:rPr lang="en-US" sz="1400" dirty="0"/>
              <a:t> = key;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this.value</a:t>
            </a:r>
            <a:r>
              <a:rPr lang="en-US" sz="1400" dirty="0"/>
              <a:t> = value;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this.left</a:t>
            </a:r>
            <a:r>
              <a:rPr lang="en-US" sz="1400" dirty="0"/>
              <a:t> = left;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this.right</a:t>
            </a:r>
            <a:r>
              <a:rPr lang="en-US" sz="1400" dirty="0"/>
              <a:t> = right;</a:t>
            </a:r>
          </a:p>
          <a:p>
            <a:r>
              <a:rPr lang="en-US" sz="1400" dirty="0"/>
              <a:t>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4078F-5C65-44F1-A56F-FE85261A6B00}"/>
              </a:ext>
            </a:extLst>
          </p:cNvPr>
          <p:cNvSpPr txBox="1"/>
          <p:nvPr/>
        </p:nvSpPr>
        <p:spPr>
          <a:xfrm>
            <a:off x="4611077" y="-1"/>
            <a:ext cx="4572000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class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BSTMap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K,V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 implements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OrderedDefaultMap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K,V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&gt;{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Node&lt;K, V&gt; root;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int size;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Comparator&lt;K&gt; comparator;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Node&lt;K, V&gt; set(Node&lt;K, V&gt; node, K key, V value)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(node == null)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this.size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+= 1;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new Node&lt;K, V&gt;(key, value, null, null);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int comp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this.comparator.compare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node.key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(comp &lt; 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node.right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this.set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node.right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key, value);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node;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 else if (comp &gt; 0)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node.left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this.set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node.left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key, value);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node;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 else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node.value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value;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return node;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@Override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public void set(K key, V value)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if (key == null)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  throw new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IllegalArgumentException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this.root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this.set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1000" dirty="0" err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this.root</a:t>
            </a: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key, value);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337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194E-FFCD-44EC-BC41-CC1951EA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A3BD2-8E90-4E9F-84EF-380673888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904271" cy="3263504"/>
          </a:xfrm>
        </p:spPr>
        <p:txBody>
          <a:bodyPr/>
          <a:lstStyle/>
          <a:p>
            <a:r>
              <a:rPr lang="en-US" dirty="0"/>
              <a:t>Assume the key and value are identical for this example</a:t>
            </a:r>
          </a:p>
          <a:p>
            <a:r>
              <a:rPr lang="en-US" dirty="0"/>
              <a:t>set(“5”, 5);</a:t>
            </a:r>
          </a:p>
          <a:p>
            <a:r>
              <a:rPr lang="en-US" dirty="0"/>
              <a:t>set(“11”, 11);</a:t>
            </a:r>
          </a:p>
          <a:p>
            <a:r>
              <a:rPr lang="en-US" dirty="0"/>
              <a:t>set(“15”, 15);</a:t>
            </a:r>
          </a:p>
          <a:p>
            <a:r>
              <a:rPr lang="en-US" dirty="0"/>
              <a:t>set(“12”, 12);</a:t>
            </a:r>
          </a:p>
          <a:p>
            <a:r>
              <a:rPr lang="en-US" dirty="0"/>
              <a:t>What’s the picture after calling </a:t>
            </a:r>
            <a:r>
              <a:rPr lang="en-US"/>
              <a:t>the above set() methods?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6059FA3-4D91-486B-B094-C1484095B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995" y="1595437"/>
            <a:ext cx="23431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25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on Lecture 19?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3187</TotalTime>
  <Words>523</Words>
  <Application>Microsoft Office PowerPoint</Application>
  <PresentationFormat>On-screen Show (16:9)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Arial</vt:lpstr>
      <vt:lpstr>Calibri Light</vt:lpstr>
      <vt:lpstr>Roboto Mono</vt:lpstr>
      <vt:lpstr>Office Theme</vt:lpstr>
      <vt:lpstr>CSE 12 – Basic Data Structures and Object-Oriented Design Lecture 19</vt:lpstr>
      <vt:lpstr>Announcements</vt:lpstr>
      <vt:lpstr>Topics</vt:lpstr>
      <vt:lpstr>Binary Search Tree</vt:lpstr>
      <vt:lpstr>PowerPoint Presentation</vt:lpstr>
      <vt:lpstr>Binary Search Tree</vt:lpstr>
      <vt:lpstr>Questions on Lecture 19?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205</cp:revision>
  <dcterms:modified xsi:type="dcterms:W3CDTF">2020-11-18T17:32:06Z</dcterms:modified>
</cp:coreProperties>
</file>