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1" r:id="rId4"/>
    <p:sldId id="773" r:id="rId5"/>
    <p:sldId id="266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  <p:embeddedFont>
      <p:font typeface="Roboto Mono" panose="020B060402020202020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96" y="147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1:25.0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75 9672 0 0,'-3'0'4352'0'0,"27"13"1250"0"0,54 3-1811 0 0,-45-10-2981 0 0,-6-3-286 0 0,0-1 0 0 0,50-2 0 0 0,0-1-245 0 0,360 16 1002 0 0,-322-17-956 0 0,-65-1-154 0 0,-45 3-152 0 0,9 0 72 0 0,0-1 0 0 0,0 0 0 0 0,-1 0 0 0 0,1-2 0 0 0,0 0 0 0 0,18-6 0 0 0,-31 9-79 0 0,0 0 0 0 0,-1-1-1 0 0,1 1 1 0 0,-1 0 0 0 0,1 0 0 0 0,0-1-1 0 0,-1 1 1 0 0,1 0 0 0 0,-1-1-1 0 0,1 1 1 0 0,-1-1 0 0 0,1 1 0 0 0,-1-1-1 0 0,0 1 1 0 0,1-1 0 0 0,-1 1 0 0 0,1-1-1 0 0,-1 1 1 0 0,0-1 0 0 0,0 1 0 0 0,1-1-1 0 0,-1 0 1 0 0,0 1 0 0 0,0-1 0 0 0,0 1-1 0 0,1-1 1 0 0,-1 0 0 0 0,0 0-1 0 0,-1 0 9 0 0,1 0 0 0 0,0 0 0 0 0,-1 0 0 0 0,1 0 0 0 0,-1 0 0 0 0,1 0 0 0 0,-1 0 0 0 0,0 0 0 0 0,1 0-1 0 0,-1 0 1 0 0,0 0 0 0 0,0 0 0 0 0,0 1 0 0 0,-1-2 0 0 0,-5-3 84 0 0,1 1-1 0 0,-2-1 1 0 0,-8-3-1 0 0,-7-2-87 0 0,-1 0-1 0 0,1 2 0 0 0,-1 0 0 0 0,-1 2 0 0 0,-31-5 0 0 0,54 11-15 0 0,0-1 0 0 0,1 1 0 0 0,-1 0 0 0 0,0 0 0 0 0,0 0 0 0 0,1 0 0 0 0,-1 0 0 0 0,0 0 0 0 0,0 0 0 0 0,1 1 0 0 0,-1-1 0 0 0,0 1 0 0 0,0-1 0 0 0,1 1 0 0 0,-1 0 0 0 0,1-1 0 0 0,-1 1 0 0 0,-2 2 0 0 0,4-3 0 0 0,0 0 0 0 0,0 1 0 0 0,0-1 0 0 0,-1 0 0 0 0,1 0 0 0 0,0 0 0 0 0,0 0 0 0 0,0 1 0 0 0,0-1 0 0 0,0 0 0 0 0,0 0 0 0 0,0 0 0 0 0,0 1 0 0 0,0-1 0 0 0,0 0 0 0 0,0 0 0 0 0,0 0 0 0 0,0 0 0 0 0,0 1 0 0 0,0-1 0 0 0,0 0 0 0 0,0 0 0 0 0,0 0 0 0 0,0 1 0 0 0,1-1 0 0 0,-1 0 0 0 0,0 0 0 0 0,0 0 0 0 0,0 0 0 0 0,0 1 0 0 0,0-1 0 0 0,0 0 0 0 0,0 0 0 0 0,1 0 0 0 0,-1 0 0 0 0,0 0 0 0 0,0 0 0 0 0,0 1 0 0 0,0-1 0 0 0,1 0 0 0 0,-1 0 0 0 0,0 0 0 0 0,0 0 0 0 0,0 0 0 0 0,0 0 0 0 0,1 0 0 0 0,-1 0 0 0 0,0 0 0 0 0,0 0 0 0 0,10 3 0 0 0,-10-3 0 0 0,9 2 15 0 0,0 0 0 0 0,0-1-1 0 0,0 0 1 0 0,0-1 0 0 0,0 0 0 0 0,0 0 0 0 0,0-1-1 0 0,15-3 1 0 0,7 1 39 0 0,22-4 242 0 0,-40 4-239 0 0,0 1-1 0 0,1 1 1 0 0,-1 0 0 0 0,1 0 0 0 0,-1 2-1 0 0,22 2 1 0 0,-34-3-49 0 0,0 0 1 0 0,0 1-1 0 0,0-1 0 0 0,-1 0 0 0 0,1 0 0 0 0,0 0 1 0 0,0 1-1 0 0,0-1 0 0 0,-1 1 0 0 0,1-1 1 0 0,0 0-1 0 0,0 1 0 0 0,-1-1 0 0 0,1 1 0 0 0,0 0 1 0 0,-1-1-1 0 0,1 1 0 0 0,0-1 0 0 0,0 2 0 0 0,-2 6 48 0 0,0-7-28 0 0,1 1 19 0 0,-1 1 0 0 0,0-1 0 0 0,0 0 1 0 0,0 1-1 0 0,0-1 0 0 0,-1 0 0 0 0,1 0 0 0 0,-1 0 0 0 0,1 0 0 0 0,-4 3 1 0 0,-21 18 266 0 0,24-22-291 0 0,-40 30 21 0 0,22-17-144 0 0,-35 32-1 0 0,-59 60-2139 0 0,89-82 677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1:28.6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25 123 11400 0 0,'0'0'1032'0'0,"-2"-11"-824"0"0,0 2 673 0 0,2 0 0 0 0,-1-1 1 0 0,1 1-1 0 0,0 0 1 0 0,1-1-1 0 0,0 1 1 0 0,1 0-1 0 0,0 0 0 0 0,0 0 1 0 0,4-10-1 0 0,-20 98 2047 0 0,7-41-2928 0 0,1 1 0 0 0,2-1 0 0 0,1 60 0 0 0,4-93 18 0 0,-1 1-1 0 0,1 0 0 0 0,1 0 1 0 0,-1 0-1 0 0,1-1 0 0 0,0 1 1 0 0,0-1-1 0 0,4 9 0 0 0,-5-13-11 0 0,0 1-1 0 0,0 0 0 0 0,0-1 1 0 0,0 1-1 0 0,0-1 0 0 0,1 1 1 0 0,-1-1-1 0 0,1 1 1 0 0,-1-1-1 0 0,1 0 0 0 0,-1 0 1 0 0,1 1-1 0 0,-1-1 1 0 0,1 0-1 0 0,0-1 0 0 0,0 1 1 0 0,-1 0-1 0 0,1 0 0 0 0,0-1 1 0 0,0 1-1 0 0,0-1 1 0 0,0 0-1 0 0,0 0 0 0 0,0 1 1 0 0,0-1-1 0 0,0 0 0 0 0,0 0 1 0 0,2-1-1 0 0,1 0-5 0 0,-1-1 0 0 0,0 1 0 0 0,0-1 0 0 0,0 1 0 0 0,-1-1 0 0 0,1-1 0 0 0,0 1-1 0 0,-1 0 1 0 0,1-1 0 0 0,-1 0 0 0 0,0 0 0 0 0,4-4 0 0 0,4-6 2 0 0,16-27 0 0 0,-2 4 66 0 0,3-1 767 0 0,-11 14 171 0 0,2 0-1 0 0,29-29 1 0 0,-47 51-998 0 0,-1 0 1 0 0,1 1-1 0 0,0-1 1 0 0,-1 1 0 0 0,1-1-1 0 0,-1 1 1 0 0,1-1-1 0 0,0 1 1 0 0,-1 0 0 0 0,1-1-1 0 0,0 1 1 0 0,0 0-1 0 0,-1 0 1 0 0,1-1-1 0 0,0 1 1 0 0,0 0 0 0 0,-1 0-1 0 0,1 0 1 0 0,0 0-1 0 0,1 0 1 0 0,5 6-37 0 0,-6-5 41 0 0,0 2-13 0 0,1-1 0 0 0,-1 1 0 0 0,0-1 0 0 0,0 1 0 0 0,0 0 0 0 0,0-1 0 0 0,0 1 0 0 0,0 0 0 0 0,-1 0 0 0 0,1 0 0 0 0,-1-1 0 0 0,0 1 0 0 0,0 5 0 0 0,-1 6 0 0 0,-5 23 0 0 0,2-11 0 0 0,2-13-72 0 0,0 1-79 0 0,0 0-1 0 0,1 0 1 0 0,1 0-1 0 0,2 21 1 0 0,0-30 114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1:29.0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315 1 2304 0 0,'0'0'101'0'0,"-6"0"22"0"0,4 0-110 0 0,0 0 0 0 0,0 1 1 0 0,1-1-1 0 0,-1 1 0 0 0,0-1 0 0 0,0 1 1 0 0,1-1-1 0 0,-1 1 0 0 0,-3 2 0 0 0,-15 11 3542 0 0,6-4 1824 0 0,-25 20 4701 0 0,2 6-6944 0 0,-25 44-1459 0 0,58-75-1490 0 0,1 0-1 0 0,0 0 0 0 0,0 0 1 0 0,0 1-1 0 0,1-1 1 0 0,0 1-1 0 0,0 0 0 0 0,0-1 1 0 0,-1 11-1 0 0,3-13-126 0 0,0 0-1 0 0,0 0 1 0 0,0 0 0 0 0,0 0-1 0 0,0-1 1 0 0,1 1 0 0 0,-1 0-1 0 0,1 0 1 0 0,0 0-1 0 0,0 0 1 0 0,0 0 0 0 0,0-1-1 0 0,1 1 1 0 0,-1 0 0 0 0,1-1-1 0 0,-1 1 1 0 0,1-1 0 0 0,0 0-1 0 0,0 0 1 0 0,0 1-1 0 0,2 1 1 0 0,1 0 85 0 0,0 0 0 0 0,-1 0 1 0 0,1 0-1 0 0,1 0 0 0 0,-1-1 0 0 0,0 0 0 0 0,1 0 0 0 0,0 0 0 0 0,0-1 0 0 0,0 0 1 0 0,0 0-1 0 0,0 0 0 0 0,9 0 0 0 0,-12-1-144 0 0,0-1 1 0 0,0 0-1 0 0,-1 1 0 0 0,1 0 1 0 0,0 0-1 0 0,0-1 0 0 0,-1 2 1 0 0,1-1-1 0 0,-1 0 0 0 0,1 0 1 0 0,-1 1-1 0 0,1-1 0 0 0,-1 1 1 0 0,4 3-1 0 0,-5-3-1 0 0,0-1 0 0 0,0 1 0 0 0,0-1-1 0 0,0 0 1 0 0,0 1 0 0 0,0 0 0 0 0,-1-1 0 0 0,1 1 0 0 0,-1-1-1 0 0,1 1 1 0 0,-1 0 0 0 0,1 0 0 0 0,-1-1 0 0 0,0 1 0 0 0,0 0 0 0 0,0-1-1 0 0,0 1 1 0 0,0 0 0 0 0,0 0 0 0 0,0-1 0 0 0,-1 1 0 0 0,1 0-1 0 0,-1-1 1 0 0,1 1 0 0 0,-2 2 0 0 0,-2 3-155 0 0,1 0 1 0 0,-1 0-1 0 0,0 0 0 0 0,-1-1 1 0 0,0 0-1 0 0,0 0 0 0 0,0 0 1 0 0,0-1-1 0 0,-1 1 0 0 0,0-2 0 0 0,-11 8 1 0 0,-5 2-1396 0 0,-2-2 0 0 0,-27 11 0 0 0,-18 10-2812 0 0,56-26-4625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1:33.3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41 11056 0 0,'0'-5'477'0'0,"1"1"-1"0"0,0 0 1 0 0,0 0 0 0 0,2-8 0 0 0,3 2 4545 0 0,-5 10-4964 0 0,-1-1 0 0 0,0 1 0 0 0,1 0 0 0 0,-1 0 0 0 0,1 0 0 0 0,-1 0 0 0 0,1-1 0 0 0,-1 1 0 0 0,1 0 0 0 0,-1 0 0 0 0,1 0 0 0 0,-1 0 0 0 0,1 0 0 0 0,-1 0 0 0 0,1 0 0 0 0,-1 0 0 0 0,1 1 0 0 0,-1-1 0 0 0,1 0 0 0 0,-1 0-1 0 0,1 0 1 0 0,-1 0 0 0 0,1 1 0 0 0,-1-1 0 0 0,0 0 0 0 0,1 1 0 0 0,-1-1 0 0 0,1 0 0 0 0,-1 0 0 0 0,0 1 0 0 0,1-1 0 0 0,-1 1 0 0 0,1 0 0 0 0,11 14 284 0 0,-8-7-248 0 0,0 1-1 0 0,0-1 0 0 0,-1 1 0 0 0,-1 0 0 0 0,4 17 0 0 0,2 49 84 0 0,-7-54-143 0 0,3 41 116 0 0,-11 121 0 0 0,-23 60 417 0 0,25-211-388 0 0,-20 107 1437 0 0,25-139-1607 0 0,0 0 1 0 0,0 0-1 0 0,0 0 0 0 0,0 0 0 0 0,0 0 0 0 0,0 1 0 0 0,0-1 0 0 0,0 0 1 0 0,0 0-1 0 0,0 0 0 0 0,0 0 0 0 0,0 0 0 0 0,0 0 0 0 0,0 1 1 0 0,0-1-1 0 0,0 0 0 0 0,0 0 0 0 0,0 0 0 0 0,0 0 0 0 0,0 0 0 0 0,0 0 1 0 0,0 0-1 0 0,0 1 0 0 0,0-1 0 0 0,0 0 0 0 0,0 0 0 0 0,0 0 0 0 0,0 0 1 0 0,0 0-1 0 0,1 0 0 0 0,-1 0 0 0 0,0 0 0 0 0,0 1 0 0 0,0-1 1 0 0,0 0-1 0 0,0 0 0 0 0,0 0 0 0 0,0 0 0 0 0,1 0 0 0 0,-1 0 0 0 0,0 0 1 0 0,0 0-1 0 0,0 0 0 0 0,0 0 0 0 0,0 0 0 0 0,0 0 0 0 0,0 0 0 0 0,1 0 1 0 0,-1 0-1 0 0,0 0 0 0 0,0 0 0 0 0,0 0 0 0 0,0 0 0 0 0,0 0 1 0 0,12-4 173 0 0,8-8-22 0 0,7-8 50 0 0,-17 12-118 0 0,0 1 0 0 0,1-1 0 0 0,19-8 0 0 0,7-1 42 0 0,-16 7-121 0 0,0 1 1 0 0,42-11 0 0 0,-28 13-173 0 0,-9 2 250 0 0,33-11-1 0 0,-58 16-38 0 0,-24-6 155 0 0,-18 4-284 0 0,28 1 153 0 0,0 1-1 0 0,0-1 0 0 0,1 2 0 0 0,-17 2 1 0 0,12-2 310 0 0,15-1-330 0 0,0 0-1 0 0,0 0 1 0 0,0 0 0 0 0,0 1 0 0 0,0-1 0 0 0,0 0 0 0 0,0 1-1 0 0,-4 1 1 0 0,5-1 183 0 0,10-1-175 0 0,0 1 0 0 0,1 1-1 0 0,8 2 1 0 0,7 1 56 0 0,3-1 30 0 0,29 5 216 0 0,-51-8-329 0 0,-1 1-1 0 0,1 0 0 0 0,0 0 1 0 0,-1 1-1 0 0,1-1 1 0 0,-1 1-1 0 0,6 4 0 0 0,-10-6-26 0 0,0 0 0 0 0,-1-1 0 0 0,1 1 0 0 0,0 0 0 0 0,-1 0 0 0 0,1 0 0 0 0,-1 0 0 0 0,1 0 0 0 0,-1 0 0 0 0,0 0 0 0 0,1 0 0 0 0,-1 0 0 0 0,0 0 0 0 0,1 0 0 0 0,-1 0 0 0 0,0 0 0 0 0,0 0 0 0 0,0 0 0 0 0,0 0 0 0 0,0 0 0 0 0,0 0 0 0 0,0 0-1 0 0,-1 0 1 0 0,1 0 0 0 0,0 0 0 0 0,-1 0 0 0 0,1 0 0 0 0,0 0 0 0 0,-1 0 0 0 0,1 0 0 0 0,-1 0 0 0 0,0 1 0 0 0,-4 5-26 0 0,1 0 0 0 0,-1 0 0 0 0,-7 7-1 0 0,6-7-130 0 0,-13 14-1084 0 0,5-10-6048 0 0,2-5-1489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1:33.7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 1 7832 0 0,'0'0'4185'0'0,"-2"8"-636"0"0,-21 187 716 0 0,-23 96-2681 0 0,44-283-1841 0 0,-20 133 750 0 0,19-81-6582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1:34.1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1 185 10136 0 0,'0'0'777'0'0,"12"9"444"0"0,-9-8-894 0 0,-1 0 0 0 0,1-1 0 0 0,0 1 0 0 0,0-1 0 0 0,0 0-1 0 0,0 0 1 0 0,0 0 0 0 0,-1 0 0 0 0,1 0 0 0 0,5-2 0 0 0,29-9 1217 0 0,-26 7-1051 0 0,112-47 2832 0 0,-13 4-1490 0 0,-61 29-1352 0 0,51-17-374 0 0,-77 28-556 0 0,48-10-200 0 0,-59 15-1705 0 0,-1 0 0 0 0,14 1 0 0 0,-5 1-4273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1:34.4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52 17191 0 0,'2'5'376'0'0,"2"-2"72"0"0,-1 1 24 0 0,5 5 16 0 0,4-5-392 0 0,2 2-96 0 0,4-1 0 0 0,-1-2 0 0 0,3-1 184 0 0,-3 0 8 0 0,0-2 8 0 0,4 0 0 0 0,-1-2-120 0 0,0 0-80 0 0,0-3 96 0 0,4-1-8095 0 0</inkml:trace>
  <inkml:trace contextRef="#ctx0" brushRef="#br0" timeOffset="1">626 0 16128 0 0,'-12'9'711'0'0,"7"-2"153"0"0,-2 3-696 0 0,-1 3-168 0 0,3 0 0 0 0,-4 5 0 0 0,3 0 512 0 0,-3 0 72 0 0,4 2 16 0 0,-4 0 0 0 0,1 4-408 0 0,-2-1-88 0 0,2 0-8 0 0,2-2-8 0 0,3-4-456 0 0,3 1-88 0 0,0-5-24 0 0,3-5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1:34.8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39 10136 0 0,'-4'-15'964'0'0,"1"-8"9242"0"0,10 41-10041 0 0,-2-4-1269 0 0,-1 1-1 0 0,0 0 1 0 0,-2 1-1 0 0,2 17 1 0 0,-3-4-909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1:35.1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0 308 8288 0 0,'0'0'4801'0'0,"6"-12"-1638"0"0,20-72 2503 0 0,-5 30-3841 0 0,53-103-1 0 0,-74 157-1822 0 0,0 0-1 0 0,1 0 1 0 0,-1 0 0 0 0,0 0-1 0 0,0 0 1 0 0,0 0-1 0 0,0 0 1 0 0,0 0-1 0 0,1 0 1 0 0,-1 0 0 0 0,0 0-1 0 0,0 0 1 0 0,0 0-1 0 0,0 0 1 0 0,1 0-1 0 0,-1 0 1 0 0,0 0 0 0 0,0 0-1 0 0,0 0 1 0 0,0 0-1 0 0,0 0 1 0 0,1 0 0 0 0,-1 0-1 0 0,0 0 1 0 0,0 0-1 0 0,0 0 1 0 0,0 0-1 0 0,0 0 1 0 0,0 1 0 0 0,0-1-1 0 0,1 0 1 0 0,-1 0-1 0 0,0 0 1 0 0,0 0-1 0 0,0 0 1 0 0,0 0 0 0 0,0 1-1 0 0,0-1 1 0 0,0 0-1 0 0,0 0 1 0 0,0 0 0 0 0,0 0-1 0 0,0 0 1 0 0,0 1-1 0 0,0-1 1 0 0,0 0-1 0 0,0 0 1 0 0,0 0 0 0 0,0 0-1 0 0,0 0 1 0 0,0 1-1 0 0,3 8 360 0 0,5 71 657 0 0,-7-57-947 0 0,1 0 0 0 0,1 0-1 0 0,2 0 1 0 0,8 30 0 0 0,-11-48-8 0 0,-1 0-130 0 0,1 0 0 0 0,0 0 1 0 0,-1 0-1 0 0,2 0 0 0 0,-1 0 0 0 0,1-1 0 0 0,-1 1 0 0 0,1-1 0 0 0,0 1 0 0 0,1-1 0 0 0,-1 0 0 0 0,1-1 0 0 0,6 6 1 0 0,-9-8 103 0 0,0-1 1 0 0,0 1-1 0 0,1-1 1 0 0,-1 0-1 0 0,0 0 1 0 0,0 1-1 0 0,0-1 1 0 0,0 0-1 0 0,1 0 1 0 0,-1 0-1 0 0,0 0 1 0 0,0 0-1 0 0,0-1 1 0 0,0 1-1 0 0,1 0 1 0 0,-1 0-1 0 0,2-2 1 0 0,16-8 393 0 0,-9 0-497 0 0,0 0 0 0 0,0-1 0 0 0,-1 0 0 0 0,10-16 0 0 0,28-53-720 0 0,-30 47 221 0 0,23-30 0 0 0,-27 45-837 0 0,-4 5-6 0 0</inkml:trace>
  <inkml:trace contextRef="#ctx0" brushRef="#br0" timeOffset="1">634 44 14656 0 0,'-1'1'670'0'0,"-18"9"243"0"0,14-8-760 0 0,0 1 1 0 0,1-1 0 0 0,-1 1-1 0 0,1 0 1 0 0,-1 1-1 0 0,1-1 1 0 0,-6 7-1 0 0,5-5 286 0 0,-1 2 50 0 0,0 1 0 0 0,1 0 0 0 0,-8 12 0 0 0,12-19-416 0 0,0 1-1 0 0,1 0 0 0 0,-1 0 1 0 0,0 0-1 0 0,1 0 0 0 0,-1 1 0 0 0,1-1 1 0 0,-1 0-1 0 0,1 0 0 0 0,0 0 1 0 0,0 0-1 0 0,0 0 0 0 0,0 1 1 0 0,0-1-1 0 0,1 0 0 0 0,-1 0 0 0 0,1 0 1 0 0,-1 0-1 0 0,1 0 0 0 0,1 3 1 0 0,-1-4-66 0 0,-1 0 0 0 0,1 0 0 0 0,-1 0 0 0 0,1 0 0 0 0,0 0 0 0 0,-1-1 0 0 0,1 1 0 0 0,0 0 0 0 0,0 0 0 0 0,0-1 1 0 0,-1 1-1 0 0,1-1 0 0 0,0 1 0 0 0,0 0 0 0 0,0-1 0 0 0,0 0 0 0 0,0 1 0 0 0,0-1 0 0 0,0 0 0 0 0,1 1 0 0 0,1-1 75 0 0,-1 0 0 0 0,0 0-1 0 0,0 0 1 0 0,0 0 0 0 0,0 0-1 0 0,0-1 1 0 0,1 1 0 0 0,-1-1-1 0 0,3-1 1 0 0,1 0 176 0 0,1-1 1 0 0,-1-1-1 0 0,0 1 0 0 0,0-1 0 0 0,6-6 0 0 0,-1 1 95 0 0,-1-1 0 0 0,0 0 0 0 0,-1-1 0 0 0,0 0 0 0 0,0 0 0 0 0,-2-1 0 0 0,10-17 0 0 0,-17 28-330 0 0,1 0 1 0 0,-1 0-1 0 0,1 0 0 0 0,-1 0 0 0 0,1 0 1 0 0,-1 0-1 0 0,1 0 0 0 0,0 0 1 0 0,-1 0-1 0 0,1 1 0 0 0,0-1 0 0 0,1-1 1 0 0,-2 2-10 0 0,0 1 0 0 0,0-1 1 0 0,1 0-1 0 0,-1 0 1 0 0,0 0-1 0 0,0 0 1 0 0,0 1-1 0 0,1-1 1 0 0,-1 0-1 0 0,0 0 0 0 0,0 1 1 0 0,0-1-1 0 0,0 0 1 0 0,0 0-1 0 0,0 0 1 0 0,0 1-1 0 0,1-1 1 0 0,-1 0-1 0 0,0 0 0 0 0,0 1 1 0 0,0-1-1 0 0,0 0 1 0 0,0 0-1 0 0,0 1 1 0 0,0-1-1 0 0,0 0 1 0 0,0 1-1 0 0,0-1 1 0 0,0 0-1 0 0,-1 1 0 0 0,-2 32 650 0 0,2-30-654 0 0,-18 77-38 0 0,12-56-15 0 0,-6 40-1 0 0,11-52-447 0 0,-2 24 691 0 0,7-20-3010 0 0,-3-14 2145 0 0,1-1 1 0 0,-1 0-1 0 0,1 0 0 0 0,-1 0 1 0 0,1 0-1 0 0,0 0 0 0 0,-1 0 1 0 0,1 0-1 0 0,0 0 0 0 0,1 1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1:35.5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41 21191 0 0,'2'-3'165'0'0,"0"0"-1"0"0,-1 1 0 0 0,1-1 0 0 0,-1 0 1 0 0,0 0-1 0 0,0 0 0 0 0,0 0 1 0 0,0-6-1 0 0,0 8-37 0 0,1-6 394 0 0,-2 7-508 0 0,0 0 0 0 0,0 0 0 0 0,0 0 0 0 0,1 0 0 0 0,-1 0 0 0 0,0 0-1 0 0,0 0 1 0 0,0 0 0 0 0,0 0 0 0 0,0 0 0 0 0,0 0 0 0 0,0 0 0 0 0,0 1 0 0 0,0-1 0 0 0,0 0 0 0 0,0 0 0 0 0,1 0 0 0 0,-1 0 0 0 0,0 0 0 0 0,0 0-1 0 0,0 0 1 0 0,0 0 0 0 0,0 0 0 0 0,0 0 0 0 0,0 0 0 0 0,0 0 0 0 0,0 0 0 0 0,1 0 0 0 0,-1 0 0 0 0,0 0 0 0 0,0 0 0 0 0,0 0 0 0 0,0 0-1 0 0,0 0 1 0 0,0 0 0 0 0,0 0 0 0 0,0 0 0 0 0,0 0 0 0 0,1-1 0 0 0,-1 1 0 0 0,0 0 0 0 0,0 0 0 0 0,0 0 0 0 0,0 0 0 0 0,0 0 0 0 0,0 0 0 0 0,0 0-1 0 0,0 0 1 0 0,0 0 0 0 0,0 0 0 0 0,0 0 0 0 0,0 0 0 0 0,0-1 0 0 0,0 1 0 0 0,1 9 408 0 0,-53 205 1999 0 0,27-107-1675 0 0,17-75-1050 0 0,2 1 1 0 0,1-1-1 0 0,1 1 0 0 0,2 0 0 0 0,1 0 1 0 0,8 66-1 0 0,0-67-1386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1:35.9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97 15 13360 0 0,'0'-15'7505'0'0,"0"21"-6901"0"0,-12 81 838 0 0,-68 320-970 0 0,78-390-443 0 0,0 31-1 0 0,2-42-479 0 0,0 0 1 0 0,1 0-1 0 0,0 0 1 0 0,0 0-1 0 0,3 6 1 0 0,-1-1-7055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2:23.7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4 12928 0 0,'0'0'985'0'0,"0"0"-674"0"0,0-1-167 0 0,0 1 1 0 0,0 0 0 0 0,-1 0 0 0 0,1 0-1 0 0,0-1 1 0 0,0 1 0 0 0,0 0 0 0 0,0 0-1 0 0,0 0 1 0 0,-1 0 0 0 0,1-1 0 0 0,0 1-1 0 0,0 0 1 0 0,0 0 0 0 0,-1 0 0 0 0,1 0 0 0 0,0 0-1 0 0,0 0 1 0 0,-1 0 0 0 0,1-1 0 0 0,0 1-1 0 0,0 0 1 0 0,0 0 0 0 0,-1 0 0 0 0,1 0-1 0 0,0 0 1 0 0,0 0 0 0 0,-1 0 0 0 0,1 0-1 0 0,0 0 1 0 0,-1 1 0 0 0,1 6 1161 0 0,0-7-1271 0 0,0 1 0 0 0,0 0 0 0 0,0 0 0 0 0,0 0 0 0 0,1-1 0 0 0,-1 1 0 0 0,0 0 0 0 0,1 0 1 0 0,-1-1-1 0 0,0 1 0 0 0,1 0 0 0 0,-1 0 0 0 0,1-1 0 0 0,-1 1 0 0 0,1-1 0 0 0,-1 1 0 0 0,1 0 0 0 0,0-1 0 0 0,0 1 0 0 0,79 7 1155 0 0,-65-8-1133 0 0,10-1-20 0 0,48 7-1 0 0,12 6-36 0 0,-34-2 38 0 0,40 8 300 0 0,-71-13-176 0 0,-1-2 0 0 0,0 0 0 0 0,36-1 0 0 0,101 6 909 0 0,1 0-362 0 0,262 0-78 0 0,-207 4-141 0 0,95 1-125 0 0,-41-7-140 0 0,-88-9 89 0 0,176 6 777 0 0,-166 3-435 0 0,230 0 624 0 0,-407-7-1274 0 0,33-1 102 0 0,0-1-1 0 0,79-19 0 0 0,-121 22-151 0 0,20-9-3128 0 0,-21 9 2923 0 0,0 0-1 0 0,-1-1 1 0 0,1 1-1 0 0,-1 0 1 0 0,1-1-1 0 0,0 1 1 0 0,-1-1-1 0 0,1 0 1 0 0,-1 1-1 0 0,1-1 1 0 0,-1 1-1 0 0,1-1 1 0 0,-1 0 0 0 0,0 1-1 0 0,1-1 1 0 0,-1 0-1 0 0,0 1 1 0 0,1-1-1 0 0,-1 0 1 0 0,0 0-1 0 0,0 1 1 0 0,0-1-1 0 0,0 0 1 0 0,1 0-1 0 0,-1 1 1 0 0,-1-3-1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1:36.2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1 9216 0 0,'-14'12'1221'0'0,"14"-11"-1036"0"0,0 0 1 0 0,0 0-1 0 0,0-1 1 0 0,0 1-1 0 0,0 0 1 0 0,0 0-1 0 0,0-1 1 0 0,0 1-1 0 0,0 0 1 0 0,1-1-1 0 0,-1 1 0 0 0,0 0 1 0 0,0 0-1 0 0,1-1 1 0 0,-1 1-1 0 0,0 0 1 0 0,1-1-1 0 0,-1 1 1 0 0,1-1-1 0 0,-1 1 0 0 0,1-1 1 0 0,-1 1-1 0 0,1-1 1 0 0,-1 1-1 0 0,1-1 1 0 0,0 1-1 0 0,-1-1 1 0 0,1 1-1 0 0,0-1 0 0 0,-1 0 1 0 0,1 0-1 0 0,0 1 1 0 0,-1-1-1 0 0,1 0 1 0 0,0 0-1 0 0,0 0 1 0 0,0 1-1 0 0,31 3 1081 0 0,-31-3-1210 0 0,31-1 1160 0 0,46-4 1 0 0,-55 1-1251 0 0,-1 2 0 0 0,1 0 0 0 0,0 2 1 0 0,37 5-1 0 0,-37 1-2211 0 0</inkml:trace>
  <inkml:trace contextRef="#ctx0" brushRef="#br0" timeOffset="0.99">0 360 15344 0 0,'0'0'745'0'0,"6"2"51"0"0,-3-1-782 0 0,-1-1 1 0 0,1 1-1 0 0,-1-1 0 0 0,1 0 1 0 0,0 0-1 0 0,-1 0 0 0 0,1 0 1 0 0,0 0-1 0 0,-1 0 0 0 0,5-2 1 0 0,28-9 287 0 0,-29 9-121 0 0,135-51 2235 0 0,-111 41-2084 0 0,-6 1-1192 0 0,32-7-1 0 0,-42 15-5828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1:36.6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0 405 19087 0 0,'0'0'928'0'0,"6"5"-408"0"0,5-2 24 0 0,1-1-440 0 0,8-4-104 0 0,3-3 0 0 0,3-1 0 0 0,0-1 488 0 0,-1-6 80 0 0,4 6 8 0 0,1-4 8 0 0,1 3-464 0 0,1-2-120 0 0,-3 0 0 0 0,-4 0-6256 0 0,2 2-1271 0 0</inkml:trace>
  <inkml:trace contextRef="#ctx0" brushRef="#br0" timeOffset="1">761 39 11976 0 0,'-2'-4'275'0'0,"0"1"1"0"0,1-1-1 0 0,-1 1 1 0 0,1-1 0 0 0,-1-5-1 0 0,0-3 5306 0 0,6 12-3937 0 0,-2 0-1492 0 0,-1 0 0 0 0,0 0 1 0 0,0 0-1 0 0,1 0 0 0 0,-1 0 0 0 0,0 0 1 0 0,1 1-1 0 0,-1-1 0 0 0,0 0 1 0 0,1 0-1 0 0,-1 1 0 0 0,0-1 1 0 0,0 1-1 0 0,0 0 0 0 0,0-1 0 0 0,1 1 1 0 0,-1 0-1 0 0,0-1 0 0 0,0 1 1 0 0,0 0-1 0 0,0 0 0 0 0,0 1 1 0 0,18 19 265 0 0,-5-5-230 0 0,15 21 0 0 0,-24-29-147 0 0,14 20 89 0 0,-1 1 1 0 0,22 49-1 0 0,-33-63-84 0 0,0 0-1 0 0,1-1 1 0 0,0 0-1 0 0,11 13 1 0 0,-15-21-244 0 0,0-1 1 0 0,1 0-1 0 0,-1 0 0 0 0,1 0 0 0 0,0-1 1 0 0,1 0-1 0 0,-1 1 0 0 0,1-2 1 0 0,0 1-1 0 0,0-1 0 0 0,0 0 0 0 0,7 3 1 0 0,4-4-5541 0 0,-2-6-1797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1:37.0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378 0 17015 0 0,'-3'0'131'0'0,"1"1"-1"0"0,-1-1 1 0 0,0 0-1 0 0,0 0 0 0 0,1 1 1 0 0,-1 0-1 0 0,0-1 0 0 0,1 1 1 0 0,-1 0-1 0 0,-3 3 0 0 0,1-1-26 0 0,0 1-1 0 0,0-1 1 0 0,-8 10-1 0 0,-26 27 228 0 0,1 1 0 0 0,-62 92-1 0 0,37-44-70 0 0,-4 8-822 0 0,58-83-104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1:37.3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219 1 13824 0 0,'-8'5'237'0'0,"-1"0"0"0"0,1-1 0 0 0,-1 0 1 0 0,0-1-1 0 0,-13 4 0 0 0,13-5-88 0 0,1 0 1 0 0,0 1-1 0 0,0 0 1 0 0,0 1-1 0 0,0 0 0 0 0,0 0 1 0 0,-7 6-1 0 0,7-3 1 0 0,1 0-1 0 0,0 1 1 0 0,0-1-1 0 0,1 1 0 0 0,0 0 1 0 0,1 1-1 0 0,-1 0 1 0 0,2 0-1 0 0,-1 0 1 0 0,1 0-1 0 0,1 1 1 0 0,-1-1-1 0 0,2 1 1 0 0,-1 0-1 0 0,2 0 1 0 0,-1 0-1 0 0,1 0 0 0 0,1 0 1 0 0,0 19-1 0 0,1-27-87 0 0,-1 1 0 0 0,0-1 0 0 0,1 1 0 0 0,-1-1 0 0 0,1 1 0 0 0,0-1 0 0 0,-1 0 0 0 0,1 0 0 0 0,1 1 0 0 0,-1-1 0 0 0,0 0 0 0 0,0 0 0 0 0,1 0 0 0 0,-1 0 0 0 0,1 0 0 0 0,0 0 0 0 0,-1-1 0 0 0,1 1 0 0 0,0-1 0 0 0,0 1 0 0 0,0-1 0 0 0,0 1 0 0 0,0-1 0 0 0,1 0 0 0 0,2 1 0 0 0,-1-1 25 0 0,-1 0 1 0 0,0-1-1 0 0,0 1 0 0 0,0-1 1 0 0,1 0-1 0 0,-1 0 0 0 0,0 0 1 0 0,0 0-1 0 0,1-1 0 0 0,-1 1 1 0 0,0-1-1 0 0,0 0 1 0 0,0 0-1 0 0,0 0 0 0 0,0 0 1 0 0,0-1-1 0 0,0 1 0 0 0,0-1 1 0 0,2-2-1 0 0,4-3 130 0 0,0-1 0 0 0,-1-1 0 0 0,-1 1-1 0 0,1-1 1 0 0,-1-1 0 0 0,-1 1 0 0 0,7-13 0 0 0,4-7 603 0 0,-4 7-41 0 0,-11 18-397 0 0,0-1 0 0 0,1 1 1 0 0,-1 0-1 0 0,1 0 1 0 0,0 0-1 0 0,6-6 0 0 0,-8 9 234 0 0,4 22-377 0 0,-5-12-413 0 0,1-1 0 0 0,0 1 0 0 0,0-1 0 0 0,1 1 0 0 0,0-1 0 0 0,0 0 0 0 0,1 1-1 0 0,0-1 1 0 0,0 0 0 0 0,1-1 0 0 0,0 1 0 0 0,1-1 0 0 0,-1 0 0 0 0,1 0 0 0 0,10 11 0 0 0,6 9-3146 0 0,-11-16 857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1:37.7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6 289 17359 0 0,'0'0'1574'0'0,"-5"-10"-1112"0"0,5 6-92 0 0,0 0 0 0 0,0 1 0 0 0,0-1-1 0 0,0 0 1 0 0,0 1 0 0 0,1-1-1 0 0,0 1 1 0 0,0-1 0 0 0,2-5 0 0 0,2-13 672 0 0,-2 6-629 0 0,0 0-1 0 0,1 1 1 0 0,1-1-1 0 0,0 1 1 0 0,1 0-1 0 0,0 1 1 0 0,2-1-1 0 0,0 1 1 0 0,0 1-1 0 0,1 0 1 0 0,1 0-1 0 0,10-12 1 0 0,-18 24-405 0 0,-1 0-1 0 0,0-1 1 0 0,1 1 0 0 0,-1 0 0 0 0,1 0 0 0 0,-1 0-1 0 0,1 0 1 0 0,-1 0 0 0 0,1 0 0 0 0,0 1 0 0 0,-1-1 0 0 0,1 0-1 0 0,0 1 1 0 0,0 0 0 0 0,0-1 0 0 0,-1 1 0 0 0,1 0-1 0 0,0 0 1 0 0,0 0 0 0 0,0 0 0 0 0,0 0 0 0 0,3 1 0 0 0,-4-1-9 0 0,1 1 0 0 0,0 0 1 0 0,-1 0-1 0 0,1 0 1 0 0,-1-1-1 0 0,1 2 0 0 0,-1-1 1 0 0,0 0-1 0 0,1 0 1 0 0,-1 0-1 0 0,0 1 0 0 0,0-1 1 0 0,0 0-1 0 0,0 1 1 0 0,0-1-1 0 0,0 1 0 0 0,0 0 1 0 0,0-1-1 0 0,-1 1 1 0 0,1-1-1 0 0,-1 1 0 0 0,1 0 1 0 0,0 3-1 0 0,1 12 1 0 0,-1 0 0 0 0,0 0 0 0 0,-2 21 0 0 0,0-24 0 0 0,1 1 0 0 0,0-1 0 0 0,1 1 0 0 0,5 27 0 0 0,-6-42-4 0 0,0 1-1 0 0,0 0 1 0 0,0-1 0 0 0,1 1-1 0 0,-1 0 1 0 0,0 0 0 0 0,0-1-1 0 0,1 1 1 0 0,-1 0 0 0 0,0-1-1 0 0,0 1 1 0 0,1-1 0 0 0,-1 1-1 0 0,1 0 1 0 0,-1-1 0 0 0,1 1-1 0 0,-1-1 1 0 0,1 1 0 0 0,-1-1-1 0 0,1 1 1 0 0,-1-1 0 0 0,1 0-1 0 0,0 1 1 0 0,-1-1 0 0 0,1 0-1 0 0,0 1 1 0 0,-1-1 0 0 0,1 0-1 0 0,0 0 1 0 0,-1 0 0 0 0,1 1-1 0 0,0-1 1 0 0,-1 0 0 0 0,1 0-1 0 0,0 0 1 0 0,0 0 0 0 0,-1 0-1 0 0,1 0 1 0 0,0-1 0 0 0,-1 1-1 0 0,1 0 1 0 0,0 0 0 0 0,-1 0-1 0 0,1-1 1 0 0,0 1 0 0 0,-1 0 0 0 0,1-1-1 0 0,0 1 1 0 0,-1 0 0 0 0,1-1-1 0 0,-1 1 1 0 0,1-1 0 0 0,0 0-1 0 0,4-3 37 0 0,0 0 0 0 0,-1-1 1 0 0,1 1-1 0 0,6-9 0 0 0,-3 2-24 0 0,1 0 0 0 0,0 1 0 0 0,1 0 1 0 0,0 1-1 0 0,0 0 0 0 0,13-7 0 0 0,-19 13-21 0 0,1 0 0 0 0,-1 1 0 0 0,1 0 0 0 0,-1 0 0 0 0,1 1 0 0 0,0-1-1 0 0,0 1 1 0 0,8-1 0 0 0,-9 1 4 0 0,-1 1 0 0 0,0 0 0 0 0,1 1-1 0 0,-1-1 1 0 0,1 1 0 0 0,-1-1 0 0 0,0 1 0 0 0,0 0-1 0 0,0 0 1 0 0,1 0 0 0 0,-1 1 0 0 0,0-1 0 0 0,0 1-1 0 0,3 2 1 0 0,2 2-58 0 0,-1 0 1 0 0,0 1-1 0 0,-1-1 0 0 0,0 1 0 0 0,0 1 0 0 0,10 15 1 0 0,-4-2-1316 0 0,14 33 1 0 0,-17-30 99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1:38.7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86 6448 0 0,'-1'-1'368'0'0,"1"-1"0"0"0,-1 0 0 0 0,0 0 0 0 0,0 0 1 0 0,0 1-1 0 0,0-1 0 0 0,0 0 0 0 0,-2-1 0 0 0,2 2 119 0 0,0 0 0 0 0,1 1 0 0 0,-1-1 0 0 0,0 0 0 0 0,0 0 0 0 0,0 0 0 0 0,0 1 0 0 0,0-1 0 0 0,0 1 0 0 0,0-1 0 0 0,0 1 0 0 0,0-1 0 0 0,-1 1 0 0 0,1-1 0 0 0,0 1-1 0 0,-2 0 1 0 0,2-12 3229 0 0,9 7-3236 0 0,0 0-1 0 0,1 0 0 0 0,-1 1 0 0 0,14-4 0 0 0,-5 3-125 0 0,-7 1-142 0 0,1 1 0 0 0,-1 0 0 0 0,12-1 0 0 0,-19 4-186 0 0,0 0 0 0 0,-1 0 0 0 0,1 0 0 0 0,0 0 0 0 0,-1 0 1 0 0,1 0-1 0 0,0 1 0 0 0,-1-1 0 0 0,1 1 0 0 0,-1 0 0 0 0,1 0 0 0 0,-1 0 1 0 0,1 0-1 0 0,-1 0 0 0 0,0 1 0 0 0,1-1 0 0 0,3 3 0 0 0,-5-2-21 0 0,1 1 0 0 0,-1-1 0 0 0,0 0 0 0 0,0 0 0 0 0,0 1 0 0 0,0-1 0 0 0,0 0 0 0 0,0 1 0 0 0,0-1 0 0 0,-1 1 0 0 0,0-1 0 0 0,1 1 0 0 0,-1-1 0 0 0,0 1 0 0 0,0-1 0 0 0,0 1 0 0 0,-1 2 1 0 0,0 5 6 0 0,0 1 1 0 0,-6 19-1 0 0,-2-2-12 0 0,-2-1 0 0 0,-1 0 0 0 0,-1 0 0 0 0,-28 41 0 0 0,41-68-4 0 0,0 0 0 0 0,0 0 1 0 0,-1 1-1 0 0,1-1 0 0 0,0 0 0 0 0,0 0 0 0 0,0 1 0 0 0,0-1 0 0 0,-1 0 0 0 0,1 0 0 0 0,0 1 0 0 0,0-1 0 0 0,0 0 1 0 0,0 1-1 0 0,0-1 0 0 0,0 0 0 0 0,0 1 0 0 0,0-1 0 0 0,0 0 0 0 0,0 1 0 0 0,0-1 0 0 0,0 0 0 0 0,0 1 1 0 0,0-1-1 0 0,0 0 0 0 0,0 1 0 0 0,1-1 0 0 0,-1 0 0 0 0,0 0 0 0 0,0 1 0 0 0,10 3-32 0 0,21-5 67 0 0,-24 0-30 0 0,17-2 242 0 0,25-5-1 0 0,-25 3 44 0 0,-15 4-158 0 0,0 0 0 0 0,0 0 1 0 0,0 1-1 0 0,0 0 0 0 0,0 0 0 0 0,0 1 1 0 0,17 4-1 0 0,-25-5-128 0 0,0 1 0 0 0,0-1 0 0 0,1 0 0 0 0,-1 1 0 0 0,0-1 0 0 0,0 1 0 0 0,0 0 0 0 0,0-1 0 0 0,0 1 0 0 0,0 0 0 0 0,0-1 0 0 0,0 1 0 0 0,0 0 0 0 0,0 0 0 0 0,0 0 0 0 0,0 0 0 0 0,-1 0 0 0 0,1 0 0 0 0,0 0 0 0 0,0 3 0 0 0,0-3 0 0 0,-1 1 0 0 0,1 0 0 0 0,-1 0 0 0 0,0 0 0 0 0,0 0 0 0 0,0 0 0 0 0,0 0 0 0 0,0 0 0 0 0,-1 0 0 0 0,1-1 0 0 0,0 1 0 0 0,-2 3 0 0 0,-1 3 0 0 0,-1 0 0 0 0,1 0 0 0 0,-2-1 0 0 0,-9 14 0 0 0,-5 5-310 0 0,-1-2-1 0 0,-1 0 1 0 0,-2-2-1 0 0,0 0 1 0 0,-1-2-1 0 0,-1 0 1 0 0,-30 17-1 0 0,27-20-5879 0 0,1-1-1967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1:39.2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143 77 8752 0 0,'5'-10'10822'0'0,"-4"11"-10729"0"0,1 0-1 0 0,0 0 1 0 0,-1 0-1 0 0,1 0 1 0 0,-1 0 0 0 0,0 1-1 0 0,1-1 1 0 0,-1 0-1 0 0,0 1 1 0 0,0-1 0 0 0,0 1-1 0 0,0 0 1 0 0,0-1-1 0 0,0 1 1 0 0,0 0 0 0 0,-1 0-1 0 0,1-1 1 0 0,-1 1-1 0 0,1 0 1 0 0,-1 0 0 0 0,0 0-1 0 0,1 0 1 0 0,-1 0-1 0 0,0-1 1 0 0,0 3 0 0 0,-1 10-51 0 0,1-1 0 0 0,-5 21 0 0 0,3-19 113 0 0,-2 18 29 0 0,-1-1 0 0 0,-2 1 0 0 0,-2-2 0 0 0,0 1 0 0 0,-16 32 0 0 0,12-35 29 0 0,4-7 375 0 0,-16 26 1 0 0,21-42-499 0 0,-9 12 299 0 0,13-17-374 0 0,-1 0-1 0 0,0-1 0 0 0,0 1 1 0 0,1 0-1 0 0,-1-1 0 0 0,0 1 1 0 0,0-1-1 0 0,0 0 0 0 0,1 1 0 0 0,-1-1 1 0 0,0 0-1 0 0,0 1 0 0 0,0-1 1 0 0,0 0-1 0 0,0 0 0 0 0,0 0 1 0 0,0 0-1 0 0,0 0 0 0 0,0 0 1 0 0,0 0-1 0 0,-1 0 0 0 0,2-1-14 0 0,-1 1 0 0 0,0-1 0 0 0,1 0 0 0 0,-1 1 0 0 0,0-1 0 0 0,1 0 0 0 0,-1 0 0 0 0,1 1 0 0 0,0-1 0 0 0,-1 0 0 0 0,1 0 0 0 0,-1 0 0 0 0,1 0 0 0 0,0 0 0 0 0,-1-1 0 0 0,-1-4 0 0 0,0 1 0 0 0,1 0 0 0 0,-1-1 0 0 0,1 1 0 0 0,-1-1 0 0 0,2 1 0 0 0,-1-1 0 0 0,1 1 0 0 0,-1-1 0 0 0,1 0 0 0 0,2-7 0 0 0,-2-8 0 0 0,2-3 166 0 0,0 1 0 0 0,1-1 0 0 0,1 1 0 0 0,1 0-1 0 0,1 0 1 0 0,2 1 0 0 0,0 0 0 0 0,1 0 0 0 0,1 1 0 0 0,1 0 0 0 0,1 0-1 0 0,0 1 1 0 0,2 1 0 0 0,0 0 0 0 0,2 1 0 0 0,0 1 0 0 0,28-24-1 0 0,-41 38-137 0 0,1 0 0 0 0,0 0-1 0 0,0 1 1 0 0,0-1-1 0 0,0 1 1 0 0,0 0-1 0 0,0 0 1 0 0,1 1-1 0 0,-1-1 1 0 0,0 1-1 0 0,1 0 1 0 0,-1 0 0 0 0,1 1-1 0 0,0-1 1 0 0,-1 1-1 0 0,1 0 1 0 0,-1 0-1 0 0,1 0 1 0 0,0 1-1 0 0,-1-1 1 0 0,1 1-1 0 0,-1 1 1 0 0,1-1 0 0 0,-1 0-1 0 0,0 1 1 0 0,1 0-1 0 0,-1 0 1 0 0,0 0-1 0 0,0 1 1 0 0,-1-1-1 0 0,1 1 1 0 0,0 0-1 0 0,-1 0 1 0 0,1 0 0 0 0,-1 1-1 0 0,0-1 1 0 0,0 1-1 0 0,-1 0 1 0 0,1-1-1 0 0,-1 1 1 0 0,0 1-1 0 0,0-1 1 0 0,0 0-1 0 0,0 0 1 0 0,-1 1 0 0 0,2 7-1 0 0,-3-5-4 0 0,0 0-1 0 0,0 0 1 0 0,-1 0-1 0 0,0 0 1 0 0,0 0-1 0 0,-1 0 0 0 0,0-1 1 0 0,0 1-1 0 0,-1 0 1 0 0,-5 9-1 0 0,3-2 19 0 0,1-6-10 0 0,0 0 0 0 0,-1 0 0 0 0,1 0 0 0 0,-2 0 0 0 0,1-1 0 0 0,-1 0-1 0 0,-8 8 1 0 0,10-10-171 0 0,-1-1 0 0 0,0 0-1 0 0,0 0 1 0 0,0-1-1 0 0,-1 1 1 0 0,1-1 0 0 0,-1 0-1 0 0,1-1 1 0 0,-1 1 0 0 0,0-1-1 0 0,-8 2 1 0 0,12-4-631 0 0,-1 0 0 0 0,1 0 0 0 0,0 0 0 0 0,-1 0 0 0 0,1 0 0 0 0,-1 0 0 0 0,-3-2 0 0 0,2 1-1694 0 0,-10-1-6176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1:39.8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208 39 9560 0 0,'0'0'4016'0'0,"9"-13"-450"0"0,-9 12-3363 0 0,0 0 0 0 0,0 0 0 0 0,0 0 0 0 0,0 0 0 0 0,0 0 0 0 0,0 0 0 0 0,0-1 0 0 0,0 1 0 0 0,-1 1 0 0 0,1-1 0 0 0,0 0 0 0 0,-1 0 1 0 0,1 0-1 0 0,-1 0 0 0 0,1 0 0 0 0,-1 0 0 0 0,1 0 0 0 0,-1 0 0 0 0,1 1 0 0 0,-1-1 0 0 0,0 0 0 0 0,1 0 0 0 0,-3 0 0 0 0,2 0-89 0 0,0 1-1 0 0,0-1 1 0 0,-1 1 0 0 0,1 0-1 0 0,0 0 1 0 0,-1 0 0 0 0,1 0-1 0 0,0 0 1 0 0,0 0 0 0 0,-1 0-1 0 0,1 0 1 0 0,0 0 0 0 0,0 1-1 0 0,-1-1 1 0 0,1 1 0 0 0,-1 0-1 0 0,-6 2 68 0 0,1 0-1 0 0,0 1 1 0 0,0 1-1 0 0,-10 7 1 0 0,3 0-123 0 0,0 1 0 0 0,1 0-1 0 0,1 1 1 0 0,0 0 0 0 0,1 0 0 0 0,0 2 0 0 0,1-1 0 0 0,1 1 0 0 0,-8 19 0 0 0,14-28-81 0 0,0 1 1 0 0,1 0 0 0 0,0 0 0 0 0,0 0 0 0 0,-1 14 0 0 0,3-19 35 0 0,0 0 1 0 0,-1 1 0 0 0,2-1 0 0 0,-1 0-1 0 0,0 0 1 0 0,1 0 0 0 0,-1 1 0 0 0,1-1-1 0 0,0 0 1 0 0,0 0 0 0 0,0 0 0 0 0,0 0-1 0 0,1 0 1 0 0,-1 0 0 0 0,1-1 0 0 0,0 1-1 0 0,2 3 1 0 0,-3-5-30 0 0,1 0 1 0 0,-1 0-1 0 0,0 0 0 0 0,0 0 0 0 0,0 0 0 0 0,1-1 0 0 0,-1 1 1 0 0,1 0-1 0 0,-1-1 0 0 0,0 1 0 0 0,1-1 0 0 0,-1 0 1 0 0,1 1-1 0 0,-1-1 0 0 0,1 0 0 0 0,-1 0 0 0 0,3 0 0 0 0,0 0 9 0 0,-1-1-1 0 0,1 0 0 0 0,-1 1 0 0 0,1-1 0 0 0,-1-1 0 0 0,1 1 0 0 0,3-2 0 0 0,3-3 49 0 0,-1 0 0 0 0,0 0 0 0 0,17-14 0 0 0,-9 3 52 0 0,-1-1 1 0 0,0 0-1 0 0,-1-1 0 0 0,-1-1 0 0 0,-1 0 0 0 0,11-24 0 0 0,-14 26 701 0 0,9-26 0 0 0,-18 43-682 0 0,-1-1 0 0 0,1 1 0 0 0,0-1 0 0 0,-1 1 0 0 0,1-1 0 0 0,0 1 0 0 0,0-1 0 0 0,0 1 0 0 0,0 0 0 0 0,0-1 0 0 0,1 1 0 0 0,1-2 0 0 0,-2 4-57 0 0,0 1 1 0 0,-1-1-1 0 0,0 0 0 0 0,1 1 0 0 0,-1-1 1 0 0,0 1-1 0 0,1-1 0 0 0,-1 1 1 0 0,0-1-1 0 0,0 4 0 0 0,1 25-55 0 0,0-20 0 0 0,0 1 0 0 0,-2 13 0 0 0,1 4 0 0 0,-2 6 0 0 0,2-31-56 0 0,0 1 0 0 0,0-1 1 0 0,0 1-1 0 0,0-1 0 0 0,2 5 0 0 0,-2-5-159 0 0,1 0 0 0 0,-1 1 0 0 0,0-1 0 0 0,0 0 0 0 0,0 0-1 0 0,0 0 1 0 0,-1 3 0 0 0,1-1-545 0 0,6-9-4240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1:40.1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 18287 0 0,'0'0'1654'0'0,"12"6"16"0"0,-10-4-1473 0 0,0 0-1 0 0,0 0 1 0 0,0 0-1 0 0,-1 0 1 0 0,1 0-1 0 0,0 0 1 0 0,-1 0-1 0 0,0 1 1 0 0,1-1-1 0 0,-1 1 1 0 0,1 4-1 0 0,9 30 750 0 0,-11-34-874 0 0,5 24 297 0 0,-2 0 0 0 0,-1 0 0 0 0,-2 47 0 0 0,0-33 415 0 0,0-40-264 0 0,2-19-13 0 0,3-12-265 0 0,1 0 1 0 0,1 0-1 0 0,1 0 1 0 0,2 1-1 0 0,21-44 0 0 0,-5 30 1133 0 0,-25 42-1353 0 0,0 0-1 0 0,0-1 1 0 0,0 1-1 0 0,0 0 1 0 0,0 0-1 0 0,0 0 1 0 0,0 0-1 0 0,1 0 1 0 0,-1 0-1 0 0,0 0 1 0 0,1 1-1 0 0,-1-1 1 0 0,1 0 0 0 0,-1 1-1 0 0,1-1 1 0 0,-1 1-1 0 0,1-1 1 0 0,-1 1-1 0 0,1 0 1 0 0,-1 0-1 0 0,1 0 1 0 0,-1 0-1 0 0,1 0 1 0 0,-1 0-1 0 0,1 0 1 0 0,2 1 0 0 0,-1-1-136 0 0,0 1 1 0 0,0 0 0 0 0,0 0 0 0 0,0 0 0 0 0,0 0 0 0 0,0 0 0 0 0,-1 1 0 0 0,1-1-1 0 0,0 1 1 0 0,-1 0 0 0 0,5 4 0 0 0,13 18-1076 0 0,-16-17 830 0 0,1-1-1 0 0,0-1 0 0 0,6 7 0 0 0,-9-10 65 0 0,0 0-1 0 0,0 0 1 0 0,1-1 0 0 0,-1 1-1 0 0,1-1 1 0 0,-1 1-1 0 0,1-1 1 0 0,0 0 0 0 0,-1 0-1 0 0,1 0 1 0 0,0 0-1 0 0,0-1 1 0 0,0 1 0 0 0,-1-1-1 0 0,1 0 1 0 0,0 1 0 0 0,0-1-1 0 0,0-1 1 0 0,4 1-1 0 0,6-3-1840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1:40.4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45 18575 0 0,'1'-5'267'0'0,"0"0"0"0"0,0 0-1 0 0,1 1 1 0 0,-1-1 0 0 0,1 1-1 0 0,0-1 1 0 0,5-6 1932 0 0,-4 20-1736 0 0,0 0 1 0 0,0 1-1 0 0,-1-1 1 0 0,-1 1-1 0 0,0 0 1 0 0,1 10-1 0 0,0 5 139 0 0,10 130 516 0 0,-7-79-780 0 0,-2-40 38 0 0,17 149 937 0 0,-15-162-1441 0 0,10 31 0 0 0,-3-23-2378 0 0,-21-47-2997 0 0,-5-4 3967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1:25.8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282 45 1840 0 0,'0'0'83'0'0,"14"0"10"0"0,-12-1 665 0 0,0 0 1 0 0,1 1-1 0 0,-1-1 1 0 0,0 0-1 0 0,1 0 1 0 0,-1 0 0 0 0,0 0-1 0 0,0-1 1 0 0,0 1-1 0 0,0 0 1 0 0,0-1-1 0 0,0 0 1 0 0,0 1-1 0 0,0-1 1 0 0,-1 0-1 0 0,1 0 1 0 0,-1 0-1 0 0,1 0 1 0 0,0-3-1 0 0,-2 5-667 0 0,0 0 1 0 0,0 0-1 0 0,1-1 0 0 0,-1 1 1 0 0,0 0-1 0 0,0-1 0 0 0,0 1 0 0 0,0 0 1 0 0,0-1-1 0 0,0 1 0 0 0,0-1 1 0 0,0 1-1 0 0,0 0 0 0 0,-1-1 1 0 0,1 1-1 0 0,0 0 0 0 0,0 0 0 0 0,0-1 1 0 0,0 1-1 0 0,0 0 0 0 0,0-1 1 0 0,-1 1-1 0 0,1 0 0 0 0,0-1 0 0 0,0 1 1 0 0,-1 0-1 0 0,1 0 0 0 0,0 0 1 0 0,0-1-1 0 0,-1 1 0 0 0,1 0 0 0 0,0 0 1 0 0,0 0-1 0 0,-1-1 0 0 0,1 1 1 0 0,0 0-1 0 0,-1 0 0 0 0,1 0 1 0 0,0 0-1 0 0,-1 0 0 0 0,1 0 0 0 0,0 0 1 0 0,-1 0-1 0 0,-15-3 983 0 0,9 3-810 0 0,0 1 0 0 0,1 0 1 0 0,-1 1-1 0 0,0-1 0 0 0,1 1 0 0 0,-11 5 1 0 0,-38 20 595 0 0,45-21-696 0 0,-8 3-5 0 0,2 1 1 0 0,0 1-1 0 0,0 0 0 0 0,1 1 0 0 0,0 1 0 0 0,1 0 1 0 0,0 1-1 0 0,1 0 0 0 0,-13 20 0 0 0,22-28-60 0 0,1-1 1 0 0,-1 2-1 0 0,1-1 0 0 0,1 0 0 0 0,-1 1 0 0 0,1-1 1 0 0,-3 12-1 0 0,5-16-89 0 0,-1 0 0 0 0,1 0 1 0 0,0 0-1 0 0,0 1 1 0 0,0-1-1 0 0,0 0 0 0 0,0 0 1 0 0,1 0-1 0 0,-1 0 0 0 0,1 0 1 0 0,-1 0-1 0 0,1 0 0 0 0,-1 0 1 0 0,1 0-1 0 0,0-1 0 0 0,0 1 1 0 0,0 0-1 0 0,0 0 0 0 0,1-1 1 0 0,-1 1-1 0 0,0 0 0 0 0,1-1 1 0 0,-1 1-1 0 0,1-1 0 0 0,-1 0 1 0 0,1 0-1 0 0,0 1 0 0 0,-1-1 1 0 0,3 1-1 0 0,8 2 51 0 0,0 0-1 0 0,0 0 0 0 0,1-1 1 0 0,-1-1-1 0 0,1 0 0 0 0,-1-1 1 0 0,26-1-1 0 0,13 3 217 0 0,-29-2-149 0 0,-9 0-8 0 0,0 0 1 0 0,18 3-1 0 0,-29-3-98 0 0,1 0-1 0 0,0-1 1 0 0,-1 1 0 0 0,1 0-1 0 0,0 0 1 0 0,-1 1-1 0 0,1-1 1 0 0,-1 1-1 0 0,0-1 1 0 0,1 1 0 0 0,-1-1-1 0 0,0 1 1 0 0,0 0-1 0 0,0 0 1 0 0,0 0 0 0 0,2 4-1 0 0,-3-3-9 0 0,0-1 0 0 0,0 0-1 0 0,-1 1 1 0 0,1-1 0 0 0,-1 0 0 0 0,1 1-1 0 0,-1-1 1 0 0,0 1 0 0 0,0-1 0 0 0,0 1-1 0 0,0-1 1 0 0,0 1 0 0 0,-1-1 0 0 0,1 1-1 0 0,-1-1 1 0 0,1 0 0 0 0,-1 1-1 0 0,-2 3 1 0 0,-1 2 22 0 0,0 0-1 0 0,-1 0 1 0 0,-9 13-1 0 0,1-4-17 0 0,-1-1-1 0 0,-1 0 1 0 0,0-1-1 0 0,-1-1 0 0 0,-1 0 1 0 0,0-1-1 0 0,0-1 1 0 0,-29 14-1 0 0,-72 29-3219 0 0,110-53 1971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1:40.8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92 9216 0 0,'0'0'706'0'0,"9"12"54"0"0,-6-10 219 0 0,0 0 0 0 0,0-1 0 0 0,0 1-1 0 0,0-1 1 0 0,0 0 0 0 0,1 0-1 0 0,-1 0 1 0 0,1 0 0 0 0,-1-1 0 0 0,5 1-1 0 0,35-1 3437 0 0,1-4-3774 0 0,-20 2-81 0 0,43 0-1 0 0,-41 2-2337 0 0,-2-5-4050 0 0,-7-2-2765 0 0</inkml:trace>
  <inkml:trace contextRef="#ctx0" brushRef="#br0" timeOffset="1">543 0 23039 0 0,'-2'1'180'0'0,"0"-1"0"0"0,0 1-1 0 0,0 0 1 0 0,0 0 0 0 0,0 0-1 0 0,0 1 1 0 0,0-1 0 0 0,0 0-1 0 0,0 1 1 0 0,1-1 0 0 0,-3 3-1 0 0,-14 12 303 0 0,17-15 83 0 0,5 14 1709 0 0,0-8-1976 0 0,1 1-1 0 0,0-1 0 0 0,1 0 0 0 0,-1-1 0 0 0,2 1 0 0 0,-1-1 1 0 0,0 0-1 0 0,15 8 0 0 0,-18-11-218 0 0,4 2 20 0 0,-6-4-81 0 0,0-1 0 0 0,0 1-1 0 0,0-1 1 0 0,0 1-1 0 0,-1 0 1 0 0,1 0-1 0 0,0-1 1 0 0,0 1-1 0 0,-1 0 1 0 0,1 0 0 0 0,0 0-1 0 0,-1 0 1 0 0,1 0-1 0 0,-1 0 1 0 0,1 0-1 0 0,-1 0 1 0 0,0 0-1 0 0,1 1 1 0 0,0 2-18 0 0,-1 0 0 0 0,1 1 0 0 0,-1-1 0 0 0,0 0 0 0 0,-1 0 0 0 0,1 0 0 0 0,0 1 0 0 0,-1-1 0 0 0,-2 6 0 0 0,-14 37 0 0 0,12-38-321 0 0,1 0 0 0 0,-1-1 0 0 0,-1 1 0 0 0,0-1 0 0 0,0 0 0 0 0,0-1 0 0 0,-1 0 0 0 0,0 0 0 0 0,-1 0 0 0 0,0-1 0 0 0,0 0 0 0 0,0 0 0 0 0,0-1 0 0 0,-16 7 1 0 0,11-6-9490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1:42.4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55 115 11520 0 0,'10'-55'2416'0'0,"-8"47"-1137"0"0,0 0 1 0 0,1 0-1 0 0,0 0 0 0 0,6-11 1 0 0,-9 18-1205 0 0,1 1-1 0 0,-1-1 1 0 0,0 1 0 0 0,0-1 0 0 0,1 1 0 0 0,-1-1 0 0 0,0 1 0 0 0,1-1 0 0 0,-1 1-1 0 0,0 0 1 0 0,1-1 0 0 0,-1 1 0 0 0,1 0 0 0 0,-1-1 0 0 0,0 1 0 0 0,1 0 0 0 0,-1-1 0 0 0,1 1-1 0 0,-1 0 1 0 0,1 0 0 0 0,0-1 0 0 0,0 2 1 0 0,-1-1 0 0 0,0 0 0 0 0,1 0 0 0 0,-1 0 0 0 0,1 0-1 0 0,-1 1 1 0 0,0-1 0 0 0,1 0 0 0 0,-1 0 0 0 0,0 0 0 0 0,1 1 0 0 0,-1-1 0 0 0,0 0 0 0 0,0 1 0 0 0,1-1-1 0 0,-1 0 1 0 0,0 1 0 0 0,0-1 0 0 0,1 0 0 0 0,-1 1 0 0 0,0 0 0 0 0,1 2 97 0 0,1 0 1 0 0,-1 0-1 0 0,0 0 0 0 0,-1 1 1 0 0,2 5-1 0 0,0 26 88 0 0,-2-1 1 0 0,-1 1-1 0 0,-10 61 0 0 0,-32 101 179 0 0,41-188-400 0 0,-6 20 355 0 0,-1 0 0 0 0,-25 51-1 0 0,34-80-22 0 0,17-2-56 0 0,10-6-262 0 0,-1 2 1 0 0,1 0-1 0 0,54-3 0 0 0,-1 0 1 0 0,-7 1-55 0 0,-37 4 0 0 0,39-9 0 0 0,-14-5 117 0 0,-61 18-114 0 0,0 0 0 0 0,0 0-1 0 0,0 0 1 0 0,1 0 0 0 0,-1-1-1 0 0,0 1 1 0 0,0 0-1 0 0,0 0 1 0 0,0 0 0 0 0,0 0-1 0 0,0 0 1 0 0,0 0-1 0 0,0 0 1 0 0,1 0 0 0 0,-1 0-1 0 0,0 0 1 0 0,0 0 0 0 0,0 0-1 0 0,0-1 1 0 0,0 1-1 0 0,0 0 1 0 0,0 0 0 0 0,0 0-1 0 0,0 0 1 0 0,0 0-1 0 0,0 0 1 0 0,0 0 0 0 0,0-1-1 0 0,0 1 1 0 0,0 0 0 0 0,0 0-1 0 0,0 0 1 0 0,0 0-1 0 0,0 0 1 0 0,0 0 0 0 0,0 0-1 0 0,0-1 1 0 0,0 1-1 0 0,0 0 1 0 0,0 0 0 0 0,0 0-1 0 0,0 0 1 0 0,0 0 0 0 0,0 0-1 0 0,0 0 1 0 0,0-1-1 0 0,0 1 1 0 0,0 0 0 0 0,0 0-1 0 0,0 0 1 0 0,-1 0-1 0 0,1 0 1 0 0,0 0 0 0 0,0 0-1 0 0,0 0 1 0 0,0 0 0 0 0,0 0-1 0 0,0 0 1 0 0,0-1-1 0 0,0 1 1 0 0,-1 0 0 0 0,1 0-1 0 0,0 0 1 0 0,0 0-1 0 0,0 0 1 0 0,0 0 0 0 0,0 0-1 0 0,-12-7 45 0 0,8 4-21 0 0,-2-1 74 0 0,0 0 1 0 0,0 0-1 0 0,-1 1 0 0 0,1 0 1 0 0,-1 0-1 0 0,-12-2 0 0 0,-44-7 166 0 0,44 9-322 0 0,12 2-2 0 0,8 2-180 0 0,14 1 166 0 0,45-12 446 0 0,-40 6-322 0 0,-1 1-1 0 0,25 0 0 0 0,-41 3-29 0 0,1 0 0 0 0,-1 0 0 0 0,0 0 0 0 0,0 1 0 0 0,0-1 0 0 0,0 1 0 0 0,0 0 0 0 0,3 1 0 0 0,-5-1-15 0 0,0-1 1 0 0,0 1-1 0 0,-1-1 0 0 0,1 1 1 0 0,0-1-1 0 0,-1 1 0 0 0,1-1 1 0 0,0 1-1 0 0,-1 0 0 0 0,1-1 1 0 0,-1 1-1 0 0,1 0 0 0 0,-1-1 1 0 0,1 1-1 0 0,-1 0 1 0 0,0 0-1 0 0,1-1 0 0 0,-1 1 1 0 0,0 0-1 0 0,0 0 0 0 0,1 0 1 0 0,-1 0-1 0 0,0-1 0 0 0,0 1 1 0 0,0 0-1 0 0,0 0 1 0 0,0 0-1 0 0,0 0 0 0 0,0 0 1 0 0,0-1-1 0 0,-1 1 0 0 0,1 0 1 0 0,-1 1-1 0 0,-1 7-10 0 0,-1 0 0 0 0,-1-1-1 0 0,1 1 1 0 0,-2-1 0 0 0,1 0-1 0 0,-1 0 1 0 0,0 0 0 0 0,-1-1 0 0 0,0 1-1 0 0,0-1 1 0 0,0-1 0 0 0,-13 11-1 0 0,10-10-519 0 0,0 0-1 0 0,0-1 0 0 0,0 0 0 0 0,-1-1 0 0 0,0 0 0 0 0,0-1 0 0 0,0 0 1 0 0,-1 0-1 0 0,-19 3 0 0 0,11-8-947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1:42.7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46 12440 0 0,'0'0'957'0'0,"5"-5"-586"0"0,-3 3 160 0 0,1 0 0 0 0,-1 0 0 0 0,0 0 0 0 0,0 0 0 0 0,0-1 0 0 0,0 1 1 0 0,-1-1-1 0 0,1 1 0 0 0,-1-1 0 0 0,3-5 0 0 0,-4 8-361 0 0,0-1-1 0 0,0 1 1 0 0,0-1 0 0 0,0 1-1 0 0,0-1 1 0 0,1 1 0 0 0,-1-1-1 0 0,0 1 1 0 0,0-1 0 0 0,1 1-1 0 0,-1-1 1 0 0,0 1 0 0 0,1-1-1 0 0,-1 1 1 0 0,0 0 0 0 0,1-1-1 0 0,0 0 1 0 0,-1 1-102 0 0,1 0-1 0 0,-1 0 1 0 0,0 0 0 0 0,0 0 0 0 0,1 0-1 0 0,-1 0 1 0 0,0 0 0 0 0,1 0 0 0 0,-1 0-1 0 0,0 0 1 0 0,0 0 0 0 0,1 0 0 0 0,-1 0-1 0 0,0 0 1 0 0,0 0 0 0 0,1 1 0 0 0,-1-1-1 0 0,0 0 1 0 0,0 0 0 0 0,1 0 0 0 0,-1 0 0 0 0,0 1-1 0 0,0-1 1 0 0,1 0 0 0 0,0 2 17 0 0,0-1-1 0 0,0 1 1 0 0,1-1 0 0 0,-1 1 0 0 0,-1-1 0 0 0,1 1-1 0 0,0 0 1 0 0,0-1 0 0 0,0 4 0 0 0,2 5-33 0 0,-2 1 1 0 0,1 0-1 0 0,-1-1 0 0 0,-1 1 0 0 0,0 0 1 0 0,-2 13-1 0 0,-12 64-41 0 0,12-81 1 0 0,-20 91 239 0 0,-12 75 254 0 0,28-131-931 0 0,3-24-189 0 0,0 0 0 0 0,2 1 1 0 0,0-1-1 0 0,2 23 0 0 0,0-30-1149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1:43.1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135 0 14280 0 0,'-12'8'1528'0'0,"-79"21"6214"0"0,81-26-7322 0 0,8-3-241 0 0,0 1 1 0 0,-1 0 0 0 0,1 0-1 0 0,-1 0 1 0 0,1 0 0 0 0,0 0 0 0 0,-3 2-1 0 0,4-3 245 0 0,1 1-390 0 0,0 0 0 0 0,1 0 1 0 0,-1-1-1 0 0,0 1 0 0 0,0-1 0 0 0,0 1 0 0 0,1 0 0 0 0,-1-1 0 0 0,0 1 0 0 0,1-1 1 0 0,-1 1-1 0 0,1 0 0 0 0,-1-1 0 0 0,0 1 0 0 0,1-1 0 0 0,-1 1 0 0 0,1-1 0 0 0,0 0 1 0 0,-1 1-1 0 0,1-1 0 0 0,-1 0 0 0 0,1 1 0 0 0,0-1 0 0 0,18 7 166 0 0,-15-6-117 0 0,39 9 255 0 0,-32-8-194 0 0,0 0 0 0 0,0 1 0 0 0,0 0 0 0 0,-1 1 0 0 0,1 0 0 0 0,-1 1 0 0 0,14 8 0 0 0,-21-12-114 0 0,-1 1 0 0 0,0 0 0 0 0,0 1 0 0 0,0-1 0 0 0,0 0 1 0 0,0 1-1 0 0,-1-1 0 0 0,1 1 0 0 0,-1-1 0 0 0,1 1 0 0 0,-1 0 0 0 0,0 0 0 0 0,0-1 0 0 0,0 1 0 0 0,-1 0 0 0 0,1 0 0 0 0,-1 0 0 0 0,1 0 0 0 0,-1 0 0 0 0,0 0 1 0 0,0 0-1 0 0,0 0 0 0 0,-1 0 0 0 0,1 0 0 0 0,-1 0 0 0 0,1 0 0 0 0,-1-1 0 0 0,-2 6 0 0 0,0-2-53 0 0,1-1 0 0 0,0 1 0 0 0,-1-1 0 0 0,0 0 0 0 0,0 0 0 0 0,-1 0 0 0 0,0-1 0 0 0,1 1 1 0 0,-1-1-1 0 0,-1 0 0 0 0,1 0 0 0 0,-1 0 0 0 0,-8 5 0 0 0,7-6-263 0 0,0 0 1 0 0,0 0-1 0 0,0-1 1 0 0,0 1 0 0 0,-1-1-1 0 0,1-1 1 0 0,-1 0-1 0 0,1 0 1 0 0,-1 0-1 0 0,-9 0 1 0 0,0-4-1110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1:43.4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142 0 16128 0 0,'0'0'1241'0'0,"2"2"-545"0"0,-1-1-378 0 0,1 0-1 0 0,-1 0 1 0 0,1 0 0 0 0,-1 0-1 0 0,0 1 1 0 0,0-1 0 0 0,0 1 0 0 0,0-1-1 0 0,0 0 1 0 0,0 1 0 0 0,0 0 0 0 0,1 2-1 0 0,3 26 3158 0 0,-5-26-3503 0 0,15 292 1972 0 0,-10-178-1947 0 0,3-9-1443 0 0,-5-70-1786 0 0,-3-20-5169 0 0</inkml:trace>
  <inkml:trace contextRef="#ctx0" brushRef="#br0" timeOffset="1">0 275 10136 0 0,'0'0'777'0'0,"5"6"2520"0"0,2-5-2116 0 0,0 0-1 0 0,1-1 0 0 0,-1 0 1 0 0,0 0-1 0 0,0-1 0 0 0,12-2 1 0 0,18-1 1905 0 0,3 4-3191 0 0,30 0-686 0 0,-47 0-241 0 0,2 0-64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1:44.0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85 109 8288 0 0,'6'-19'12029'0'0,"-4"22"-11720"0"0,2 3 6 0 0,-1 0-1 0 0,0-1 0 0 0,0 2 0 0 0,-1-1 0 0 0,4 12 0 0 0,-3-2-196 0 0,0-1-1 0 0,-2 0 0 0 0,0 1 0 0 0,-1-1 1 0 0,-2 21-1 0 0,-16 77 99 0 0,13-86-194 0 0,-1-1-1 0 0,-20 49 0 0 0,25-72 1 0 0,-1 0-1 0 0,1 0 0 0 0,-1 0 1 0 0,0 0-1 0 0,0-1 1 0 0,0 1-1 0 0,0-1 0 0 0,-4 4 1 0 0,6-6 2 0 0,-1 0-1 0 0,1 1 1 0 0,-1-1 0 0 0,1 0 0 0 0,-1 1-1 0 0,1-1 1 0 0,-1 0 0 0 0,1 0-1 0 0,-1 1 1 0 0,0-1 0 0 0,1 0 0 0 0,-1 0-1 0 0,0 0 1 0 0,1 0 0 0 0,-1 0 0 0 0,1 0-1 0 0,-1 0 1 0 0,0 0 0 0 0,1 0 0 0 0,-1 0-1 0 0,0 0 1 0 0,1 0 0 0 0,-1-1 0 0 0,1 1-1 0 0,-1 0 1 0 0,1 0 0 0 0,-1-1-1 0 0,0 1 1 0 0,1 0 0 0 0,-1-1 0 0 0,1 1-1 0 0,-1 0 1 0 0,1-1 0 0 0,-1 1 0 0 0,1-1-1 0 0,0 1 1 0 0,-1-1 0 0 0,1 1 0 0 0,0-1-1 0 0,-1 1 1 0 0,1-1 0 0 0,0 1 0 0 0,-1-1-1 0 0,1 0 1 0 0,0 1 0 0 0,0-1-1 0 0,0 0 1 0 0,-4-9 78 0 0,0 0 0 0 0,1 0 0 0 0,0 0-1 0 0,1 0 1 0 0,-2-19 0 0 0,3 4-49 0 0,1-32-1 0 0,2 31-72 0 0,1-1 0 0 0,1 1 0 0 0,7-26 0 0 0,-6 38 149 0 0,-1 0 0 0 0,1 0 1 0 0,1 1-1 0 0,1 0 0 0 0,-1 0 0 0 0,2 1 0 0 0,9-13 1 0 0,-7 12 126 0 0,0 1 1 0 0,1 0 0 0 0,0 0 0 0 0,1 1 0 0 0,20-14 0 0 0,-29 23-213 0 0,0-1-1 0 0,1 1 0 0 0,-1 1 0 0 0,1-1 0 0 0,-1 0 1 0 0,1 1-1 0 0,-1 0 0 0 0,1 0 0 0 0,0 0 1 0 0,0 0-1 0 0,-1 1 0 0 0,1-1 0 0 0,0 1 1 0 0,0 0-1 0 0,0 0 0 0 0,-1 0 0 0 0,1 1 0 0 0,0-1 1 0 0,0 1-1 0 0,0 0 0 0 0,-1 0 0 0 0,1 0 1 0 0,-1 1-1 0 0,1-1 0 0 0,-1 1 0 0 0,1 0 0 0 0,-1 0 1 0 0,0 0-1 0 0,4 3 0 0 0,-5-3-39 0 0,1 0 0 0 0,-1 1 0 0 0,0-1 0 0 0,0 0 0 0 0,0 1 0 0 0,0-1 0 0 0,0 1 0 0 0,0 0 0 0 0,-1 0 0 0 0,1 0 0 0 0,-1-1 0 0 0,0 1 0 0 0,0 0-1 0 0,0 1 1 0 0,0-1 0 0 0,0 6 0 0 0,0-4 11 0 0,-2 0-1 0 0,1 0 1 0 0,0 0-1 0 0,-1 1 0 0 0,0-1 1 0 0,0 0-1 0 0,0 0 1 0 0,-1 0-1 0 0,-3 7 0 0 0,-2 1 13 0 0,0 0-1 0 0,-1 0 1 0 0,0-1-1 0 0,-1 0 0 0 0,0 0 1 0 0,-16 13-1 0 0,18-17 22 0 0,-2-1 0 0 0,1-1-1 0 0,-1 1 1 0 0,-18 9 0 0 0,23-14-220 0 0,-1 0-1 0 0,1-1 1 0 0,-1 1 0 0 0,0-1-1 0 0,-7 2 1 0 0,9-3-165 0 0,1 0 0 0 0,0 0-1 0 0,-1 0 1 0 0,1 0 0 0 0,0 0 0 0 0,-1 0 0 0 0,1-1 0 0 0,0 1-1 0 0,-1-1 1 0 0,1 0 0 0 0,0 0 0 0 0,-3-1 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1:44.4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 7 10136 0 0,'0'0'10165'0'0,"-17"-6"-8988"0"0,15 6-1035 0 0,0 0-1 0 0,1 0 1 0 0,-1 0 0 0 0,0 0-1 0 0,0 0 1 0 0,0 0 0 0 0,0 0-1 0 0,1 1 1 0 0,-1-1 0 0 0,0 1-1 0 0,0-1 1 0 0,1 1 0 0 0,-1 0 0 0 0,-2 1-1 0 0,-21 18 635 0 0,13-10-566 0 0,9-7-172 0 0,1 0 0 0 0,-1 0 0 0 0,1 0 0 0 0,-1 0 0 0 0,1 0 0 0 0,0 1 0 0 0,1-1 0 0 0,-1 1 0 0 0,0-1 1 0 0,1 1-1 0 0,-1 5 0 0 0,-3 8 135 0 0,-2 22-1 0 0,4-17 28 0 0,2-20-163 0 0,1 1-1 0 0,-1-1 1 0 0,1 1-1 0 0,0-1 0 0 0,0 0 1 0 0,0 1-1 0 0,1-1 1 0 0,-1 1-1 0 0,0-1 1 0 0,1 0-1 0 0,0 1 1 0 0,1 3-1 0 0,-1-5-18 0 0,-1 0 1 0 0,1 0-1 0 0,-1 0 1 0 0,1-1-1 0 0,0 1 0 0 0,-1 0 1 0 0,1-1-1 0 0,0 1 1 0 0,-1-1-1 0 0,1 1 0 0 0,0 0 1 0 0,0-1-1 0 0,0 0 1 0 0,0 1-1 0 0,-1-1 0 0 0,1 0 1 0 0,0 1-1 0 0,0-1 0 0 0,0 0 1 0 0,0 0-1 0 0,0 0 1 0 0,0 1-1 0 0,0-1 0 0 0,0 0 1 0 0,0 0-1 0 0,0-1 1 0 0,0 1-1 0 0,0 0 0 0 0,-1 0 1 0 0,1 0-1 0 0,0-1 1 0 0,0 1-1 0 0,0 0 0 0 0,0-1 1 0 0,1 0-1 0 0,2-1 52 0 0,1 0-1 0 0,-1-1 0 0 0,0 0 1 0 0,0 0-1 0 0,0 0 0 0 0,0 0 1 0 0,0-1-1 0 0,5-6 0 0 0,25-37 519 0 0,-13 16-272 0 0,33-33 724 0 0,-53 62-963 0 0,0 1-65 0 0,0 0 1 0 0,-1 0-1 0 0,1 0 1 0 0,0 1 0 0 0,0-1-1 0 0,0 0 1 0 0,-1 0-1 0 0,1 1 1 0 0,0-1 0 0 0,0 1-1 0 0,0-1 1 0 0,0 1-1 0 0,0-1 1 0 0,0 1 0 0 0,1 0-1 0 0,-1-1 1 0 0,0 1-1 0 0,2 0 1 0 0,-2 0-10 0 0,-1 0 0 0 0,1 1 1 0 0,0-1-1 0 0,0 1 0 0 0,-1-1 0 0 0,1 0 0 0 0,0 1 0 0 0,-1 0 1 0 0,1-1-1 0 0,-1 1 0 0 0,1-1 0 0 0,0 1 0 0 0,-1 0 0 0 0,1-1 1 0 0,-1 1-1 0 0,0 0 0 0 0,1 1 0 0 0,0-1 0 0 0,2 3 47 0 0,-1-1 0 0 0,0 1 0 0 0,0 0 0 0 0,0 0-1 0 0,0 0 1 0 0,0 0 0 0 0,-1 0 0 0 0,0 1 0 0 0,1 4 0 0 0,2 43 748 0 0,-1-10-664 0 0,-2-36 469 0 0,0 2-5344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1:44.7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41 16184 0 0,'0'0'1461'0'0,"11"1"1116"0"0,-3 2-1318 0 0,-6-2-85 0 0,2 12 753 0 0,-2 1-1599 0 0,-1 1 1 0 0,-1 0-1 0 0,0-1 1 0 0,-1 1 0 0 0,-1-1-1 0 0,-4 22 1 0 0,4-26-258 0 0,1-7 139 0 0,1-4-64 0 0,3-10 11 0 0,4-19 72 0 0,-3 19-133 0 0,1 0-1 0 0,0 0 0 0 0,1 1 1 0 0,0 0-1 0 0,0 0 1 0 0,1 0-1 0 0,15-15 1 0 0,-17 20-211 0 0,1-1 0 0 0,0 2 0 0 0,0-1 0 0 0,0 1 0 0 0,12-6 0 0 0,-13 7-335 0 0,0 1 1 0 0,0 0-1 0 0,1 1 1 0 0,-1-1-1 0 0,1 1 1 0 0,-1 0-1 0 0,1 0 1 0 0,7 1-1 0 0,-7-1-809 0 0,0 1 0 0 0,0-1-1 0 0,11-2 1 0 0,-8 0-508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1:45.1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130 134 7832 0 0,'26'-46'1056'0'0,"-19"32"2626"0"0,18-25 0 0 0,-22 34-2273 0 0,1 0-191 0 0,0 1 0 0 0,-1-1 0 0 0,5-9 0 0 0,-8 14-1182 0 0,0 0 0 0 0,0 0 0 0 0,0 0 0 0 0,0 0 0 0 0,0-1 0 0 0,0 1 0 0 0,0 0 0 0 0,0 0 0 0 0,0 0 0 0 0,0 0 0 0 0,0 0 0 0 0,0 0 0 0 0,0 0 1 0 0,1 0-1 0 0,-1 0 0 0 0,0 0 0 0 0,0 0 0 0 0,0-1 0 0 0,0 1 0 0 0,0 0 0 0 0,0 0 0 0 0,0 0 0 0 0,1 0 0 0 0,-1 0 0 0 0,0 0 0 0 0,0 0 0 0 0,0 0 0 0 0,0 0 0 0 0,0 0 0 0 0,0 0 1 0 0,0 0-1 0 0,1 0 0 0 0,-1 0 0 0 0,0 0 0 0 0,0 0 0 0 0,0 0 0 0 0,0 0 0 0 0,0 0 0 0 0,0 0 0 0 0,0 0 0 0 0,1 1 0 0 0,-1-1 0 0 0,0 0 0 0 0,0 0 0 0 0,0 0 0 0 0,0 0 1 0 0,0 0-1 0 0,0 0 0 0 0,0 0 0 0 0,0 0 0 0 0,0 0 0 0 0,4 7 866 0 0,-2 27-254 0 0,-1 0 0 0 0,-6 42 0 0 0,2-19-423 0 0,-7 20 187 0 0,2-21 24 0 0,-20 138-231 0 0,28-191-315 0 0,0-1 0 0 0,0 1 0 0 0,0-1-1 0 0,-1 0 1 0 0,1 1 0 0 0,-1-1 0 0 0,0 0-1 0 0,1 0 1 0 0,-1 1 0 0 0,0-1-1 0 0,0 0 1 0 0,-1 0 0 0 0,1 0 0 0 0,0 0-1 0 0,-1 0 1 0 0,-2 3 0 0 0,-3-1-1437 0 0</inkml:trace>
  <inkml:trace contextRef="#ctx0" brushRef="#br0" timeOffset="1">0 219 24879 0 0,'0'0'564'0'0,"9"0"764"0"0,41 10-871 0 0,0 2 0 0 0,-1 2 0 0 0,53 22 0 0 0,4 10-1548 0 0,-49-21-2686 0 0,-27-12-4962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1:46.6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30 223 2304 0 0,'0'0'101'0'0,"-6"-5"22"0"0,-17-9 10242 0 0,23 14-10132 0 0,0-1 1 0 0,0 1-1 0 0,1-1 0 0 0,-1 1 1 0 0,0-1-1 0 0,0 1 0 0 0,1-1 1 0 0,-1 1-1 0 0,0 0 0 0 0,1-1 1 0 0,-1 1-1 0 0,0-1 0 0 0,1 1 1 0 0,-1 0-1 0 0,1-1 0 0 0,-1 1 0 0 0,1 0 1 0 0,-1-1-1 0 0,0 1 0 0 0,1 0 1 0 0,-1 0-1 0 0,1-1 0 0 0,-1 1 1 0 0,1 0-1 0 0,0 0 0 0 0,56-5 3327 0 0,15-1-2392 0 0,37-7-688 0 0,-106 13-473 0 0,0-1 0 0 0,-1 1 0 0 0,1-1-1 0 0,0 0 1 0 0,-1 0 0 0 0,1 0 0 0 0,0 0-1 0 0,-1-1 1 0 0,1 1 0 0 0,-1-1 0 0 0,0 1-1 0 0,4-4 1 0 0,-5 4-3 0 0,0 0-1 0 0,0 0 1 0 0,-1-1-1 0 0,1 1 1 0 0,0 0-1 0 0,0 0 1 0 0,-1-1-1 0 0,1 1 1 0 0,-1-1-1 0 0,1 1 1 0 0,-1 0-1 0 0,1-1 1 0 0,-1 1 0 0 0,0-1-1 0 0,0 1 1 0 0,0-1-1 0 0,0 1 1 0 0,0-1-1 0 0,0 1 1 0 0,0-1-1 0 0,0 1 1 0 0,-1 0-1 0 0,1-1 1 0 0,-1-1-1 0 0,-1-1 3 0 0,0-1 0 0 0,0 1 0 0 0,-1 0 0 0 0,1 0 0 0 0,-1 0-1 0 0,0 1 1 0 0,0-1 0 0 0,0 1 0 0 0,-1-1 0 0 0,1 1 0 0 0,-1 0 0 0 0,-8-4 0 0 0,-4-4 48 0 0,-33-12 1 0 0,36 16-43 0 0,-2 1 94 0 0,-22-6 0 0 0,23 8 52 0 0,4 2 140 0 0,10 4 148 0 0,16 8-174 0 0,5-3-100 0 0,0-1-1 0 0,0-1 1 0 0,41 5-1 0 0,-39-7-39 0 0,0 0 0 0 0,-1 2 0 0 0,29 9 0 0 0,-47-12-124 0 0,0 0 0 0 0,0 0 0 0 0,0 0 0 0 0,0 0 0 0 0,0 1 0 0 0,0-1 0 0 0,-1 1 1 0 0,1 0-1 0 0,-1 0 0 0 0,0 0 0 0 0,0 1 0 0 0,0-1 0 0 0,0 1 0 0 0,0-1 1 0 0,-1 1-1 0 0,0 0 0 0 0,0 0 0 0 0,0 0 0 0 0,2 8 0 0 0,-2-7 3 0 0,-1 1-1 0 0,0 0 1 0 0,-1 0-1 0 0,1 0 1 0 0,-1-1-1 0 0,0 1 1 0 0,-1 0-1 0 0,0 0 1 0 0,0 0-1 0 0,0-1 1 0 0,0 1-1 0 0,-1-1 1 0 0,0 1-1 0 0,-5 9 1 0 0,2-4-37 0 0,-1-1 0 0 0,0 0 0 0 0,-1 0 0 0 0,0-1 0 0 0,-1 0 0 0 0,0 0 0 0 0,0 0 0 0 0,-1-1 0 0 0,-10 7 0 0 0,10-8-1051 0 0,-2-1-1 0 0,-17 9 1 0 0,8-7-7628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1:26.1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6 13392 0 0,'-4'-5'9429'0'0,"19"15"-6883"0"0,-10-4-2340 0 0,0 1 0 0 0,-1-1 0 0 0,0 1 0 0 0,0 0 0 0 0,0 1 0 0 0,4 12 0 0 0,12 51-261 0 0,-16-57 116 0 0,-1-3-123 0 0,0 0-1 0 0,0-1 1 0 0,2 1-1 0 0,-1-1 0 0 0,10 16 1 0 0,-12-22-209 0 0,1-1 0 0 0,-1 0 1 0 0,1 1-1 0 0,0-1 0 0 0,0 0 1 0 0,0-1-1 0 0,0 1 0 0 0,0 0 1 0 0,1-1-1 0 0,-1 0 0 0 0,1 0 1 0 0,0 0-1 0 0,-1 0 0 0 0,1 0 0 0 0,0-1 1 0 0,0 0-1 0 0,0 0 0 0 0,6 1 1 0 0,7-1-7547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1:47.7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72 157 4144 0 0,'-12'-13'1173'0'0,"11"10"-921"0"0,0 0 0 0 0,0 0 0 0 0,1 0 0 0 0,-1 1 0 0 0,1-1 0 0 0,-1 0 0 0 0,1 0 0 0 0,0 0 0 0 0,0 0 0 0 0,0-1 0 0 0,0 1 0 0 0,1-3-1 0 0,1-14 8588 0 0,-2 25-7680 0 0,0 0-1065 0 0,-1 0 0 0 0,2 0 0 0 0,-1 0-1 0 0,1-1 1 0 0,1 7 0 0 0,1 15 46 0 0,-3 21-116 0 0,1-7 269 0 0,-6 47 0 0 0,4-68-289 0 0,-2-1 0 0 0,-1 0 0 0 0,0 0 0 0 0,-1 0 0 0 0,-9 22 0 0 0,9-27-13 0 0,5-11 39 0 0,0-1-1 0 0,0 1 1 0 0,-1-1-1 0 0,1 1 0 0 0,-1 0 1 0 0,1-1-1 0 0,-1 1 1 0 0,0-1-1 0 0,1 0 0 0 0,-1 1 1 0 0,0-1-1 0 0,0 0 0 0 0,0 1 1 0 0,0-1-1 0 0,0 0 1 0 0,0 0-1 0 0,-3 2 0 0 0,3-5 96 0 0,0 1-1 0 0,0-1 0 0 0,0 1 1 0 0,0-1-1 0 0,1 1 1 0 0,-1-1-1 0 0,0 0 0 0 0,1 1 1 0 0,-1-1-1 0 0,0-2 0 0 0,1-5 57 0 0,1 0 0 0 0,-1 1 0 0 0,1-1 0 0 0,1 1 0 0 0,-1-1 0 0 0,2 1 0 0 0,-1 0-1 0 0,6-12 1 0 0,1-1 129 0 0,0 1-1 0 0,2-1 0 0 0,1 2 1 0 0,21-30-1 0 0,21-24 289 0 0,-35 46-373 0 0,1 0 1 0 0,1 1 0 0 0,38-36 0 0 0,-54 58-255 0 0,1-1-1 0 0,0 1 1 0 0,0 0-1 0 0,1 0 0 0 0,-1 1 1 0 0,1-1-1 0 0,-1 2 1 0 0,13-5-1 0 0,-16 7-154 0 0,1-1 0 0 0,-1 0 0 0 0,1 1-1 0 0,0 0 1 0 0,0-1 0 0 0,-1 1 0 0 0,1 1-1 0 0,0-1 1 0 0,-1 1 0 0 0,1-1 0 0 0,-1 1-1 0 0,1 0 1 0 0,-1 0 0 0 0,1 1 0 0 0,-1-1 0 0 0,1 1-1 0 0,-1-1 1 0 0,0 1 0 0 0,3 3 0 0 0,7 7-1454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1:48.0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1 258 12696 0 0,'0'0'1486'0'0,"1"-1"-1380"0"0,2-3-45 0 0,0 1 1 0 0,0 0-1 0 0,0 0 1 0 0,1 1-1 0 0,-1-1 1 0 0,1 1-1 0 0,0-1 1 0 0,0 1-1 0 0,0 0 1 0 0,4-1 0 0 0,4-1 280 0 0,-1 1 1 0 0,18-2 0 0 0,-7 2-20 0 0,-2-1-80 0 0,-1 0 0 0 0,22-9 0 0 0,-33 10-30 0 0,0-1-1 0 0,0 1 1 0 0,-1-2-1 0 0,1 1 1 0 0,-1-1-1 0 0,0 0 0 0 0,10-10 1 0 0,-11 9 96 0 0,0 0 0 0 0,-1-1 1 0 0,0 1-1 0 0,0-1 0 0 0,0 0 1 0 0,6-14-1 0 0,-10 19-253 0 0,-1 0 0 0 0,1 0-1 0 0,0 0 1 0 0,0 0 0 0 0,-1 0 0 0 0,0 0-1 0 0,1 0 1 0 0,-1-1 0 0 0,0 1 0 0 0,0 0-1 0 0,0 0 1 0 0,0 0 0 0 0,0 0 0 0 0,0 0-1 0 0,-1-1 1 0 0,1 1 0 0 0,-1 0 0 0 0,0 0-1 0 0,1 0 1 0 0,-1 0 0 0 0,0 0 0 0 0,0 0-1 0 0,0 1 1 0 0,-1-1 0 0 0,1 0 0 0 0,0 0-1 0 0,-1 1 1 0 0,1-1 0 0 0,-1 1 0 0 0,1-1-1 0 0,-1 1 1 0 0,-2-2 0 0 0,-1 0 15 0 0,0 0 0 0 0,-1 0 0 0 0,0 1 1 0 0,1 0-1 0 0,-1 0 0 0 0,0 0 0 0 0,0 1 0 0 0,0 0 1 0 0,0 0-1 0 0,-1 0 0 0 0,1 1 0 0 0,0-1 0 0 0,0 2 0 0 0,0-1 1 0 0,0 1-1 0 0,-1 0 0 0 0,1 0 0 0 0,0 1 0 0 0,0-1 0 0 0,1 1 1 0 0,-1 1-1 0 0,0-1 0 0 0,1 1 0 0 0,-1 0 0 0 0,1 0 0 0 0,0 1 1 0 0,0-1-1 0 0,0 1 0 0 0,0 0 0 0 0,1 1 0 0 0,0-1 0 0 0,0 1 1 0 0,0 0-1 0 0,0 0 0 0 0,1 0 0 0 0,-5 9 0 0 0,6-10-63 0 0,1 0 1 0 0,0-1-1 0 0,0 1 0 0 0,0 0 0 0 0,1 0 1 0 0,-1 0-1 0 0,1 0 0 0 0,0 0 0 0 0,0 0 1 0 0,0 0-1 0 0,1 0 0 0 0,0 0 0 0 0,-1 0 1 0 0,1 0-1 0 0,1 0 0 0 0,2 7 0 0 0,-1-5-2 0 0,-1 0 1 0 0,2-1-1 0 0,-1 0 0 0 0,0 1 0 0 0,1-1 0 0 0,0 0 0 0 0,0-1 1 0 0,1 1-1 0 0,0-1 0 0 0,5 4 0 0 0,-1-2-274 0 0,1 0-1 0 0,-1-1 0 0 0,2 0 1 0 0,-1-1-1 0 0,0 0 0 0 0,1-1 1 0 0,0 0-1 0 0,-1 0 0 0 0,20 1 1 0 0,-7-3-1414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1:48.4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190 37 15344 0 0,'-11'9'1637'0'0,"10"-7"-1617"0"0,-1 1 1 0 0,1 0-1 0 0,0 0 0 0 0,0 0 1 0 0,1 0-1 0 0,-1 0 0 0 0,1 0 1 0 0,-1 0-1 0 0,1 0 1 0 0,0 0-1 0 0,0 5 0 0 0,-1 15 242 0 0,-11 71-91 0 0,4-53-129 0 0,-20 80 33 0 0,6-56 149 0 0,-30 64 0 0 0,27-85 466 0 0,25-43-665 0 0,0-1 0 0 0,-1 1 0 0 0,1-1 0 0 0,0 1 1 0 0,-1-1-1 0 0,1 1 0 0 0,0-1 0 0 0,-1 1 0 0 0,1-1 0 0 0,0 0 0 0 0,-1 1 1 0 0,1-1-1 0 0,-1 0 0 0 0,1 1 0 0 0,-1-1 0 0 0,1 0 0 0 0,-1 0 1 0 0,1 1-1 0 0,-1-1 0 0 0,0 0 0 0 0,0 0 10 0 0,1 0 0 0 0,0 0 0 0 0,-1 0 0 0 0,1 0 0 0 0,0 0 0 0 0,-1 0-1 0 0,1-1 1 0 0,0 1 0 0 0,-1 0 0 0 0,1 0 0 0 0,0-1 0 0 0,-1 1 0 0 0,1 0 0 0 0,0 0 0 0 0,-1-1 0 0 0,1 1 0 0 0,0 0-1 0 0,0-1 1 0 0,-1 1 0 0 0,1 0 0 0 0,0-1 0 0 0,-1-1 65 0 0,0 0 0 0 0,0-1 0 0 0,0 1 1 0 0,0 0-1 0 0,1-1 0 0 0,-1 1 0 0 0,1 0 0 0 0,0-4 0 0 0,1-18 446 0 0,1-1 0 0 0,7-24 0 0 0,-2 2-208 0 0,-3 22-120 0 0,1 0 0 0 0,0 0-1 0 0,2 1 1 0 0,1 0 0 0 0,1 0 0 0 0,1 1-1 0 0,1 0 1 0 0,14-22 0 0 0,-10 25 143 0 0,0 0 0 0 0,1 2 1 0 0,1 0-1 0 0,28-24 0 0 0,-32 32-189 0 0,0 0 1 0 0,1 1-1 0 0,0 0 1 0 0,0 1-1 0 0,1 1 0 0 0,0 0 1 0 0,26-7-1 0 0,-34 12-144 0 0,0 1 0 0 0,0 0 0 0 0,0 0 0 0 0,0 0 1 0 0,0 1-1 0 0,0 0 0 0 0,0 0 0 0 0,13 3 0 0 0,-16-2-26 0 0,-1 0-1 0 0,0 0 1 0 0,0 0 0 0 0,1 0 0 0 0,-1 0-1 0 0,0 1 1 0 0,0-1 0 0 0,0 1 0 0 0,0 0 0 0 0,-1 0-1 0 0,1 0 1 0 0,-1 1 0 0 0,1-1 0 0 0,-1 0-1 0 0,1 1 1 0 0,-1 0 0 0 0,0-1 0 0 0,0 1-1 0 0,2 6 1 0 0,0 0 0 0 0,-1 0 0 0 0,-1 1 0 0 0,0-1 0 0 0,0 1 0 0 0,0-1 0 0 0,-2 1 0 0 0,1 0 0 0 0,-1 0 0 0 0,0-1 0 0 0,-1 1 0 0 0,-3 12-1 0 0,3-15-24 0 0,0 1-1 0 0,-1-1 0 0 0,-1 1 0 0 0,1-1 0 0 0,-1 0 0 0 0,0 1 0 0 0,-1-1 0 0 0,0-1 0 0 0,0 1 0 0 0,0-1 0 0 0,-1 1 0 0 0,0-1 0 0 0,0-1 0 0 0,-9 9 0 0 0,11-12-210 0 0,-1 1 0 0 0,1-1 1 0 0,-1 0-1 0 0,0 0 0 0 0,1-1 0 0 0,-1 1 0 0 0,0-1 0 0 0,0 1 1 0 0,0-1-1 0 0,0-1 0 0 0,0 1 0 0 0,0 0 0 0 0,0-1 0 0 0,0 0 0 0 0,0 0 1 0 0,0 0-1 0 0,-8-2 0 0 0,-9-3-8508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1:48.8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80 11520 0 0,'21'-23'1236'0'0,"4"-3"498"0"0,-21 23-904 0 0,1-1 0 0 0,-1 0-1 0 0,1 1 1 0 0,0 0 0 0 0,0 0 0 0 0,1 1-1 0 0,-1-1 1 0 0,10-2 0 0 0,-14 5-786 0 0,-1 0-1 0 0,1 0 1 0 0,-1-1 0 0 0,1 1 0 0 0,-1 0-1 0 0,1 0 1 0 0,-1 0 0 0 0,1 0 0 0 0,0 1-1 0 0,-1-1 1 0 0,1 0 0 0 0,-1 0 0 0 0,1 0-1 0 0,-1 0 1 0 0,1 0 0 0 0,-1 1-1 0 0,1-1 1 0 0,-1 0 0 0 0,1 0 0 0 0,-1 1-1 0 0,1-1 1 0 0,-1 0 0 0 0,1 1 0 0 0,-1-1-1 0 0,1 1 1 0 0,0 1 33 0 0,-1-1 0 0 0,1 0-1 0 0,0 0 1 0 0,-1 1 0 0 0,1-1 0 0 0,-1 0 0 0 0,0 1-1 0 0,1-1 1 0 0,-1 3 0 0 0,1 3 155 0 0,-1-1 0 0 0,0 0 0 0 0,-2 9 0 0 0,-31 196 1358 0 0,-9 79-1685 0 0,41-276-18 0 0,-1-4-902 0 0,1 0 0 0 0,1 1-1 0 0,-1-1 1 0 0,4 19 0 0 0,-1-20-6786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1:49.1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210 13 10136 0 0,'-3'-2'341'0'0,"0"0"0"0"0,0 1 0 0 0,0-1 0 0 0,0 1 0 0 0,0 0 0 0 0,0 0 1 0 0,0 0-1 0 0,-4 0 0 0 0,6 0-56 0 0,-1 1 0 0 0,0 0 0 0 0,1 0 0 0 0,-1 0-1 0 0,0 1 1 0 0,1-1 0 0 0,-1 0 0 0 0,1 1 0 0 0,-1-1 0 0 0,1 1 0 0 0,-1-1 0 0 0,1 1 0 0 0,-1 0 0 0 0,1-1 0 0 0,-1 1 0 0 0,1 0 0 0 0,0 0 0 0 0,-2 2-1 0 0,-23 19 1053 0 0,-15 15-318 0 0,30-25-801 0 0,1 0 0 0 0,0 1 0 0 0,0 1 0 0 0,1-1 0 0 0,1 2 0 0 0,0-1 0 0 0,-6 18 0 0 0,14-30-183 0 0,0-1 0 0 0,-1 0 0 0 0,1 1 0 0 0,0-1 0 0 0,0 0 0 0 0,0 1 0 0 0,0-1 0 0 0,0 1 0 0 0,0 1 0 0 0,1 6 385 0 0,-1-8 144 0 0,2-2-407 0 0,2 0-108 0 0,1-1-1 0 0,-1 0 1 0 0,0 0 0 0 0,0 0 0 0 0,0 0 0 0 0,-1 0-1 0 0,1-1 1 0 0,0 0 0 0 0,5-5 0 0 0,2-4 252 0 0,14-19 0 0 0,-20 23-216 0 0,0 1 1 0 0,1-1-1 0 0,-1 2 0 0 0,2-1 1 0 0,-1 1-1 0 0,1-1 1 0 0,0 2-1 0 0,9-6 1 0 0,-16 10-86 0 0,1 1 1 0 0,-1 0 0 0 0,1-1 0 0 0,0 1 0 0 0,-1 0 0 0 0,1-1 0 0 0,0 1 0 0 0,-1 0 0 0 0,1 0 0 0 0,0 0 0 0 0,0 0 0 0 0,-1 0 0 0 0,1-1 0 0 0,0 1 0 0 0,0 1 0 0 0,-1-1 0 0 0,1 0 0 0 0,0 0 0 0 0,-1 0 0 0 0,1 0 0 0 0,0 0-1 0 0,0 1 1 0 0,-1-1 0 0 0,1 0 0 0 0,-1 1 0 0 0,2-1 0 0 0,-1 1 2 0 0,0 1 0 0 0,0-1-1 0 0,0 0 1 0 0,0 0 0 0 0,0 0 0 0 0,-1 1-1 0 0,1-1 1 0 0,0 0 0 0 0,-1 1 0 0 0,1-1-1 0 0,-1 1 1 0 0,1 1 0 0 0,1 5 8 0 0,-1 0 1 0 0,0 1-1 0 0,-1 12 0 0 0,-1 6-455 0 0,-7 39 0 0 0,3-39-552 0 0,0 41-1 0 0,6-62-1286 0 0,4-1-105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1:49.5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93 9216 0 0,'38'-47'1426'0'0,"-15"15"2461"0"0,-11 18 819 0 0,-13 16-4214 0 0,-6 7-198 0 0,2-1 0 0 0,-1 2 0 0 0,1-1 0 0 0,1 1 0 0 0,0-1 0 0 0,0 1 0 0 0,1 0-1 0 0,-3 13 1 0 0,5-18-208 0 0,0-1-1 0 0,1 1 1 0 0,0 0-1 0 0,0-1 1 0 0,0 1-1 0 0,0-1 1 0 0,1 1-1 0 0,0-1 1 0 0,2 8 0 0 0,-2-9 9 0 0,0 0 0 0 0,1 0 1 0 0,-1-1-1 0 0,1 1 1 0 0,0 0-1 0 0,0-1 0 0 0,0 1 1 0 0,0-1-1 0 0,0 1 1 0 0,0-1-1 0 0,1 0 0 0 0,-1 0 1 0 0,1 0-1 0 0,-1 0 1 0 0,4 1-1 0 0,-2-1 2 0 0,0-1 0 0 0,0 0 0 0 0,0 0 0 0 0,0 0 0 0 0,0 0 0 0 0,0 0 0 0 0,0-1 0 0 0,0 0 0 0 0,0 0 0 0 0,0 0 0 0 0,0 0 0 0 0,0 0 0 0 0,0-1 0 0 0,0 0-1 0 0,0 0 1 0 0,0 0 0 0 0,0 0 0 0 0,0-1 0 0 0,-1 0 0 0 0,5-2 0 0 0,7-4 152 0 0,0-1-1 0 0,-1 0 0 0 0,17-16 0 0 0,-21 18-151 0 0,-1-1-1 0 0,0 0 1 0 0,0-1-1 0 0,-1 0 1 0 0,0 0-1 0 0,-1-1 1 0 0,8-12-1 0 0,-15 21-92 0 0,1 1-1 0 0,-1-1 1 0 0,1 1-1 0 0,-1-1 1 0 0,0 1 0 0 0,1-1-1 0 0,-1 0 1 0 0,0 1-1 0 0,1-1 1 0 0,-1 0 0 0 0,0 1-1 0 0,0-1 1 0 0,0 0-1 0 0,0 1 1 0 0,0-1 0 0 0,0 0-1 0 0,0 1 1 0 0,0-1-1 0 0,0 0 1 0 0,0 1 0 0 0,0-1-1 0 0,0 0 1 0 0,0 1-1 0 0,0-1 1 0 0,-1 0-1 0 0,1 1 1 0 0,0-1 0 0 0,-1 1-1 0 0,1-1 1 0 0,0 0-1 0 0,-1 1 1 0 0,1-1 0 0 0,-1 1-1 0 0,1-1 1 0 0,0 1-1 0 0,-1-1 1 0 0,1 1 0 0 0,-1 0-1 0 0,0-1 1 0 0,1 1-1 0 0,-1-1 1 0 0,1 1-1 0 0,-2-1 1 0 0,0 1 8 0 0,0-1 0 0 0,0 1 1 0 0,0-1-1 0 0,-1 1 0 0 0,1 0 0 0 0,0 0 0 0 0,0 0 0 0 0,-1 0 0 0 0,1 0 1 0 0,0 0-1 0 0,0 1 0 0 0,-3 0 0 0 0,-3 2 19 0 0,0 1 1 0 0,0 0-1 0 0,1 0 0 0 0,0 1 0 0 0,0-1 1 0 0,0 2-1 0 0,0-1 0 0 0,1 1 0 0 0,0 0 0 0 0,0 0 1 0 0,1 0-1 0 0,0 1 0 0 0,0 0 0 0 0,0 0 1 0 0,1 1-1 0 0,0-1 0 0 0,0 1 0 0 0,1 0 1 0 0,0 0-1 0 0,-3 11 0 0 0,4-8 40 0 0,0 0-1 0 0,1-1 1 0 0,1 1 0 0 0,-1 0 0 0 0,2 0-1 0 0,2 19 1 0 0,-2-26-91 0 0,-1 0-1 0 0,1-1 1 0 0,1 1 0 0 0,-1 0-1 0 0,0 0 1 0 0,1 0 0 0 0,0-1-1 0 0,0 1 1 0 0,0-1 0 0 0,0 0 0 0 0,1 1-1 0 0,-1-1 1 0 0,1 0 0 0 0,0-1-1 0 0,0 1 1 0 0,0 0 0 0 0,0-1-1 0 0,0 1 1 0 0,1-1 0 0 0,-1 0-1 0 0,6 2 1 0 0,3 0 24 0 0,0 0 1 0 0,0-1-1 0 0,1 0 1 0 0,-1-1-1 0 0,24 1 0 0 0,15-3-1651 0 0,-1-3-5044 0 0,-1-1-2436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1:50.1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5 362 2760 0 0,'0'0'125'0'0,"-4"-19"337"0"0,5-4 13358 0 0,16 11-13168 0 0,8-12 380 0 0,-2 0-1 0 0,-1-1 0 0 0,26-40 0 0 0,2-1 56 0 0,-39 52-861 0 0,-5 5-131 0 0,1 0-1 0 0,0 1 1 0 0,1 0-1 0 0,-1 1 1 0 0,1 0 0 0 0,9-7-1 0 0,-11 11-35 0 0,0-1-20 0 0,0 0 0 0 0,0 0 0 0 0,1 1 0 0 0,12-4 0 0 0,-18 6-38 0 0,1 1 0 0 0,-1-1 1 0 0,0 1-1 0 0,1 0 0 0 0,-1 0 0 0 0,1 0 0 0 0,-1 0 0 0 0,1 0 0 0 0,-1 0 0 0 0,1 0 0 0 0,-1 0 0 0 0,0 1 1 0 0,1-1-1 0 0,-1 0 0 0 0,0 1 0 0 0,1-1 0 0 0,-1 1 0 0 0,0 0 0 0 0,1-1 0 0 0,-1 1 0 0 0,0 0 0 0 0,0 0 0 0 0,0 0 1 0 0,0 0-1 0 0,0 0 0 0 0,0 0 0 0 0,0 0 0 0 0,0 0 0 0 0,0 0 0 0 0,1 2 0 0 0,1 3-11 0 0,-1-1-1 0 0,1 1 1 0 0,-1 0-1 0 0,0 1 0 0 0,0-1 1 0 0,-1 0-1 0 0,0 0 1 0 0,0 1-1 0 0,-1-1 1 0 0,0 1-1 0 0,0-1 1 0 0,0 0-1 0 0,-2 9 0 0 0,-2 10-77 0 0,-14 48 0 0 0,14-62 84 0 0,-12 32 8 0 0,12-33 3 0 0,3-9 152 0 0,2-2-49 0 0,20-28 274 0 0,-16 21-303 0 0,0 0 0 0 0,0 0 0 0 0,8-7 0 0 0,19-17 184 0 0,-4 2 261 0 0,45-35-1 0 0,-60 55-328 0 0,25-14 0 0 0,-33 21-167 0 0,0 1 0 0 0,0-1 0 0 0,0 1 0 0 0,0 1 0 0 0,1-1 0 0 0,-1 1 0 0 0,0 0 0 0 0,11-1 0 0 0,-13 2-32 0 0,-1 0 0 0 0,0 0 0 0 0,1 0 0 0 0,-1 1 0 0 0,0-1 0 0 0,1 1 0 0 0,-1-1 1 0 0,0 1-1 0 0,0 0 0 0 0,0 0 0 0 0,1 0 0 0 0,-1 0 0 0 0,0 1 0 0 0,0-1 0 0 0,0 0 0 0 0,-1 1 0 0 0,1 0 0 0 0,0-1 0 0 0,-1 1 0 0 0,1 0 0 0 0,-1 0 0 0 0,1 0 0 0 0,-1 0 0 0 0,2 2 0 0 0,0 4-17 0 0,1 1 0 0 0,-1 0-1 0 0,0-1 1 0 0,2 18 0 0 0,-1-8-12 0 0,-1-6-70 0 0,-2 0 0 0 0,2 21 0 0 0,-2-7-2064 0 0,3 0-4716 0 0,-1-11-593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1:50.4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78 324 14712 0 0,'0'0'648'0'0,"-5"4"144"0"0,0 7-632 0 0,-2-4-160 0 0,2 6 0 0 0,2 0 0 0 0,0 3 96 0 0,1-2-1 0 0,-8 5-7 0 0,5-1 0 0 0,-1 0-439 0 0,-2 2-97 0 0,-2 0-8 0 0,2 1-5760 0 0</inkml:trace>
  <inkml:trace contextRef="#ctx0" brushRef="#br0" timeOffset="1">97 129 9672 0 0,'10'-33'424'0'0,"-3"17"96"0"0,-2 1-416 0 0,1-1-104 0 0,0 1 0 0 0,-1 4 0 0 0,5 1 1776 0 0,-5 2 336 0 0,0 4 63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1:50.8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139 236 9672 0 0,'0'0'748'0'0,"-10"-8"572"0"0,9 7-1144 0 0,0 1 0 0 0,-1-1 0 0 0,1 1 0 0 0,0 0 1 0 0,-1 0-1 0 0,1 0 0 0 0,0-1 0 0 0,-1 1 1 0 0,1 0-1 0 0,-1 1 0 0 0,1-1 0 0 0,0 0 0 0 0,-1 0 1 0 0,1 1-1 0 0,0-1 0 0 0,0 0 0 0 0,-1 1 0 0 0,1 0 1 0 0,0-1-1 0 0,0 1 0 0 0,-1 0 0 0 0,1-1 0 0 0,0 1 1 0 0,0 0-1 0 0,0 0 0 0 0,-1 1 0 0 0,-3 3-19 0 0,0 0 0 0 0,0 0 0 0 0,-7 10 0 0 0,3-2 26 0 0,1 0 0 0 0,0 0 0 0 0,2 1 0 0 0,-1-1 0 0 0,1 2 0 0 0,1-1 1 0 0,1 1-1 0 0,0-1 0 0 0,1 1 0 0 0,0 0 0 0 0,2 1 0 0 0,-1-1 0 0 0,2 0 0 0 0,1 18 0 0 0,-1-33-116 0 0,0 1 0 0 0,0 0-1 0 0,0 0 1 0 0,0 0-1 0 0,0-1 1 0 0,0 1 0 0 0,0 0-1 0 0,0 0 1 0 0,0 0-1 0 0,1 0 1 0 0,-1-1 0 0 0,0 1-1 0 0,1 0 1 0 0,-1 0 0 0 0,0-1-1 0 0,1 1 1 0 0,-1 0-1 0 0,1-1 1 0 0,-1 1 0 0 0,1 0-1 0 0,0-1 1 0 0,-1 1-1 0 0,1-1 1 0 0,-1 1 0 0 0,1-1-1 0 0,1 1 1 0 0,-1-1 10 0 0,0 0 0 0 0,0 0-1 0 0,0 0 1 0 0,0 0 0 0 0,0 0 0 0 0,0-1 0 0 0,-1 1 0 0 0,1 0 0 0 0,0-1 0 0 0,0 1 0 0 0,0-1-1 0 0,0 1 1 0 0,0-1 0 0 0,0 1 0 0 0,-1-1 0 0 0,1 1 0 0 0,1-2 0 0 0,4-4 237 0 0,0 0-1 0 0,-1 0 1 0 0,0 0 0 0 0,5-8 0 0 0,9-22 249 0 0,16-37 0 0 0,-18 34-411 0 0,22-47 51 0 0,-14 26 309 0 0,46-76-1 0 0,-65 126-438 0 0,-3 5-57 0 0,-1 0 1 0 0,1 1 0 0 0,0-1 0 0 0,8-7 0 0 0,-11 12-16 0 0,0 0-1 0 0,0 0 0 0 0,0 0 0 0 0,0 0 1 0 0,0 0-1 0 0,0-1 0 0 0,1 1 0 0 0,-1 0 1 0 0,0 0-1 0 0,0 0 0 0 0,0 0 0 0 0,0 0 1 0 0,1 0-1 0 0,-1 0 0 0 0,0 0 0 0 0,0 0 1 0 0,0 0-1 0 0,0 0 0 0 0,1 0 0 0 0,-1 0 1 0 0,0 0-1 0 0,0 0 0 0 0,0 0 0 0 0,1 0 1 0 0,-1 0-1 0 0,0 0 0 0 0,0 0 0 0 0,0 0 1 0 0,0 0-1 0 0,1 0 0 0 0,-1 0 0 0 0,0 0 1 0 0,0 0-1 0 0,0 0 0 0 0,0 0 0 0 0,1 0 1 0 0,-1 0-1 0 0,0 1 0 0 0,0-1 0 0 0,4 9 4 0 0,-3 18-6 0 0,-1-22 1 0 0,1 34 1 0 0,-1 0 0 0 0,-7 40 0 0 0,-1 34-83 0 0,4-38 6 0 0,1 11-188 0 0,3-79-40 0 0,0 0-1 0 0,1 0 1 0 0,0 0-1 0 0,1 0 1 0 0,-1-1-1 0 0,1 1 1 0 0,0 0-1 0 0,1-1 1 0 0,5 11-1 0 0,-5-10-1694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1:51.2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184 1 16128 0 0,'0'0'1241'0'0,"-5"7"-615"0"0,1 12 749 0 0,1 0 0 0 0,-1 24 0 0 0,0 10-1225 0 0,2-42-129 0 0,-24 146 31 0 0,-73 222-86 0 0,72-296-161 0 0,22-71-878 0 0,0-4-393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1:26.5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501 1 8288 0 0,'0'0'756'0'0,"0"0"-718"0"0,-1 0 1 0 0,0 0 0 0 0,1 0 0 0 0,-1-1-1 0 0,0 1 1 0 0,1 0 0 0 0,-1 0 0 0 0,1 0-1 0 0,-1 0 1 0 0,0 0 0 0 0,1 1 0 0 0,-1-1-1 0 0,0 0 1 0 0,1 0 0 0 0,-2 1 0 0 0,-36 24 10258 0 0,4 7-6163 0 0,-29 38-4050 0 0,36-38 792 0 0,-95 101-304 0 0,-65 78-3028 0 0,168-187-5883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1:51.7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0 123 16128 0 0,'6'13'1719'0'0,"-3"-9"-1279"0"0,0-1 0 0 0,1 1-1 0 0,-1-1 1 0 0,1 0-1 0 0,-1 0 1 0 0,1 0-1 0 0,0-1 1 0 0,0 1-1 0 0,1-1 1 0 0,-1 0-1 0 0,8 3 1 0 0,2-1 476 0 0,0-1 1 0 0,23 4-1 0 0,-34-7-812 0 0,0 0 0 0 0,1 0 0 0 0,-1 0 0 0 0,0-1-1 0 0,1 1 1 0 0,-1-1 0 0 0,0 0 0 0 0,0 0 0 0 0,0 0 0 0 0,0 0 0 0 0,0 0-1 0 0,4-3 1 0 0,4-3 103 0 0,19-13 0 0 0,-15 8-123 0 0,-5 6-50 0 0,-1-1-1 0 0,0-1 1 0 0,0 1 0 0 0,0-2-1 0 0,-1 1 1 0 0,0-1-1 0 0,-1 0 1 0 0,0-1 0 0 0,6-10-1 0 0,-6 11 42 0 0,-6 8-74 0 0,-1 0 0 0 0,1 1 0 0 0,-1-1 0 0 0,1 1 0 0 0,-1-1 0 0 0,1 1 0 0 0,-1-1 0 0 0,1 0 0 0 0,-1 0 1 0 0,0 1-1 0 0,1-1 0 0 0,-1 0 0 0 0,0 1 0 0 0,0-1 0 0 0,1-1 0 0 0,-2-2 62 0 0,0 3 86 0 0,-8 6-32 0 0,3 0-113 0 0,0 0 0 0 0,1 0-1 0 0,0 1 1 0 0,0-1 0 0 0,0 1-1 0 0,1 0 1 0 0,0 1 0 0 0,0-1-1 0 0,-4 9 1 0 0,0 3 9 0 0,1 0-1 0 0,-6 25 1 0 0,10-34-13 0 0,1 0 0 0 0,0 0 0 0 0,1 0 0 0 0,0 1 0 0 0,0-1 0 0 0,1 0 0 0 0,0 0 0 0 0,1 0 0 0 0,2 10 0 0 0,-3-18-72 0 0,0 0 0 0 0,0 0-1 0 0,1 0 1 0 0,-1 0 0 0 0,0 0-1 0 0,1 0 1 0 0,-1 0 0 0 0,1 0-1 0 0,-1 0 1 0 0,1 0 0 0 0,-1-1 0 0 0,1 1-1 0 0,0 0 1 0 0,-1 0 0 0 0,1 0-1 0 0,0-1 1 0 0,0 1 0 0 0,0 0-1 0 0,0-1 1 0 0,-1 1 0 0 0,1-1 0 0 0,0 1-1 0 0,0-1 1 0 0,0 1 0 0 0,0-1-1 0 0,0 1 1 0 0,0-1 0 0 0,0 0-1 0 0,1 0 1 0 0,-1 0 0 0 0,0 0 0 0 0,0 0-1 0 0,0 0 1 0 0,0 0 0 0 0,0 0-1 0 0,1 0 1 0 0,1-1-370 0 0,0 1 0 0 0,0-1 0 0 0,0 0 0 0 0,0 0 0 0 0,0-1 0 0 0,-1 1 0 0 0,1-1 0 0 0,0 1 0 0 0,-1-1-1 0 0,1 0 1 0 0,3-4 0 0 0,7-6-4831 0 0,6-2-1345 0 0</inkml:trace>
  <inkml:trace contextRef="#ctx0" brushRef="#br0" timeOffset="1">490 54 14512 0 0,'2'-2'151'0'0,"0"0"0"0"0,0 0 1 0 0,0 0-1 0 0,0 0 0 0 0,0 0 1 0 0,0 1-1 0 0,1-1 0 0 0,-1 1 1 0 0,1-1-1 0 0,-1 1 0 0 0,1 0 1 0 0,4-2-1 0 0,-6 3-25 0 0,0 0 0 0 0,0 0 0 0 0,0 0 0 0 0,0 0 1 0 0,0 0-1 0 0,0 0 0 0 0,0 0 0 0 0,0 0 0 0 0,0 0 0 0 0,0 0 0 0 0,0 1 1 0 0,0-1-1 0 0,0 0 0 0 0,0 1 0 0 0,0-1 0 0 0,0 1 0 0 0,0-1 1 0 0,0 1-1 0 0,0 0 0 0 0,0-1 0 0 0,0 1 0 0 0,-1 0 0 0 0,1-1 0 0 0,0 1 1 0 0,0 0-1 0 0,-1 0 0 0 0,1 0 0 0 0,-1 0 0 0 0,1 0 0 0 0,0 0 0 0 0,-1 0 1 0 0,0 0-1 0 0,1 0 0 0 0,0 2 0 0 0,0 4 146 0 0,1 0 1 0 0,-1 0-1 0 0,0 0 1 0 0,0 0-1 0 0,-1 1 0 0 0,1-1 1 0 0,-2 0-1 0 0,1 0 1 0 0,-4 13-1 0 0,-2 7 537 0 0,-11 29 0 0 0,17-55-772 0 0,-10 15 592 0 0,9-15-525 0 0,0 1 1 0 0,0-1-1 0 0,0 1 0 0 0,0-1 1 0 0,0 1-1 0 0,0-1 1 0 0,0 1-1 0 0,0-1 0 0 0,0 4 1 0 0,1-13 437 0 0,0 5-426 0 0,-1-1-1 0 0,2 1 1 0 0,-1-1-1 0 0,0 0 1 0 0,1 1-1 0 0,-1-1 1 0 0,1 1-1 0 0,0 0 1 0 0,3-6-1 0 0,3-6-87 0 0,1 0 0 0 0,1 1 0 0 0,0 1-1 0 0,1-1 1 0 0,1 1 0 0 0,0 1 0 0 0,0 0 0 0 0,1 1 0 0 0,1 0-1 0 0,0 1 1 0 0,0 0 0 0 0,1 1 0 0 0,1 0 0 0 0,-1 1 0 0 0,17-6-1 0 0,-23 11-662 0 0,-1 1 0 0 0,1-1 0 0 0,0 1 0 0 0,0 1-1 0 0,0-1 1 0 0,14 1 0 0 0,-2 3-8375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1:52.0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0 235 21943 0 0,'0'-13'2338'0'0,"1"7"-2232"0"0,0-1 0 0 0,0 1 0 0 0,0 0 0 0 0,1 0 0 0 0,-1-1 0 0 0,2 1 0 0 0,-1 0 0 0 0,1 1 0 0 0,-1-1 0 0 0,2 0-1 0 0,4-6 1 0 0,4-5 608 0 0,1 1 0 0 0,17-17 0 0 0,-21 24-564 0 0,0 1 0 0 0,1 0 0 0 0,0 1 0 0 0,0 0 0 0 0,0 0 0 0 0,1 1 0 0 0,0 1 0 0 0,1-1 0 0 0,21-5 0 0 0,-31 10-149 0 0,-1 1-1 0 0,1-1 1 0 0,0 1 0 0 0,-1 0 0 0 0,1-1-1 0 0,-1 1 1 0 0,1 0 0 0 0,-1 0 0 0 0,1 0 0 0 0,0 1-1 0 0,-1-1 1 0 0,1 0 0 0 0,-1 0 0 0 0,1 1-1 0 0,-1-1 1 0 0,1 1 0 0 0,-1 0 0 0 0,1-1 0 0 0,-1 1-1 0 0,1 0 1 0 0,-1 0 0 0 0,0 0 0 0 0,1 0-1 0 0,-1 0 1 0 0,0 0 0 0 0,0 0 0 0 0,0 0 0 0 0,0 0-1 0 0,0 1 1 0 0,0-1 0 0 0,0 0 0 0 0,0 1-1 0 0,-1-1 1 0 0,1 1 0 0 0,0-1 0 0 0,-1 1 0 0 0,1 1-1 0 0,0 3-33 0 0,1 0 1 0 0,-2 0-1 0 0,1 0 0 0 0,-1 0 0 0 0,0 0 0 0 0,0 0 0 0 0,0 0 0 0 0,-3 8 0 0 0,2-8-7 0 0,0 1 0 0 0,-1-1 0 0 0,0 0 0 0 0,0 0 0 0 0,-6 11 0 0 0,16-52 104 0 0,-5 28-64 0 0,1 1 0 0 0,-1-1 0 0 0,1 1 0 0 0,0 0 0 0 0,0 0 0 0 0,1 1 0 0 0,-1-1 0 0 0,1 1 0 0 0,0 0 0 0 0,1 0 0 0 0,-1 1 0 0 0,10-7 0 0 0,-12 10-44 0 0,-1 0 0 0 0,1-1 0 0 0,0 1 0 0 0,0 0 0 0 0,0 0 0 0 0,-1 1 0 0 0,1-1 0 0 0,0 1 0 0 0,0-1 0 0 0,0 1-1 0 0,0 0 1 0 0,0 0 0 0 0,0 0 0 0 0,0 0 0 0 0,4 1 0 0 0,5 2-470 0 0,-1 1 0 0 0,20 7 0 0 0,-24-8 260 0 0,0 0 0 0 0,0 0 0 0 0,1-1 0 0 0,-1 0 0 0 0,1 0 0 0 0,9 0 0 0 0,-13-3-1425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1:52.6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0 11520 0 0,'-1'1'62'0'0,"0"0"0"0"0,0 0 1 0 0,0 0-1 0 0,0 1 0 0 0,0-1 0 0 0,0 0 1 0 0,0 0-1 0 0,0 1 0 0 0,0-1 1 0 0,1 0-1 0 0,-1 1 0 0 0,0-1 0 0 0,1 1 1 0 0,0-1-1 0 0,-1 1 0 0 0,1-1 1 0 0,0 1-1 0 0,-1-1 0 0 0,1 1 1 0 0,0 1-1 0 0,0 7 243 0 0,1-1 0 0 0,1 13 0 0 0,1 4 1697 0 0,-4 56 1719 0 0,-10 108-3176 0 0,9-176-725 0 0,1 1-1 0 0,1 0 0 0 0,0 0 1 0 0,1 0-1 0 0,4 18 0 0 0,-5-27-971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1:52.9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7 149 14744 0 0,'-6'-26'648'0'0,"6"19"144"0"0,3-6-632 0 0,0 0-160 0 0,-1-3 0 0 0,1 1 0 0 0,3 3 1055 0 0,0 1 177 0 0,-3-2 40 0 0,-1 6 8 0 0,5-1-1280 0 0,-2 3-360 0 0,2 3-24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1:53.3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165 807 14192 0 0,'0'0'1290'0'0,"-3"-12"-1036"0"0,-4-17 876 0 0,-8-47 0 0 0,12 57-888 0 0,-15-121 1727 0 0,7 45-734 0 0,5 52-813 0 0,-10-89 620 0 0,14 104-683 0 0,1 0 0 0 0,5-45 0 0 0,-3 63-245 0 0,1 1 0 0 0,0 0 0 0 0,0 0 0 0 0,1 0 0 0 0,0 0 0 0 0,6-11 0 0 0,-7 16-91 0 0,0 1-1 0 0,0-1 0 0 0,0 1 0 0 0,1 0 1 0 0,0-1-1 0 0,-1 1 0 0 0,1 0 0 0 0,0 1 0 0 0,0-1 1 0 0,1 0-1 0 0,-1 1 0 0 0,1 0 0 0 0,-1 0 1 0 0,1 0-1 0 0,-1 0 0 0 0,7-2 0 0 0,0 2-5 0 0,1 0 0 0 0,-1 0-1 0 0,0 1 1 0 0,1 0 0 0 0,-1 1-1 0 0,0 0 1 0 0,1 1 0 0 0,-1 0 0 0 0,0 1-1 0 0,1 0 1 0 0,-1 0 0 0 0,0 1-1 0 0,0 0 1 0 0,-1 1 0 0 0,15 7 0 0 0,-15-6-158 0 0,0 0 1 0 0,-1 1 0 0 0,1 0 0 0 0,-1 0 0 0 0,-1 1-1 0 0,1 0 1 0 0,-1 0 0 0 0,0 1 0 0 0,-1 0 0 0 0,0 0-1 0 0,0 0 1 0 0,-1 1 0 0 0,0 0 0 0 0,0 0-1 0 0,6 19 1 0 0,-4 2-1028 0 0</inkml:trace>
  <inkml:trace contextRef="#ctx0" brushRef="#br0" timeOffset="1">1 405 16128 0 0,'0'0'1459'0'0,"8"2"-1175"0"0,9-1 363 0 0,0-1-1 0 0,0 0 1 0 0,0-1-1 0 0,20-4 1 0 0,29-3-344 0 0,-5 5-13 0 0,-6 0-1330 0 0,-18 2-4065 0 0,-3 1-1583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1:53.7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4 13360 0 0,'-10'0'815'0'0,"-35"-2"1496"0"0,45 2-2200 0 0,-1 0-1 0 0,1-1 0 0 0,0 1 1 0 0,-1 0-1 0 0,1 0 1 0 0,0 0-1 0 0,-1 0 1 0 0,1 0-1 0 0,-1 0 1 0 0,1 0-1 0 0,0 0 0 0 0,-1 0 1 0 0,1 0-1 0 0,0 0 1 0 0,-1 0-1 0 0,1 0 1 0 0,-1 0-1 0 0,1 0 1 0 0,0 0-1 0 0,-1 0 0 0 0,1 1 1 0 0,0-1-1 0 0,-1 0 1 0 0,1 0-1 0 0,0 0 1 0 0,-1 1-1 0 0,1-1 0 0 0,0 0 1 0 0,0 0-1 0 0,-1 1 1 0 0,1-1-1 0 0,0 0 1 0 0,0 1-1 0 0,-1-1 1 0 0,1 0-1 0 0,0 1 0 0 0,0-1 1 0 0,0 0-1 0 0,0 1 1 0 0,-1-1-1 0 0,1 0 1 0 0,0 1-1 0 0,0-1 1 0 0,0 1-1 0 0,0-1 0 0 0,0 0 1 0 0,0 1-1 0 0,0-1 1 0 0,0 0-1 0 0,0 1 1 0 0,0-1-1 0 0,0 1 0 0 0,0-1 1 0 0,1 0-1 0 0,-1 1 1 0 0,0 0-1 0 0,11 21 1500 0 0,-10-20-1814 0 0,6 8 385 0 0,0 1 0 0 0,1-2 0 0 0,0 1 0 0 0,1-1 0 0 0,0-1 0 0 0,15 12 0 0 0,0-2 303 0 0,42 22 1 0 0,-54-34-379 0 0,1-1 0 0 0,-1 0 0 0 0,1-1 0 0 0,0 0 0 0 0,0-1 0 0 0,20 2 0 0 0,81 1 720 0 0,-90-7-614 0 0,26 2 131 0 0,-46-1-278 0 0,1 0 1 0 0,-1 1-1 0 0,0 0 1 0 0,1 0-1 0 0,-1 0 1 0 0,0 1-1 0 0,0-1 1 0 0,6 4-1 0 0,-10-4-45 0 0,1 0 0 0 0,-1 0 0 0 0,0 0 0 0 0,0 0 0 0 0,0-1 0 0 0,1 1 0 0 0,-1 0 0 0 0,0 0 0 0 0,0 0 0 0 0,-1 0 0 0 0,1 0 0 0 0,0 0 0 0 0,0-1 0 0 0,0 1 0 0 0,-1 0 0 0 0,1 0 0 0 0,0 0 0 0 0,-1 0 0 0 0,0 0 0 0 0,1 0 20 0 0,-3 8 38 0 0,-1-1 0 0 0,0 0 1 0 0,0-1-1 0 0,-1 1 0 0 0,1-1 0 0 0,-2 0 0 0 0,-10 12 1 0 0,-51 41 267 0 0,36-33-150 0 0,-116 105 749 0 0,135-122-981 0 0,-2 0-1 0 0,1-1 0 0 0,-1-1 0 0 0,-1 0 1 0 0,1-1-1 0 0,-1 0 0 0 0,-1-2 0 0 0,-17 6 1 0 0,30-11-1596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2:32.6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36 6448 0 0,'-1'0'275'0'0,"-1"0"0"0"0,0 0 1 0 0,1 0-1 0 0,-1 0 0 0 0,1-1 0 0 0,-1 1 1 0 0,1 0-1 0 0,-1-1 0 0 0,1 1 1 0 0,-1-1-1 0 0,1 0 0 0 0,-1 1 0 0 0,1-1 1 0 0,-3-2 2774 0 0,29-12-1704 0 0,-14 12-1233 0 0,1 0-1 0 0,0 0 0 0 0,0 2 1 0 0,0-1-1 0 0,17 1 1 0 0,59 6 706 0 0,149 29 2066 0 0,-179-24-2267 0 0,62 20-219 0 0,-26-4-54 0 0,275 25 836 0 0,-246-38-744 0 0,-5 1 117 0 0,61 7 186 0 0,98-7-12 0 0,-146-7-428 0 0,-37-1-81 0 0,250 4 342 0 0,-193-8-433 0 0,52 3 136 0 0,96 3 552 0 0,53-3 136 0 0,81-9 7 0 0,-29-2-94 0 0,-221 6-340 0 0,16 0 285 0 0,-141-3-461 0 0,82-15-1 0 0,-137 18-344 0 0,54-13 75 0 0,-51 11-74 0 0,0 0 1 0 0,-1 0 0 0 0,1-1-1 0 0,-1 1 1 0 0,0-1 0 0 0,0 0-1 0 0,8-7 1 0 0,-12 9-17 0 0,0 0-1 0 0,-1 0 1 0 0,1 1-1 0 0,-1-1 1 0 0,1 0-1 0 0,-1 0 1 0 0,1 0-1 0 0,-1 0 1 0 0,0 0-1 0 0,1 0 1 0 0,-1 0 0 0 0,0 0-1 0 0,0 0 1 0 0,0 0-1 0 0,0-1 1 0 0,0 1-1 0 0,0-1 1 0 0,-3-17-2994 0 0,3 19 2597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2:45.9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356 58 11056 0 0,'0'0'852'0'0,"-1"-1"-560"0"0,-19-28 5207 0 0,18 27-5329 0 0,1-1 0 0 0,-1 1 0 0 0,0 0 0 0 0,0 0 0 0 0,-1 0 0 0 0,1 1 0 0 0,0-1 0 0 0,0 0 0 0 0,-1 1-1 0 0,1-1 1 0 0,-1 1 0 0 0,0 0 0 0 0,1 0 0 0 0,-1 0 0 0 0,0 0 0 0 0,0 1 0 0 0,1-1 0 0 0,-1 1 0 0 0,0-1 0 0 0,0 1-1 0 0,0 0 1 0 0,0 0 0 0 0,1 0 0 0 0,-1 1 0 0 0,0-1 0 0 0,0 1 0 0 0,0-1 0 0 0,1 1 0 0 0,-1 0 0 0 0,0 0-1 0 0,-4 3 1 0 0,-1 1-59 0 0,-1 0-1 0 0,1 0 1 0 0,0 1-1 0 0,0 1 1 0 0,1-1 0 0 0,-1 1-1 0 0,-11 15 1 0 0,9-7-74 0 0,0-1 0 0 0,0 2 1 0 0,2 0-1 0 0,-9 19 1 0 0,-20 71-463 0 0,27-68 687 0 0,1 0 1 0 0,2 0-1 0 0,1 1 0 0 0,0 47 0 0 0,6-65-86 0 0,0 1-1 0 0,2 0 1 0 0,1-1-1 0 0,0 1 0 0 0,2-1 1 0 0,0 0-1 0 0,1 0 1 0 0,2 0-1 0 0,9 21 1 0 0,-14-38-117 0 0,-1 0 0 0 0,0 0 0 0 0,1 0 1 0 0,0-1-1 0 0,0 1 0 0 0,0-1 0 0 0,0 1 1 0 0,1-1-1 0 0,-1 0 0 0 0,1 0 0 0 0,0-1 0 0 0,7 5 1 0 0,-8-6-45 0 0,-1 0 1 0 0,0 0-1 0 0,1 0 1 0 0,-1-1-1 0 0,1 1 1 0 0,-1-1 0 0 0,1 1-1 0 0,-1-1 1 0 0,1 0-1 0 0,-1 0 1 0 0,1 0-1 0 0,-1 0 1 0 0,1-1-1 0 0,-1 1 1 0 0,1-1-1 0 0,-1 1 1 0 0,1-1-1 0 0,-1 0 1 0 0,1 0-1 0 0,-1 0 1 0 0,0 0 0 0 0,0 0-1 0 0,1-1 1 0 0,2-2-1 0 0,0 0 49 0 0,-1 0 0 0 0,1 0-1 0 0,-1-1 1 0 0,0 1 0 0 0,-1-1 0 0 0,1 0-1 0 0,-1 0 1 0 0,0-1 0 0 0,0 1 0 0 0,0 0-1 0 0,-1-1 1 0 0,0 0 0 0 0,0 0 0 0 0,1-7-1 0 0,-2 8-6 0 0,0 0-1 0 0,-1 0 0 0 0,0 0 0 0 0,0 0 0 0 0,0 0 1 0 0,0 0-1 0 0,-1 1 0 0 0,0-1 0 0 0,0 0 0 0 0,0 0 1 0 0,0 1-1 0 0,-1-1 0 0 0,0 1 0 0 0,0-1 0 0 0,0 1 0 0 0,-1 0 1 0 0,1-1-1 0 0,-6-5 0 0 0,5 7-3 0 0,0 0-1 0 0,0 1 1 0 0,0-1 0 0 0,-1 0 0 0 0,1 1-1 0 0,-1 0 1 0 0,1 0 0 0 0,-1 0-1 0 0,0 0 1 0 0,0 1 0 0 0,0-1 0 0 0,0 1-1 0 0,0 0 1 0 0,0 0 0 0 0,0 0-1 0 0,-7 0 1 0 0,2 1 61 0 0,0 0 1 0 0,0 1-1 0 0,0 0 0 0 0,0 0 0 0 0,1 1 1 0 0,-16 5-1 0 0,20-6-119 0 0,-6 2-224 0 0,-1 1 1 0 0,-14 8-1 0 0,22-11 155 0 0,0 1 0 0 0,1-1 1 0 0,-1 1-1 0 0,1 0 0 0 0,0 0 0 0 0,0 0 1 0 0,0 0-1 0 0,0 0 0 0 0,0 1 1 0 0,0-1-1 0 0,0 0 0 0 0,1 1 0 0 0,-1 0 1 0 0,-1 4-1 0 0,3-7 8 0 0,-1 0 0 0 0,1 1 0 0 0,0-1 1 0 0,0 0-1 0 0,0 1 0 0 0,0-1 0 0 0,0 0 1 0 0,0 1-1 0 0,0-1 0 0 0,0 1 0 0 0,0-1 1 0 0,0 0-1 0 0,0 1 0 0 0,0-1 0 0 0,0 0 1 0 0,0 1-1 0 0,0-1 0 0 0,0 0 0 0 0,0 1 1 0 0,0-1-1 0 0,0 0 0 0 0,1 1 0 0 0,-1-1 0 0 0,0 0 1 0 0,0 1-1 0 0,0-1 0 0 0,1 0 0 0 0,-1 1 1 0 0,1-1-1 0 0,11 3-1635 0 0,17-8-1765 0 0,-28 4 3167 0 0,26-6-8008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2:46.2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362 30 12896 0 0,'-9'-4'393'0'0,"0"-1"1"0"0,0 1-1 0 0,-1 1 1 0 0,1-1-1 0 0,-1 2 1 0 0,0-1 0 0 0,0 1-1 0 0,-10 0 1 0 0,10 2 657 0 0,1 0 0 0 0,-1 0-1 0 0,1 1 1 0 0,-1 0 0 0 0,-10 4 0 0 0,10-3-845 0 0,0 1 0 0 0,1 0 1 0 0,0 1-1 0 0,-1 0 0 0 0,2 1 0 0 0,-1 0 0 0 0,0 0 0 0 0,1 1 0 0 0,0 0 0 0 0,0 0 0 0 0,1 1 0 0 0,-1 0 0 0 0,2 0 1 0 0,-1 1-1 0 0,1 0 0 0 0,0 0 0 0 0,1 0 0 0 0,-1 1 0 0 0,2 0 0 0 0,-6 12 0 0 0,3-4-84 0 0,1 0-1 0 0,0 1 0 0 0,2-1 1 0 0,0 1-1 0 0,1 0 1 0 0,0 1-1 0 0,1 21 0 0 0,2-28-14 0 0,1-1-1 0 0,0 1 1 0 0,0-1-1 0 0,1 0 1 0 0,1 0-1 0 0,0 0 1 0 0,0 0-1 0 0,1 0 1 0 0,0-1 0 0 0,1 1-1 0 0,0-1 1 0 0,12 16-1 0 0,-14-22-65 0 0,0 0 1 0 0,1 0-1 0 0,0 0 0 0 0,0 0 0 0 0,0-1 0 0 0,1 0 1 0 0,-1 0-1 0 0,1 0 0 0 0,0 0 0 0 0,0 0 0 0 0,-1-1 1 0 0,2 0-1 0 0,-1 0 0 0 0,0-1 0 0 0,0 1 1 0 0,1-1-1 0 0,-1 0 0 0 0,0-1 0 0 0,1 1 0 0 0,-1-1 1 0 0,1 0-1 0 0,-1 0 0 0 0,1-1 0 0 0,-1 0 1 0 0,7-1-1 0 0,0-1 29 0 0,-1-1 0 0 0,1 1 0 0 0,-1-2 1 0 0,0 0-1 0 0,0 0 0 0 0,-1-1 0 0 0,0 0 0 0 0,0-1 1 0 0,0 0-1 0 0,14-14 0 0 0,-7 4-31 0 0,-2-2 0 0 0,0 1 0 0 0,-1-2-1 0 0,-1 0 1 0 0,0 0 0 0 0,11-30 0 0 0,-20 41-47 0 0,-1 0 1 0 0,-1-1-1 0 0,1 1 0 0 0,-2-1 0 0 0,1 0 1 0 0,-1-16-1 0 0,-1 5-126 0 0,-6-43 1 0 0,0 39-894 0 0,-3 4-329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2:46.7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238 6 5984 0 0,'12'-5'2371'0'0,"-21"4"4285"0"0,-11 3-518 0 0,10 1-7432 0 0,0 2 1669 0 0,1 1-1 0 0,-1 0 1 0 0,1 0-1 0 0,0 1 1 0 0,1 1 0 0 0,0 0-1 0 0,0 0 1 0 0,-12 16-1 0 0,2 2 401 0 0,-29 54-1 0 0,46-78-745 0 0,-9 17 374 0 0,0 1-1 0 0,1 0 1 0 0,-9 31 0 0 0,13-18 134 0 0,4-30-505 0 0,1 0 1 0 0,0-1-1 0 0,0 1 1 0 0,0 0 0 0 0,0-1-1 0 0,0 1 1 0 0,1-1-1 0 0,-1 1 1 0 0,1-1-1 0 0,1 5 1 0 0,4-2 20 0 0,-5-4-64 0 0,1-1 0 0 0,-1 1 0 0 0,1-1 0 0 0,-1 0 0 0 0,1 0 0 0 0,-1 0 0 0 0,0 0 0 0 0,1 0 0 0 0,-1 0 0 0 0,1 0 0 0 0,-1 0 0 0 0,1 0 0 0 0,-1-1 0 0 0,1 1 0 0 0,-1 0 0 0 0,0-1 0 0 0,2 0 0 0 0,25-14-676 0 0,-22 11 342 0 0,44-27-3273 0 0,-20 11-4649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1:26.8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37 17447 0 0,'0'0'396'0'0,"6"-11"958"0"0,-1 5-1085 0 0,-3 3 23 0 0,1 1 1 0 0,-1-1-1 0 0,1 0 1 0 0,0 1-1 0 0,4-4 1 0 0,-7 6-206 0 0,1 0 1 0 0,-1 0 0 0 0,1 0 0 0 0,-1 0 0 0 0,1 0-1 0 0,-1 0 1 0 0,1 0 0 0 0,-1 0 0 0 0,1 0 0 0 0,-1 0-1 0 0,1 0 1 0 0,-1 0 0 0 0,1 0 0 0 0,-1 0 0 0 0,1 0-1 0 0,-1 0 1 0 0,0 1 0 0 0,1-1 0 0 0,-1 0 0 0 0,1 0-1 0 0,-1 1 1 0 0,0-1 0 0 0,1 0 0 0 0,-1 1 0 0 0,1-1-1 0 0,-1 0 1 0 0,0 1 0 0 0,1 0 0 0 0,7 10 580 0 0,-5-6-499 0 0,-1 1-1 0 0,0 0 1 0 0,0 0 0 0 0,-1 1-1 0 0,1-1 1 0 0,0 12-1 0 0,-1 41-282 0 0,-1-41 180 0 0,-1 25-66 0 0,-11 69 0 0 0,-18 40 0 0 0,15-78 0 0 0,-6 48-221 0 0,20-111-934 0 0,2-5-413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2:47.1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582 0 17503 0 0,'-25'29'941'0'0,"-30"47"0"0"0,22-29-396 0 0,-28 36 736 0 0,-139 205-630 0 0,91-98 766 0 0,81-134-1143 0 0,-32 88 0 0 0,59-140-271 0 0,-7 21-143 0 0,8-23 76 0 0,-1-1 0 0 0,1 0 1 0 0,0 1-1 0 0,0-1 0 0 0,-1 1 1 0 0,1-1-1 0 0,0 0 0 0 0,0 1 0 0 0,0-1 1 0 0,1 1-1 0 0,-1-1 0 0 0,0 1 1 0 0,1 1-1 0 0,0-3-11 0 0,-1 0 1 0 0,1 0-1 0 0,-1 0 0 0 0,1 1 0 0 0,0-1 1 0 0,-1 0-1 0 0,1 0 0 0 0,0 0 1 0 0,-1 0-1 0 0,1 0 0 0 0,-1 0 0 0 0,1 0 1 0 0,0 0-1 0 0,-1 0 0 0 0,1 0 1 0 0,0-1-1 0 0,0 1 0 0 0,0 0-132 0 0,8-3-443 0 0,0 0 0 0 0,-1-1 1 0 0,1 0-1 0 0,-1 0 0 0 0,0-1 0 0 0,0 0 0 0 0,10-9 0 0 0,13-8-1279 0 0,65-44-2385 0 0,-71 46 4074 0 0,35-37 0 0 0,-45 39 1158 0 0,-13 15-500 0 0,0 0 0 0 0,0-1 1 0 0,1 2-1 0 0,-1-1 0 0 0,1 0 0 0 0,0 0 0 0 0,-1 1 1 0 0,1-1-1 0 0,0 1 0 0 0,7-3 1519 0 0,-11 8-1220 0 0,0 0 1 0 0,0 0-1 0 0,-1 0 1 0 0,1-1-1 0 0,-4 5 1 0 0,-4 9 257 0 0,1 4 41 0 0,5-13-664 0 0,0-1 1 0 0,1 1-1 0 0,0 0 1 0 0,0 0-1 0 0,0 1 1 0 0,1-1-1 0 0,0 0 1 0 0,0 0-1 0 0,1 10 1 0 0,0-15-265 0 0,0 0 1 0 0,0-1-1 0 0,1 1 1 0 0,-1 0-1 0 0,1 0 1 0 0,-1-1-1 0 0,1 1 0 0 0,0 0 1 0 0,-1-1-1 0 0,1 1 1 0 0,0 0-1 0 0,0-1 1 0 0,0 1-1 0 0,0-1 1 0 0,1 0-1 0 0,-1 1 0 0 0,0-1 1 0 0,1 0-1 0 0,-1 0 1 0 0,1 0-1 0 0,-1 0 1 0 0,1 0-1 0 0,-1 0 1 0 0,1 0-1 0 0,-1 0 0 0 0,4 0 1 0 0,-2 0-13 0 0,0 0-1 0 0,0-1 1 0 0,0 1 0 0 0,0-1-1 0 0,1 0 1 0 0,-1 0 0 0 0,0 0 0 0 0,0 0-1 0 0,0 0 1 0 0,0-1 0 0 0,1 0-1 0 0,-1 1 1 0 0,6-3 0 0 0,-3-1-4 0 0,0 1 0 0 0,1-1 0 0 0,-1 0 1 0 0,0 0-1 0 0,-1 0 0 0 0,9-9 0 0 0,29-36-38 0 0,-27 29-64 0 0,-8 11-537 0 0,-1-1 1 0 0,0 0-1 0 0,-1 0 0 0 0,0-1 1 0 0,8-20-1 0 0,-4 0-9109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2:47.7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 12896 0 0,'0'-14'2717'0'0,"1"22"2432"0"0,1 13-916 0 0,-2-9-5521 0 0,2 432 2604 0 0,-2-431-1390 0 0,0 0 0 0 0,1 1 0 0 0,0-1 0 0 0,1 0 0 0 0,5 20 0 0 0,-8-53-5246 0 0,1-4-1875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2:48.0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67 14744 0 0,'0'0'1136'0'0,"6"-3"-704"0"0,62-18 4815 0 0,38 0-3058 0 0,-43 9-962 0 0,-49 9-1280 0 0,0 1 0 0 0,0 0-1 0 0,1 0 1 0 0,-1 2 0 0 0,1 0-1 0 0,-1 0 1 0 0,1 2 0 0 0,19 3-1 0 0,-32-4-37 0 0,-1-1-1 0 0,1 1 1 0 0,-1-1 0 0 0,1 1-1 0 0,-1-1 1 0 0,0 1-1 0 0,1 0 1 0 0,-1 0-1 0 0,0 0 1 0 0,1 0 0 0 0,-1 0-1 0 0,0 0 1 0 0,0 0-1 0 0,0 0 1 0 0,0 0-1 0 0,0 0 1 0 0,0 1 0 0 0,0-1-1 0 0,-1 0 1 0 0,2 2-1 0 0,1 9-1748 0 0</inkml:trace>
  <inkml:trace contextRef="#ctx0" brushRef="#br0" timeOffset="1">1 410 13824 0 0,'0'0'1061'0'0,"2"1"-692"0"0,5 1-62 0 0,0-1-1 0 0,0 1 1 0 0,0-1-1 0 0,-1-1 0 0 0,1 1 1 0 0,0-1-1 0 0,0 0 1 0 0,0-1-1 0 0,0 0 1 0 0,13-3-1 0 0,7-3 1583 0 0,37-16 0 0 0,-19 6-1390 0 0,37-7 235 0 0,-73 22-883 0 0,0 1 0 0 0,0 0-1 0 0,0 0 1 0 0,0 1 0 0 0,0 0 0 0 0,1 0 0 0 0,9 2 0 0 0,-19-2 147 0 0,11 3-1393 0 0,-2 2-3899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2:48.4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1 282 12440 0 0,'0'0'957'0'0,"1"1"-624"0"0,1 2 80 0 0,0-1 0 0 0,1 0 1 0 0,-1 1-1 0 0,1-1 0 0 0,0 0 0 0 0,0-1 0 0 0,0 1 0 0 0,0 0 0 0 0,0-1 0 0 0,0 0 0 0 0,0 0 0 0 0,0 0 1 0 0,0 0-1 0 0,1 0 0 0 0,-1 0 0 0 0,6-1 0 0 0,4 1 549 0 0,1-1-1 0 0,24-2 1 0 0,-10-2-436 0 0,-1-1 1 0 0,31-9-1 0 0,17-12 754 0 0,-63 20-1555 0 0,-1 0 1 0 0,1 0-1 0 0,-1-1 1 0 0,20-16 0 0 0,-17 10-1124 0 0</inkml:trace>
  <inkml:trace contextRef="#ctx0" brushRef="#br0" timeOffset="1">531 1 4144 0 0,'3'25'1663'0'0,"-1"-18"431"0"0,0 0-1 0 0,1 0 1 0 0,4 9-1 0 0,13 19 7188 0 0,-5-13-6006 0 0,0 0-4610 0 0,-12-17 1382 0 0,0 0 0 0 0,1 0 0 0 0,0-1 0 0 0,0 1 0 0 0,0-1 0 0 0,1 0 0 0 0,7 6 0 0 0,-10-8-66 0 0,1-1-1 0 0,0 0 0 0 0,-1 1 0 0 0,1-1 0 0 0,0 0 0 0 0,-1 0 1 0 0,1-1-1 0 0,0 1 0 0 0,0-1 0 0 0,0 1 0 0 0,0-1 1 0 0,0 0-1 0 0,0 0 0 0 0,0 0 0 0 0,-1-1 0 0 0,1 1 1 0 0,0-1-1 0 0,4 0 0 0 0,11-6-1371 0 0,-3-1-445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2:48.7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316 1 18223 0 0,'-15'8'488'0'0,"0"0"-1"0"0,1 1 0 0 0,-20 17 1 0 0,17-13-344 0 0,-57 49 2205 0 0,27-22-1538 0 0,33-27-797 0 0,-25 29 1 0 0,15-15 125 0 0,9-6 183 0 0,14-20-423 0 0,0 0 0 0 0,0 1 0 0 0,0-1 0 0 0,1 1 1 0 0,-1-1-1 0 0,0 1 0 0 0,1-1 0 0 0,-1 1 0 0 0,1-1 1 0 0,0 1-1 0 0,-1-1 0 0 0,1 1 0 0 0,0 2 0 0 0,5 1-1592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2:49.1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177 17 17159 0 0,'-25'20'945'0'0,"2"0"-1"0"0,0 1 0 0 0,-30 38 1 0 0,44-48-416 0 0,1 1 1 0 0,1-1-1 0 0,0 1 1 0 0,0 1-1 0 0,-4 13 1 0 0,10-24-426 0 0,0 0 0 0 0,1 0 0 0 0,-1 0 0 0 0,1 1-1 0 0,0-1 1 0 0,0 0 0 0 0,-1 0 0 0 0,2 0 0 0 0,-1 1 0 0 0,0-1 0 0 0,0 0 0 0 0,2 4 0 0 0,-2-5 221 0 0,2-2-169 0 0,4 0-64 0 0,-1 0 0 0 0,1-1 0 0 0,-1 0 0 0 0,0-1 1 0 0,1 1-1 0 0,-1-1 0 0 0,0 0 0 0 0,0 0 0 0 0,4-4 0 0 0,8-7 346 0 0,16-19-1 0 0,-19 18 63 0 0,22-17 1 0 0,-30 27-458 0 0,0 0 153 0 0,1 0 0 0 0,0 0 1 0 0,0 1-1 0 0,14-7 0 0 0,-19 11-244 0 0,0-1 0 0 0,-1 0 0 0 0,1 1 0 0 0,0-1 1 0 0,0 1-1 0 0,0 0 0 0 0,0 0 0 0 0,-1 0 0 0 0,1 0 0 0 0,0 0 1 0 0,0 0-1 0 0,0 0 0 0 0,0 0 0 0 0,0 1 0 0 0,0-1 0 0 0,-1 1 0 0 0,1 0 1 0 0,0-1-1 0 0,0 1 0 0 0,-1 0 0 0 0,1 0 0 0 0,0 0 0 0 0,-1 0 1 0 0,1 0-1 0 0,-1 0 0 0 0,0 1 0 0 0,2 0 0 0 0,6 9-1748 0 0,0 0-1 0 0,11 17 1 0 0,-1 9-5062 0 0,-16-26 4494 0 0</inkml:trace>
  <inkml:trace contextRef="#ctx0" brushRef="#br0" timeOffset="1">338 265 4144 0 0,'0'0'8755'0'0,"0"-8"-7074"0"0,1-35 4158 0 0,0 32-4825 0 0,1 0 0 0 0,0 1 0 0 0,6-21 0 0 0,-2 14-440 0 0,1 0-1 0 0,0 1 1 0 0,1 0-1 0 0,1 0 1 0 0,0 1-1 0 0,1 0 1 0 0,15-17-1 0 0,-24 31-561 0 0,-1 1 0 0 0,1-1 0 0 0,-1 1 0 0 0,0-1 0 0 0,1 1 0 0 0,-1 0 0 0 0,1-1 0 0 0,0 1 0 0 0,-1 0 0 0 0,1-1 0 0 0,-1 1 0 0 0,1 0 0 0 0,-1 0 0 0 0,1-1 0 0 0,0 1 0 0 0,-1 0 0 0 0,1 0 0 0 0,1 0 0 0 0,-2 0-11 0 0,1-1-1 0 0,0 1 1 0 0,-1 0-1 0 0,1 0 1 0 0,0 0-1 0 0,-1 0 1 0 0,1 0-1 0 0,0 0 1 0 0,-1 0-1 0 0,1 1 1 0 0,0-1-1 0 0,-1 0 1 0 0,1 0-1 0 0,-1 0 1 0 0,1 1 0 0 0,0-1-1 0 0,-1 0 1 0 0,1 0-1 0 0,-1 1 1 0 0,1-1-1 0 0,-1 1 1 0 0,1-1-1 0 0,-1 0 1 0 0,1 1-1 0 0,-1-1 1 0 0,1 1-1 0 0,-1-1 1 0 0,0 1-1 0 0,1-1 1 0 0,-1 1-1 0 0,0 0 1 0 0,1-1 0 0 0,-1 1-1 0 0,0 0 1 0 0,2 2 0 0 0,1 2-1 0 0,1 1 0 0 0,-1-1 0 0 0,0 1 0 0 0,0 0 0 0 0,-1 0 0 0 0,0 0 0 0 0,0 1 0 0 0,0-1 0 0 0,0 8 0 0 0,-1-11-1 0 0,0-1 1 0 0,0 1-1 0 0,0 0 0 0 0,1-1 0 0 0,-1 1 0 0 0,1-1 0 0 0,2 4 1 0 0,-4-5 4 0 0,1 0 1 0 0,0 0-1 0 0,0 1 0 0 0,0-1 1 0 0,1 0-1 0 0,-1 0 1 0 0,0 0-1 0 0,0 0 1 0 0,1 0-1 0 0,-1 0 0 0 0,0 0 1 0 0,1-1-1 0 0,-1 1 1 0 0,1 0-1 0 0,-1-1 1 0 0,1 1-1 0 0,2 0 0 0 0,10 4-832 0 0,-4-9-1579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2:49.4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1 23151 0 0,'0'0'2099'0'0,"1"1"-1727"0"0,1 10 237 0 0,-1 0 0 0 0,0-1 1 0 0,0 1-1 0 0,-3 21 0 0 0,-9 46 556 0 0,3-33-895 0 0,0 0-185 0 0,3-22-749 0 0,-1 29 0 0 0,5-23-885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2:50.2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47 15664 0 0,'1'-4'24'0'0,"0"1"115"0"0,-1 1 1 0 0,1-1-1 0 0,0 0 0 0 0,-1 0 1 0 0,1 1-1 0 0,-1-1 0 0 0,0 0 0 0 0,0 0 1 0 0,0 0-1 0 0,0 1 0 0 0,-2-6 0 0 0,2 3 3680 0 0,0 27-2094 0 0,20 281-1114 0 0,-6-151-590 0 0,9 32 174 0 0,-23-178-1994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2:50.5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 16208 0 0,'9'-1'786'0'0,"76"-5"385"0"0,12-2 649 0 0,-87 6-1872 0 0,1 1 1 0 0,0 0 0 0 0,-1 0-1 0 0,1 1 1 0 0,0 1-1 0 0,0 0 1 0 0,-1 0-1 0 0,16 4 1 0 0,-15 0-6943 0 0</inkml:trace>
  <inkml:trace contextRef="#ctx0" brushRef="#br0" timeOffset="1">32 192 12896 0 0,'0'0'1172'0'0,"0"1"-967"0"0,0 0-163 0 0,0-1 1 0 0,1 1-1 0 0,-1 0 1 0 0,0-1-1 0 0,0 1 1 0 0,1 0-1 0 0,-1-1 1 0 0,0 1-1 0 0,0-1 1 0 0,1 1-1 0 0,-1 0 1 0 0,1-1-1 0 0,-1 1 1 0 0,1-1-1 0 0,-1 1 1 0 0,1-1-1 0 0,-1 1 1 0 0,1-1-1 0 0,-1 0 1 0 0,1 1-1 0 0,-1-1 1 0 0,1 0-1 0 0,0 1 0 0 0,-1-1 1 0 0,1 0-1 0 0,0 1 1 0 0,-1-1-1 0 0,2 0 1 0 0,-1 0 256 0 0,6 2 272 0 0,0-1 1 0 0,-1-1 0 0 0,1 1 0 0 0,0-1 0 0 0,-1-1 0 0 0,1 1 0 0 0,0-1 0 0 0,-1 0 0 0 0,1 0 0 0 0,7-3-1 0 0,9-1-156 0 0,29-6 213 0 0,-31 5-1236 0 0,44-4 1 0 0,-48 9-228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2:51.0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62 14280 0 0,'-9'1'1085'0'0,"10"-1"-286"0"0,16-1 4191 0 0,8-7-2629 0 0,106-38-3051 0 0,-112 38-400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1:27.2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161 1 21191 0 0,'0'0'480'0'0,"-2"6"646"0"0,-42 146 1036 0 0,-26 99-918 0 0,53-170-750 0 0,-9 95 0 0 0,25-158-1014 0 0,1 22-1 0 0,0-34 307 0 0,0-1 1 0 0,1 1-1 0 0,0-1 1 0 0,0 1-1 0 0,1-1 1 0 0,-1 1 0 0 0,1-1-1 0 0,3 6 1 0 0,-2-6-1633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2:51.4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1 115 13360 0 0,'4'33'1926'0'0,"1"-6"170"0"0,-4 91 1714 0 0,-3-54-3371 0 0,2 160 1377 0 0,2-213-1613 0 0,1-9 379 0 0,-2-3-530 0 0,-1 0 1 0 0,1 0-1 0 0,-1 0 1 0 0,1 0 0 0 0,-1 0-1 0 0,1 0 1 0 0,-1 0-1 0 0,0 0 1 0 0,1 0-1 0 0,-1 0 1 0 0,0 0-1 0 0,0 0 1 0 0,0-1-1 0 0,9-45 508 0 0,-8 36-560 0 0,0-85 0 0 0,1-11 0 0 0,-2 88 174 0 0,0-1 0 0 0,1 1 0 0 0,1 0 0 0 0,1-1 0 0 0,8-28 0 0 0,-8 38-87 0 0,0 0 0 0 0,1 0 0 0 0,0 0 0 0 0,1 1 0 0 0,0-1 0 0 0,1 1 0 0 0,0 1 0 0 0,0-1 0 0 0,1 1 0 0 0,0 0 0 0 0,14-13 0 0 0,-13 15 84 0 0,1-1-1 0 0,0 1 1 0 0,0 1-1 0 0,1-1 1 0 0,0 2-1 0 0,18-7 1 0 0,-25 9-114 0 0,1 1-1 0 0,0 0 1 0 0,0 1 0 0 0,0-1-1 0 0,0 1 1 0 0,0-1 0 0 0,0 1-1 0 0,0 0 1 0 0,0 1 0 0 0,0-1 0 0 0,0 1-1 0 0,0 0 1 0 0,0-1 0 0 0,0 2-1 0 0,-1-1 1 0 0,1 0 0 0 0,0 1 0 0 0,-1 0-1 0 0,1 0 1 0 0,-1 0 0 0 0,6 4-1 0 0,-7-4-51 0 0,0 0 0 0 0,0 0 0 0 0,-1 0 0 0 0,1 0 0 0 0,-1 0 0 0 0,1 0 0 0 0,-1 0 1 0 0,0 1-1 0 0,0-1 0 0 0,0 1 0 0 0,0-1 0 0 0,0 0 0 0 0,0 1 0 0 0,-1-1 0 0 0,1 4 0 0 0,0-1 8 0 0,-1 0 0 0 0,0 1 0 0 0,0-1 1 0 0,-1 0-1 0 0,0 0 0 0 0,0 1 0 0 0,-1 4 1 0 0,-2 2 8 0 0,0 0 0 0 0,-1-1 0 0 0,-1 1 0 0 0,1-1 0 0 0,-12 16 0 0 0,11-19-353 0 0,0 0-1 0 0,0-1 1 0 0,0 0-1 0 0,-1 0 1 0 0,0 0-1 0 0,0-1 1 0 0,-1 0-1 0 0,0 0 1 0 0,0-1-1 0 0,0 0 1 0 0,0-1-1 0 0,-1 1 1 0 0,0-2-1 0 0,0 1 1 0 0,0-1-1 0 0,0-1 1 0 0,-1 0-1 0 0,1 0 1 0 0,-1 0-1 0 0,-18-1 1 0 0,19-1-1204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2:51.7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175 0 17479 0 0,'0'0'844'0'0,"-1"1"-365"0"0,-38 20 265 0 0,27-16 34 0 0,0 2-1 0 0,-21 14 1 0 0,25-16-455 0 0,1 0 0 0 0,0 1 0 0 0,0 0 0 0 0,0 1 0 0 0,1 0 0 0 0,0 0 0 0 0,0 0 0 0 0,1 0-1 0 0,0 1 1 0 0,-6 13 0 0 0,10-20-289 0 0,1 0-1 0 0,0 0 0 0 0,-1 0 0 0 0,1 0 1 0 0,0 0-1 0 0,-1 0 0 0 0,1 0 1 0 0,0 0-1 0 0,0 0 0 0 0,0 0 1 0 0,0 0-1 0 0,0 0 0 0 0,0 0 1 0 0,1 1-1 0 0,-1-1 0 0 0,0 0 1 0 0,0 0-1 0 0,1 0 0 0 0,-1 0 1 0 0,1-1-1 0 0,-1 1 0 0 0,1 0 0 0 0,-1 0 1 0 0,1 0-1 0 0,-1 0 0 0 0,1 0 1 0 0,0-1-1 0 0,-1 1 0 0 0,1 0 1 0 0,0 0-1 0 0,0-1 0 0 0,0 1 1 0 0,0-1-1 0 0,-1 1 0 0 0,1-1 1 0 0,0 1-1 0 0,0-1 0 0 0,0 1 1 0 0,0-1-1 0 0,0 0 0 0 0,0 1 0 0 0,0-1 1 0 0,0 0-1 0 0,2 0 0 0 0,0 1 13 0 0,0-1 1 0 0,1 1-1 0 0,-1-1 0 0 0,0 0 0 0 0,1 0 0 0 0,-1-1 0 0 0,0 1 0 0 0,1 0 0 0 0,-1-1 0 0 0,0 0 0 0 0,0 0 0 0 0,0 0 0 0 0,6-3 0 0 0,-2-1 0 0 0,0 0 0 0 0,-1-1 0 0 0,1 0 0 0 0,-1-1 0 0 0,7-9-1 0 0,10-10 1160 0 0,-6 15-613 0 0,-17 11-591 0 0,1 0-1 0 0,-1-1 1 0 0,1 1-1 0 0,-1 0 1 0 0,1 0-1 0 0,-1 0 1 0 0,1 0 0 0 0,-1 0-1 0 0,1-1 1 0 0,-1 1-1 0 0,1 0 1 0 0,-1 0-1 0 0,1 0 1 0 0,-1 0 0 0 0,1 0-1 0 0,-1 1 1 0 0,1-1-1 0 0,0 0 1 0 0,-1 0-1 0 0,1 0 1 0 0,-1 0-1 0 0,0 0 1 0 0,1 1 0 0 0,-1-1-1 0 0,1 0 1 0 0,-1 1-1 0 0,1-1 1 0 0,-1 0-1 0 0,0 1 1 0 0,2 0 0 0 0,4 10-3 0 0,-5-11 2 0 0,1 7-35 0 0,0-1 1 0 0,-1 1-1 0 0,1-1 0 0 0,-1 1 0 0 0,0 11 0 0 0,2 10-1140 0 0,-3-28 988 0 0,0 1 1 0 0,0 0-1 0 0,0 0 0 0 0,1 0 1 0 0,-1 0-1 0 0,0 0 0 0 0,0 0 1 0 0,1 0-1 0 0,-1-1 0 0 0,0 1 0 0 0,1 0 1 0 0,-1 0-1 0 0,1 0 0 0 0,-1-1 1 0 0,1 1-1 0 0,-1 0 0 0 0,1-1 1 0 0,0 1-1 0 0,-1 0 0 0 0,1-1 0 0 0,0 1 1 0 0,-1-1-1 0 0,1 1 0 0 0,0-1 1 0 0,0 1-1 0 0,0-1 0 0 0,-1 0 1 0 0,1 1-1 0 0,0-1 0 0 0,0 0 0 0 0,0 0 1 0 0,0 0-1 0 0,1 1 0 0 0,10-1-1793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2:52.1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1 123 18511 0 0,'0'0'1859'0'0,"2"14"-1686"0"0,9 148 4923 0 0,-11-161-5081 0 0,0-1 0 0 0,0 1 0 0 0,0-1-1 0 0,0 1 1 0 0,0-1 0 0 0,0 1 0 0 0,0-1-1 0 0,0 1 1 0 0,0-1 0 0 0,0 1 0 0 0,0-1 0 0 0,1 1-1 0 0,-1-1 1 0 0,0 1 0 0 0,0-1 0 0 0,0 1-1 0 0,1-1 1 0 0,-1 0 0 0 0,0 1 0 0 0,1-1 0 0 0,-1 1-1 0 0,0-1 1 0 0,1 0 0 0 0,-1 1 0 0 0,6-9 657 0 0,2-21 262 0 0,12-75 56 0 0,-15 87-809 0 0,0 1 1 0 0,1-1-1 0 0,0 1 0 0 0,10-15 0 0 0,-7 13-906 0 0,-6 11 690 0 0,1 0 1 0 0,0 0-1 0 0,7-9 0 0 0,-8 14-1230 0 0,-1-1 1 0 0,0 1-1 0 0,1 0 1 0 0,0 0-1 0 0,-1 0 1 0 0,6-3-1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2:52.5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190 162 23039 0 0,'0'0'2086'0'0,"0"1"-1717"0"0,0 31-298 0 0,1-5 946 0 0,-4 39 0 0 0,0-6-1001 0 0,-2 3 191 0 0,4-42-1038 0 0,-5 29-1 0 0,4-37-5520 0 0,2-2-2159 0 0</inkml:trace>
  <inkml:trace contextRef="#ctx0" brushRef="#br0" timeOffset="1">0 349 11056 0 0,'6'2'984'0'0,"-3"2"-792"0"0,2-4-192 0 0,5 0 0 0 0,4 2 2976 0 0,3-4 543 0 0,1 2 121 0 0,1 0 16 0 0,1-4-2784 0 0,-5 2-552 0 0,2 0-120 0 0,-2-1-16 0 0,-1 1 16 0 0,1-4 8 0 0,-1 4 0 0 0,-3-3 0 0 0,4-3-1312 0 0,-1 0-264 0 0</inkml:trace>
  <inkml:trace contextRef="#ctx0" brushRef="#br0" timeOffset="2">574 1 11520 0 0,'-11'13'4144'0'0,"6"11"3316"0"0,-1 0-3314 0 0,-17 49-2652 0 0,7-23-495 0 0,-28 68-371 0 0,30-83-3292 0 0,0-1-4202 0 0,6-11-2107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2:53.1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 32 12440 0 0,'-37'-12'1716'0'0,"21"9"2235"0"0,15 3-3273 0 0,-1 0 0 0 0,1 0-1 0 0,-1 1 1 0 0,1-1 0 0 0,-1 0-1 0 0,1 1 1 0 0,-1-1 0 0 0,1 1-1 0 0,-1-1 1 0 0,-1 2 0 0 0,-3 0 361 0 0,5-2-562 0 0,3 1-12 0 0,1 1-299 0 0,0 0 1 0 0,0-1-1 0 0,1 0 0 0 0,-1 0 0 0 0,1 0 1 0 0,-1 0-1 0 0,1 0 0 0 0,0-1 0 0 0,-1 0 0 0 0,8 0 1 0 0,40-5-13 0 0,-27 2-297 0 0,47-9 155 0 0,-47 7 39 0 0,1 1-1 0 0,35-1 1 0 0,-57 5-61 0 0,0 0 0 0 0,0 0 0 0 0,0 0 0 0 0,-1 0 1 0 0,1 1-1 0 0,0-1 0 0 0,0 1 0 0 0,-1 0 0 0 0,1 0 0 0 0,0 0 0 0 0,-1 0 0 0 0,1 0 0 0 0,-1 1 0 0 0,0-1 0 0 0,1 1 0 0 0,-1 0 1 0 0,0-1-1 0 0,0 1 0 0 0,3 3 0 0 0,-3-2 11 0 0,-1 0 1 0 0,1 0-1 0 0,-1-1 1 0 0,0 1-1 0 0,0 0 1 0 0,0 0-1 0 0,0 0 0 0 0,0 0 1 0 0,-1 1-1 0 0,1-1 1 0 0,-1 0-1 0 0,0 0 1 0 0,0 0-1 0 0,0 0 1 0 0,0 0-1 0 0,0 1 1 0 0,-2 2-1 0 0,-4 23 92 0 0,-2 0-1 0 0,-1 0 1 0 0,-1-2-1 0 0,-1 1 1 0 0,-22 36 0 0 0,-87 124 451 0 0,46-77-396 0 0,51-72-137 0 0,-7 12-887 0 0,47-68-2096 0 0,-1-5 1537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2:53.5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0 101 24879 0 0,'0'0'564'0'0,"16"7"1577"0"0,-10-7-1967 0 0,1 1 0 0 0,-1-1 0 0 0,1-1-1 0 0,-1 1 1 0 0,0-1 0 0 0,1 0 0 0 0,-1-1-1 0 0,0 0 1 0 0,0 0 0 0 0,9-4-1 0 0,7-4 463 0 0,29-20 0 0 0,-22 13-939 0 0,-26 16-153 0 0,0-1 0 0 0,0 0-1 0 0,0 0 1 0 0,0 0-1 0 0,-1 0 1 0 0,1 0-1 0 0,0 0 1 0 0,-1-1 0 0 0,0 1-1 0 0,1-1 1 0 0,2-5-1 0 0,-4 3-1747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2:53.8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273 1 8752 0 0,'-58'52'1010'0'0,"28"-23"3478"0"0,-59 42 1 0 0,79-66-3743 0 0,-18 14 796 0 0,27-18-1404 0 0,0 0 0 0 0,0 0-1 0 0,0 0 1 0 0,0 0 0 0 0,0 0-1 0 0,1 0 1 0 0,-1 0 0 0 0,0 0-1 0 0,0 0 1 0 0,1 1 0 0 0,-1-1-1 0 0,0 0 1 0 0,1 0-1 0 0,0 1 1 0 0,-1-1 0 0 0,1 0-1 0 0,0 1 1 0 0,-1-1 0 0 0,1 0-1 0 0,0 2 1 0 0,0-1-4 0 0,0 0 0 0 0,0 0 1 0 0,0-1-1 0 0,1 1 0 0 0,-1 0 0 0 0,1-1 1 0 0,-1 1-1 0 0,1-1 0 0 0,-1 1 0 0 0,1 0 0 0 0,0-1 1 0 0,-1 1-1 0 0,1-1 0 0 0,0 0 0 0 0,0 1 1 0 0,0-1-1 0 0,1 0 0 0 0,-1 1 0 0 0,0-1 1 0 0,0 0-1 0 0,1 0 0 0 0,-1 0 0 0 0,0 0 0 0 0,1 0 1 0 0,-1-1-1 0 0,1 1 0 0 0,-1 0 0 0 0,1-1 1 0 0,0 1-1 0 0,-1-1 0 0 0,1 1 0 0 0,0-1 1 0 0,-1 0-1 0 0,1 1 0 0 0,0-1 0 0 0,2 0 0 0 0,20-1 129 0 0,-1 0 0 0 0,0-2 0 0 0,1 0 0 0 0,-1-2 0 0 0,36-11 0 0 0,-35 8-6 0 0,1 2-1 0 0,0 0 1 0 0,0 2 0 0 0,34-2 0 0 0,-56 6-254 0 0,-1 0 1 0 0,1 0-1 0 0,-1 0 1 0 0,0 1-1 0 0,1-1 1 0 0,-1 0 0 0 0,0 1-1 0 0,0 0 1 0 0,1-1-1 0 0,-1 1 1 0 0,0 0-1 0 0,0 0 1 0 0,0 0 0 0 0,0 0-1 0 0,4 4 1 0 0,-5-4-1 0 0,-1 0 0 0 0,1 0 0 0 0,0 1 0 0 0,0-1 0 0 0,-1 0 0 0 0,1 1 0 0 0,-1-1 0 0 0,1 1 0 0 0,-1-1 0 0 0,0 1 0 0 0,0-1 0 0 0,1 1 0 0 0,-1-1 0 0 0,0 1 0 0 0,0-1 0 0 0,-1 1 0 0 0,1-1 0 0 0,0 0 0 0 0,0 1 0 0 0,-1-1 0 0 0,1 1 0 0 0,-1-1 0 0 0,1 1 0 0 0,-1-1 0 0 0,1 0 0 0 0,-3 3 0 0 0,-7 15 28 0 0,-1 0 0 0 0,-1-1-1 0 0,0-1 1 0 0,-2 0 0 0 0,0 0-1 0 0,-1-1 1 0 0,0-1 0 0 0,-1-1-1 0 0,-36 25 1 0 0,13-14-1098 0 0,-1-2 1 0 0,-1-2-1 0 0,-72 27 0 0 0,84-37-5896 0 0,2-3-2078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2:54.2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356 15 19951 0 0,'-15'0'2168'0'0,"6"2"-1559"0"0,-1-1-1 0 0,1 2 1 0 0,-1-1-1 0 0,1 1 1 0 0,0 1-1 0 0,-13 6 1 0 0,2-2 11 0 0,-14 9 900 0 0,31-16-1416 0 0,1 1 0 0 0,-1 0 0 0 0,1-1 0 0 0,-1 1 0 0 0,1 0 0 0 0,0 0 0 0 0,0 0 0 0 0,0 1 0 0 0,0-1 0 0 0,-3 4 0 0 0,5 1-104 0 0,1-7 0 0 0,-1 1-1 0 0,1-1 1 0 0,0 1 0 0 0,-1-1-1 0 0,1 1 1 0 0,0-1-1 0 0,0 0 1 0 0,-1 1 0 0 0,1-1-1 0 0,0 0 1 0 0,0 1-1 0 0,-1-1 1 0 0,1 0 0 0 0,0 0-1 0 0,0 0 1 0 0,0 0-1 0 0,-1 0 1 0 0,1 0 0 0 0,0 0-1 0 0,0 0 1 0 0,1 0-1 0 0,20-4-461 0 0,-17 3 104 0 0,27-8-1458 0 0,0 0-1 0 0,-2-3 1 0 0,46-22 0 0 0,-26 11-386 0 0,-45 21 1907 0 0,-3 1 87 0 0,0 0 0 0 0,1 0 0 0 0,-1 0 0 0 0,0 0 0 0 0,1 0 0 0 0,-1 1 0 0 0,5-1-1 0 0,-10 11 308 0 0,-1-1 231 0 0,-1 0-1 0 0,0 0 1 0 0,0-1 0 0 0,-1 0-1 0 0,-10 11 1 0 0,-1 4 303 0 0,-164 209 3961 0 0,-8 6-3746 0 0,180-224-909 0 0,-10 19 0 0 0,16-28 15 0 0,1-1 0 0 0,0 1 1 0 0,1 0-1 0 0,-1 0 0 0 0,1 0 1 0 0,0 0-1 0 0,0 0 1 0 0,0 7-1 0 0,1-12-55 0 0,0 1 1 0 0,0 0-1 0 0,0 0 0 0 0,0 0 1 0 0,0 0-1 0 0,0 0 0 0 0,1 0 1 0 0,-1 0-1 0 0,0 0 0 0 0,1 0 1 0 0,-1 0-1 0 0,0 0 0 0 0,1 0 1 0 0,-1 0-1 0 0,1-1 0 0 0,-1 1 1 0 0,1 0-1 0 0,0 0 0 0 0,-1-1 1 0 0,1 1-1 0 0,1 1 0 0 0,13 3-5583 0 0,2-4-1699 0 0</inkml:trace>
  <inkml:trace contextRef="#ctx0" brushRef="#br0" timeOffset="1">428 446 7832 0 0,'-17'19'294'0'0,"-26"37"0"0"0,29-33 2561 0 0,0 0 0 0 0,1 1-1 0 0,2 0 1 0 0,0 1 0 0 0,2 1-1 0 0,-8 33 1 0 0,16-56-2687 0 0,0 0 1 0 0,1-1-1 0 0,0 1 0 0 0,-1 0 0 0 0,1 0 1 0 0,0 0-1 0 0,1 0 0 0 0,-1-1 0 0 0,0 1 1 0 0,1 0-1 0 0,-1 0 0 0 0,1 0 0 0 0,0-1 1 0 0,0 1-1 0 0,2 3 0 0 0,-2-6-122 0 0,0 0 0 0 0,0 0 0 0 0,-1-1 0 0 0,1 1 0 0 0,0 0 0 0 0,0 0 0 0 0,0-1 0 0 0,-1 1 0 0 0,1-1 1 0 0,0 1-1 0 0,0-1 0 0 0,0 0 0 0 0,8-7-43 0 0,-1 0 1 0 0,0 0-1 0 0,-1-1 1 0 0,0 1 0 0 0,8-15-1 0 0,26-53-7 0 0,-34 63 4 0 0,7-15-121 0 0,8-15-923 0 0,-1 0 1 0 0,16-52-1 0 0,-33 79 295 0 0,-1 1 0 0 0,0-1-1 0 0,1-27 1 0 0,-3-1-786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2:54.9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21 21191 0 0,'0'0'2127'0'0,"10"-8"-1926"0"0,-5 6-182 0 0,0 0 0 0 0,0 0 0 0 0,0 0 0 0 0,0 1 0 0 0,1 0-1 0 0,-1 0 1 0 0,1 0 0 0 0,-1 0 0 0 0,1 1 0 0 0,-1 0 0 0 0,8 1 0 0 0,5-1 370 0 0,217 0 2382 0 0,-96 2-2150 0 0,382 3-448 0 0,-505-5-113 0 0,175 8 1827 0 0,-183-7-1883 0 0,-1 1 1 0 0,1-1-1 0 0,10 5 0 0 0,-16-5-4 0 0,-1 0 0 0 0,1-1 0 0 0,-1 1 0 0 0,1 0-1 0 0,-1 0 1 0 0,1 0 0 0 0,-1 0 0 0 0,0 0-1 0 0,3 3 1 0 0,-4-4 0 0 0,1 1 0 0 0,-1 0 0 0 0,0-1 0 0 0,0 1 0 0 0,1-1 0 0 0,-1 1 0 0 0,0-1 0 0 0,0 1 0 0 0,0 0 1 0 0,0-1-1 0 0,1 1 0 0 0,-1 0 0 0 0,0-1 0 0 0,0 1 0 0 0,0 0 0 0 0,0-1 0 0 0,-1 1 0 0 0,1-1 0 0 0,0 1 0 0 0,0 0 0 0 0,0-1 0 0 0,0 1 0 0 0,-1-1 0 0 0,1 1 0 0 0,0 0 0 0 0,-1 0 0 0 0,-3 4 0 0 0,1 0 0 0 0,-1-1 0 0 0,0 1 0 0 0,-1-1 0 0 0,1 0 0 0 0,-1 0 0 0 0,0 0 0 0 0,0-1 0 0 0,0 1 0 0 0,-9 3 0 0 0,-6 2 0 0 0,-34 11 0 0 0,8-8 0 0 0,-1-2 0 0 0,-70 6 0 0 0,95-13 0 0 0,-435 20-5 0 0,128-11 2 0 0,297-11 198 0 0,0 3 0 0 0,-62 13 0 0 0,85-13 116 0 0,7-3-32 0 0,4 0-141 0 0,6 1-112 0 0,0 0-1 0 0,-1 0 0 0 0,1-1 0 0 0,0 0 0 0 0,0 0 0 0 0,0-1 0 0 0,8 0 0 0 0,59-8-19 0 0,-74 8-6 0 0,300-65 404 0 0,-163 31-280 0 0,-67 17-126 0 0,-9 1 3 0 0,0 3 1 0 0,103-8 0 0 0,-159 21-6 0 0,0 0 1 0 0,0 0 0 0 0,1 1-1 0 0,-1 0 1 0 0,0 0 0 0 0,7 2-1 0 0,-12-3 3 0 0,0 0 0 0 0,0 1-1 0 0,-1-1 1 0 0,1 0 0 0 0,0 1-1 0 0,0-1 1 0 0,-1 1 0 0 0,1-1-1 0 0,0 1 1 0 0,-1-1 0 0 0,1 1-1 0 0,0 0 1 0 0,-1-1 0 0 0,1 1-1 0 0,-1 0 1 0 0,1-1 0 0 0,-1 1 0 0 0,1 0-1 0 0,-1 0 1 0 0,0-1 0 0 0,1 2-1 0 0,-1 0 1 0 0,0-1 1 0 0,0 1-1 0 0,0-1 0 0 0,-1 0 0 0 0,1 1 0 0 0,0-1 1 0 0,-1 1-1 0 0,1-1 0 0 0,-1 0 0 0 0,1 1 1 0 0,-1-1-1 0 0,0 0 0 0 0,1 0 0 0 0,-1 0 0 0 0,0 1 1 0 0,0-1-1 0 0,-2 2 0 0 0,-5 5 3 0 0,-1 1 0 0 0,0-1 1 0 0,0-1-1 0 0,-1 0 0 0 0,0 0 0 0 0,-1-1 0 0 0,1 0 0 0 0,-1-1 1 0 0,-13 5-1 0 0,-107 30 39 0 0,121-37-37 0 0,-272 62 9 0 0,133-32-13 0 0,116-26-6 0 0,5-2-8 0 0,0 2 1 0 0,1 0-1 0 0,0 2 1 0 0,-47 23 0 0 0,73-32 13 0 0,0 0 0 0 0,0 1 1 0 0,0-1-1 0 0,1 1 0 0 0,-1-1 1 0 0,0 1-1 0 0,0-1 1 0 0,0 1-1 0 0,1-1 0 0 0,-1 1 1 0 0,0 0-1 0 0,1 0 0 0 0,-1-1 1 0 0,1 1-1 0 0,-1 0 0 0 0,1 0 1 0 0,-1 0-1 0 0,1 0 0 0 0,-1-1 1 0 0,1 1-1 0 0,0 0 1 0 0,-1 0-1 0 0,1 2 0 0 0,0-2 3 0 0,1 0-1 0 0,-1 0 0 0 0,1-1 0 0 0,-1 1 1 0 0,1 0-1 0 0,-1 0 0 0 0,1 0 1 0 0,0 0-1 0 0,-1-1 0 0 0,1 1 0 0 0,0 0 1 0 0,0-1-1 0 0,0 1 0 0 0,0 0 1 0 0,-1-1-1 0 0,1 1 0 0 0,0-1 1 0 0,0 1-1 0 0,0-1 0 0 0,0 0 0 0 0,0 1 1 0 0,2-1-1 0 0,16 5 25 0 0,1-1-1 0 0,0-1 1 0 0,0-1-1 0 0,0 0 1 0 0,34-3-1 0 0,-27 1-14 0 0,292-16 175 0 0,-14-1-47 0 0,-243 18-665 0 0,0 2 0 0 0,119 21 0 0 0,-48 9-2533 0 0,-75-17 1477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3:18.8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0 9672 0 0,'-2'1'88'0'0,"1"0"0"0"0,-1-1 0 0 0,0 1 0 0 0,1 0 1 0 0,-1 0-1 0 0,0 0 0 0 0,1 0 0 0 0,-1 0 0 0 0,1 0 0 0 0,0 1 1 0 0,-1-1-1 0 0,1 0 0 0 0,0 1 0 0 0,0-1 0 0 0,-6 10 7207 0 0,7-11-6962 0 0,0 1 0 0 0,0-1 0 0 0,0 0 0 0 0,0 1 0 0 0,0-1 0 0 0,0 1-1 0 0,0-1 1 0 0,0 0 0 0 0,0 2 666 0 0,1-2-666 0 0,8 9 2088 0 0,16 0-2004 0 0,36 0 935 0 0,72 1 0 0 0,40-3-468 0 0,270 0 276 0 0,-310-9-917 0 0,78-4 150 0 0,8 7 422 0 0,-170 3-786 0 0,-32-2-30 0 0,0 0 0 0 0,0-1 0 0 0,33-3 0 0 0,-35 0 79 0 0,0-1-1 0 0,1-1 1 0 0,-1 0-1 0 0,22-9 1 0 0,-35 11-97 0 0,-2 2-14 0 0,1-1 0 0 0,-1 1 0 0 0,0-1 1 0 0,1 1-1 0 0,-1-1 0 0 0,1 1 0 0 0,-1 0 0 0 0,1-1 0 0 0,-1 1 1 0 0,1 0-1 0 0,0-1 0 0 0,-1 1 0 0 0,1 0 0 0 0,-1 0 1 0 0,1 0-1 0 0,-1 0 0 0 0,1-1 0 0 0,0 1 0 0 0,-1 0 0 0 0,1 0 1 0 0,0 0-1 0 0,1-2-780 0 0,-1 0-354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1:27.5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254 59 2760 0 0,'3'-8'155'0'0,"1"0"-1"0"0,0 0 1 0 0,10-19 9300 0 0,-14 26-9032 0 0,-7-4 2690 0 0,6 5-2914 0 0,0-1 0 0 0,-1 1 0 0 0,1 0 0 0 0,-1 0 0 0 0,1 0 0 0 0,0 0 0 0 0,-1 0 0 0 0,1 0 0 0 0,-1 0 0 0 0,1 1 0 0 0,-3 0 0 0 0,-20 11 675 0 0,1 1-1 0 0,0 1 0 0 0,1 1 0 0 0,-30 27 0 0 0,42-32-784 0 0,0 0 0 0 0,0 1 0 0 0,1 0 1 0 0,0 0-1 0 0,1 1 0 0 0,0 0 0 0 0,1 1 0 0 0,1 0 1 0 0,0 0-1 0 0,-5 15 0 0 0,8-18 73 0 0,0 0-1 0 0,1 0 1 0 0,0 0 0 0 0,0 0 0 0 0,1 1-1 0 0,0-1 1 0 0,1 1 0 0 0,0-1-1 0 0,3 18 1 0 0,-3-27-152 0 0,0 0 0 0 0,1 0 0 0 0,-1 0 0 0 0,0 0 0 0 0,1 0 0 0 0,-1 0 0 0 0,1 0 0 0 0,-1 0 0 0 0,1 0 0 0 0,0 0 0 0 0,-1 0 0 0 0,1 0-1 0 0,0 0 1 0 0,-1 0 0 0 0,1 0 0 0 0,0-1 0 0 0,0 1 0 0 0,0 0 0 0 0,0-1 0 0 0,0 1 0 0 0,2 0 0 0 0,-2 0 17 0 0,1-1-1 0 0,0 1 1 0 0,0-1-1 0 0,0 0 1 0 0,0 1-1 0 0,0-1 1 0 0,0 0-1 0 0,0 0 1 0 0,0-1-1 0 0,0 1 1 0 0,3-1-1 0 0,1-1 30 0 0,-1 1 0 0 0,1-1 0 0 0,-1-1 0 0 0,1 1 0 0 0,-1-1-1 0 0,0 0 1 0 0,5-4 0 0 0,2-4 72 0 0,-1-1 0 0 0,0 0-1 0 0,-1-1 1 0 0,0 1 0 0 0,-1-2 0 0 0,13-25-1 0 0,19-26 474 0 0,-17 41 851 0 0,-23 41-1287 0 0,-1 7-165 0 0,-1-1 0 0 0,-1 0 0 0 0,-1 1 0 0 0,-8 29 0 0 0,6-33-139 0 0,3-10-1288 0 0,-1 1 1 0 0,-8 19 0 0 0,3-17-188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2T17:01:28.1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107 129 4608 0 0,'-1'-1'5474'0'0,"-3"-8"-3886"0"0,0-52 4168 0 0,3 55-5251 0 0,1-1 0 0 0,0 1 0 0 0,1-11-1 0 0,-1 0 861 0 0,0 16-978 0 0,-2-1 905 0 0,1 1-489 0 0,0 4-825 0 0,-8 21 193 0 0,4-10-40 0 0,-6 23-1 0 0,-32 267 16 0 0,42-289-196 0 0,-1-1 87 0 0,1-1-1 0 0,0 0 1 0 0,1 0 0 0 0,1 1 0 0 0,0-1 0 0 0,4 15-1 0 0,-5-27-11 0 0,0 0 0 0 0,1 1 0 0 0,-1-1-1 0 0,0 0 1 0 0,1 0 0 0 0,-1 0 0 0 0,1 1 0 0 0,0-1-1 0 0,-1 0 1 0 0,1 0 0 0 0,0 0 0 0 0,0 0 0 0 0,0 0-1 0 0,0 0 1 0 0,-1 0 0 0 0,1-1 0 0 0,0 1 0 0 0,1 0-1 0 0,-1 0 1 0 0,0-1 0 0 0,0 1 0 0 0,0 0 0 0 0,0-1-1 0 0,0 0 1 0 0,1 1 0 0 0,-1-1 0 0 0,0 0 0 0 0,0 1-1 0 0,1-1 1 0 0,-1 0 0 0 0,0 0 0 0 0,1 0-1 0 0,-1 0 1 0 0,0 0 0 0 0,0 0 0 0 0,3-1 0 0 0,3-1 127 0 0,1-1 0 0 0,-1 1 0 0 0,0-1 0 0 0,0-1-1 0 0,8-4 1 0 0,2-2 221 0 0,10-4 261 0 0,34-15-175 0 0,-55 27-326 0 0,-1 0 0 0 0,1 0-1 0 0,-1 1 1 0 0,1 0 0 0 0,-1 0 0 0 0,1 0 0 0 0,0 1 0 0 0,11 0 0 0 0,-15 0-100 0 0,0 0-1 0 0,0 0 1 0 0,0 1 0 0 0,0-1 0 0 0,0 1-1 0 0,0-1 1 0 0,0 1 0 0 0,0 0 0 0 0,0-1-1 0 0,0 1 1 0 0,0 0 0 0 0,0 0-1 0 0,-1 1 1 0 0,1-1 0 0 0,0 0 0 0 0,-1 0-1 0 0,1 1 1 0 0,-1-1 0 0 0,1 1 0 0 0,-1 0-1 0 0,0-1 1 0 0,0 1 0 0 0,0 0 0 0 0,0-1-1 0 0,0 1 1 0 0,0 0 0 0 0,0 0 0 0 0,0 0-1 0 0,-1 0 1 0 0,1 0 0 0 0,-1 0 0 0 0,0 0-1 0 0,1 0 1 0 0,-1 0 0 0 0,0 0 0 0 0,0 3-1 0 0,-1 1-40 0 0,0 0-1 0 0,0 1 1 0 0,0-1-1 0 0,-1 0 1 0 0,0 0-1 0 0,0-1 0 0 0,-1 1 1 0 0,1 0-1 0 0,-1-1 1 0 0,-7 10-1 0 0,-12 19 9 0 0,-11 14 0 0 0,30-44-27 0 0,-9 12 55 0 0,-1-2 0 0 0,0 1 0 0 0,-25 19-1 0 0,33-30-80 0 0,1-1 0 0 0,-1 0 0 0 0,1 0 0 0 0,-1-1 0 0 0,0 1 0 0 0,0-1 0 0 0,0 0 0 0 0,0 0 0 0 0,-1-1 0 0 0,1 0 0 0 0,0 0 0 0 0,-1 0 0 0 0,1 0 0 0 0,0-1 0 0 0,-1 0 0 0 0,1 0 0 0 0,-1-1 0 0 0,-6 0 0 0 0,8-1-316 0 0,-1 0 0 0 0,1 1-1 0 0,-1-1 1 0 0,1-1-1 0 0,0 1 1 0 0,0-1 0 0 0,0 1-1 0 0,1-1 1 0 0,-1 0-1 0 0,1-1 1 0 0,-1 1 0 0 0,1-1-1 0 0,0 1 1 0 0,0-1-1 0 0,-4-8 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55" Type="http://schemas.openxmlformats.org/officeDocument/2006/relationships/image" Target="../media/image77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56" Type="http://schemas.openxmlformats.org/officeDocument/2006/relationships/customXml" Target="../ink/ink78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13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Miranda, Fall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13 due Wednesday @ </a:t>
            </a:r>
            <a:r>
              <a:rPr lang="en-US" dirty="0" err="1"/>
              <a:t>9am</a:t>
            </a:r>
            <a:endParaRPr lang="en-US" dirty="0"/>
          </a:p>
          <a:p>
            <a:r>
              <a:rPr lang="en-US" dirty="0"/>
              <a:t>Survey 5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PA4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1 Grades Returned</a:t>
            </a:r>
          </a:p>
          <a:p>
            <a:pPr lvl="1"/>
            <a:r>
              <a:rPr lang="en-US" dirty="0"/>
              <a:t>Average: 24.11 – 77.7%</a:t>
            </a:r>
          </a:p>
          <a:p>
            <a:pPr lvl="1"/>
            <a:r>
              <a:rPr lang="en-US"/>
              <a:t>Total Points: </a:t>
            </a:r>
            <a:r>
              <a:rPr lang="en-US" dirty="0"/>
              <a:t>31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087660F-174C-4D8C-B3A6-77E8F94C7068}"/>
                  </a:ext>
                </a:extLst>
              </p14:cNvPr>
              <p14:cNvContentPartPr/>
              <p14:nvPr/>
            </p14:nvContentPartPr>
            <p14:xfrm>
              <a:off x="3640007" y="2828920"/>
              <a:ext cx="411840" cy="106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087660F-174C-4D8C-B3A6-77E8F94C70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1367" y="2820280"/>
                <a:ext cx="4294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E89A1477-66E8-473F-960A-413BC8E18219}"/>
                  </a:ext>
                </a:extLst>
              </p14:cNvPr>
              <p14:cNvContentPartPr/>
              <p14:nvPr/>
            </p14:nvContentPartPr>
            <p14:xfrm>
              <a:off x="5365847" y="3893800"/>
              <a:ext cx="1243440" cy="561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E89A1477-66E8-473F-960A-413BC8E182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57207" y="3884800"/>
                <a:ext cx="1261080" cy="7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F05A3204-F857-475F-A64C-53EC1E0BC3CE}"/>
              </a:ext>
            </a:extLst>
          </p:cNvPr>
          <p:cNvGrpSpPr/>
          <p:nvPr/>
        </p:nvGrpSpPr>
        <p:grpSpPr>
          <a:xfrm>
            <a:off x="4279007" y="2661880"/>
            <a:ext cx="4659120" cy="1830600"/>
            <a:chOff x="4279007" y="2661880"/>
            <a:chExt cx="4659120" cy="183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123D9FA-52EE-4EE9-B5EC-F7AEA7BD3373}"/>
                    </a:ext>
                  </a:extLst>
                </p14:cNvPr>
                <p14:cNvContentPartPr/>
                <p14:nvPr/>
              </p14:nvContentPartPr>
              <p14:xfrm>
                <a:off x="4279007" y="2700760"/>
                <a:ext cx="121320" cy="236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123D9FA-52EE-4EE9-B5EC-F7AEA7BD337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70007" y="2692120"/>
                  <a:ext cx="1389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B06326E-6890-4FB5-8CF1-1111DFB87CE3}"/>
                    </a:ext>
                  </a:extLst>
                </p14:cNvPr>
                <p14:cNvContentPartPr/>
                <p14:nvPr/>
              </p14:nvContentPartPr>
              <p14:xfrm>
                <a:off x="4479887" y="2793280"/>
                <a:ext cx="69120" cy="101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B06326E-6890-4FB5-8CF1-1111DFB87CE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70887" y="2784640"/>
                  <a:ext cx="867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E38E3AB-BBAF-42FA-B555-140D18F81C02}"/>
                    </a:ext>
                  </a:extLst>
                </p14:cNvPr>
                <p14:cNvContentPartPr/>
                <p14:nvPr/>
              </p14:nvContentPartPr>
              <p14:xfrm>
                <a:off x="4433447" y="2831800"/>
                <a:ext cx="180720" cy="190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E38E3AB-BBAF-42FA-B555-140D18F81C0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24447" y="2822800"/>
                  <a:ext cx="1983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07B3E05-64DC-428D-81C2-5E909E1355DD}"/>
                    </a:ext>
                  </a:extLst>
                </p14:cNvPr>
                <p14:cNvContentPartPr/>
                <p14:nvPr/>
              </p14:nvContentPartPr>
              <p14:xfrm>
                <a:off x="4676447" y="2694280"/>
                <a:ext cx="29160" cy="240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07B3E05-64DC-428D-81C2-5E909E1355D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67807" y="2685640"/>
                  <a:ext cx="468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B7EE184-62D9-46ED-A024-F16F70B010C4}"/>
                    </a:ext>
                  </a:extLst>
                </p14:cNvPr>
                <p14:cNvContentPartPr/>
                <p14:nvPr/>
              </p14:nvContentPartPr>
              <p14:xfrm>
                <a:off x="4764647" y="2664760"/>
                <a:ext cx="57960" cy="282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B7EE184-62D9-46ED-A024-F16F70B010C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56007" y="2656120"/>
                  <a:ext cx="756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9D3DE5C-133D-491B-B2CB-103D0EF641F8}"/>
                    </a:ext>
                  </a:extLst>
                </p14:cNvPr>
                <p14:cNvContentPartPr/>
                <p14:nvPr/>
              </p14:nvContentPartPr>
              <p14:xfrm>
                <a:off x="4869407" y="2803720"/>
                <a:ext cx="100440" cy="146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9D3DE5C-133D-491B-B2CB-103D0EF641F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60767" y="2795080"/>
                  <a:ext cx="1180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14D3D72-0EE2-4FCB-A9EE-5CD4E3EB9DD4}"/>
                    </a:ext>
                  </a:extLst>
                </p14:cNvPr>
                <p14:cNvContentPartPr/>
                <p14:nvPr/>
              </p14:nvContentPartPr>
              <p14:xfrm>
                <a:off x="5069567" y="2661880"/>
                <a:ext cx="119160" cy="275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14D3D72-0EE2-4FCB-A9EE-5CD4E3EB9DD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60927" y="2653240"/>
                  <a:ext cx="1368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522B43F-3007-4E68-91F1-A81B3F75C13B}"/>
                    </a:ext>
                  </a:extLst>
                </p14:cNvPr>
                <p14:cNvContentPartPr/>
                <p14:nvPr/>
              </p14:nvContentPartPr>
              <p14:xfrm>
                <a:off x="5266127" y="2787880"/>
                <a:ext cx="118440" cy="136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522B43F-3007-4E68-91F1-A81B3F75C13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57127" y="2779240"/>
                  <a:ext cx="1360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646E29A-9A60-44D0-A15E-ECAE5A28ADE3}"/>
                    </a:ext>
                  </a:extLst>
                </p14:cNvPr>
                <p14:cNvContentPartPr/>
                <p14:nvPr/>
              </p14:nvContentPartPr>
              <p14:xfrm>
                <a:off x="5444327" y="2730280"/>
                <a:ext cx="113400" cy="208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646E29A-9A60-44D0-A15E-ECAE5A28ADE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35327" y="2721640"/>
                  <a:ext cx="1310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7E8327F-74AE-40CD-86D1-8B92FCD1EABC}"/>
                    </a:ext>
                  </a:extLst>
                </p14:cNvPr>
                <p14:cNvContentPartPr/>
                <p14:nvPr/>
              </p14:nvContentPartPr>
              <p14:xfrm>
                <a:off x="4682567" y="3029800"/>
                <a:ext cx="153360" cy="306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7E8327F-74AE-40CD-86D1-8B92FCD1EAB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73567" y="3020800"/>
                  <a:ext cx="17100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2E76699-7490-4B9E-8708-01AE307635D5}"/>
                    </a:ext>
                  </a:extLst>
                </p14:cNvPr>
                <p14:cNvContentPartPr/>
                <p14:nvPr/>
              </p14:nvContentPartPr>
              <p14:xfrm>
                <a:off x="4973807" y="3137440"/>
                <a:ext cx="35640" cy="253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2E76699-7490-4B9E-8708-01AE307635D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65167" y="3128800"/>
                  <a:ext cx="532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3306B71-56B3-4BF0-866F-55BC7D8D849B}"/>
                    </a:ext>
                  </a:extLst>
                </p14:cNvPr>
                <p14:cNvContentPartPr/>
                <p14:nvPr/>
              </p14:nvContentPartPr>
              <p14:xfrm>
                <a:off x="4966607" y="3099640"/>
                <a:ext cx="230760" cy="71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3306B71-56B3-4BF0-866F-55BC7D8D849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957967" y="3090640"/>
                  <a:ext cx="2484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500DF25-5130-4791-AF96-8798BA839A85}"/>
                    </a:ext>
                  </a:extLst>
                </p14:cNvPr>
                <p14:cNvContentPartPr/>
                <p14:nvPr/>
              </p14:nvContentPartPr>
              <p14:xfrm>
                <a:off x="4976327" y="3265600"/>
                <a:ext cx="225720" cy="105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500DF25-5130-4791-AF96-8798BA839A8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67327" y="3256600"/>
                  <a:ext cx="2433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96BD0FA-260B-4C6D-9E00-52FC4434597C}"/>
                    </a:ext>
                  </a:extLst>
                </p14:cNvPr>
                <p14:cNvContentPartPr/>
                <p14:nvPr/>
              </p14:nvContentPartPr>
              <p14:xfrm>
                <a:off x="5263607" y="3132760"/>
                <a:ext cx="10080" cy="51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96BD0FA-260B-4C6D-9E00-52FC4434597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254607" y="3124120"/>
                  <a:ext cx="277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2746BF9-A76F-4457-8CFB-0FFE6D5E8291}"/>
                    </a:ext>
                  </a:extLst>
                </p14:cNvPr>
                <p14:cNvContentPartPr/>
                <p14:nvPr/>
              </p14:nvContentPartPr>
              <p14:xfrm>
                <a:off x="5251367" y="3245440"/>
                <a:ext cx="257760" cy="120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2746BF9-A76F-4457-8CFB-0FFE6D5E829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42367" y="3236800"/>
                  <a:ext cx="2754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F8046FC-7FEA-4B4E-9CE9-887B80201CCB}"/>
                    </a:ext>
                  </a:extLst>
                </p14:cNvPr>
                <p14:cNvContentPartPr/>
                <p14:nvPr/>
              </p14:nvContentPartPr>
              <p14:xfrm>
                <a:off x="5583647" y="3123760"/>
                <a:ext cx="37080" cy="236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F8046FC-7FEA-4B4E-9CE9-887B80201CC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574647" y="3114760"/>
                  <a:ext cx="547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60E68DE-420A-47DF-8345-61BCBAF214DF}"/>
                    </a:ext>
                  </a:extLst>
                </p14:cNvPr>
                <p14:cNvContentPartPr/>
                <p14:nvPr/>
              </p14:nvContentPartPr>
              <p14:xfrm>
                <a:off x="5876687" y="3117280"/>
                <a:ext cx="35280" cy="222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60E68DE-420A-47DF-8345-61BCBAF214D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68047" y="3108280"/>
                  <a:ext cx="529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DC0E535-D1E1-4D33-BC03-F62580AFC8B3}"/>
                    </a:ext>
                  </a:extLst>
                </p14:cNvPr>
                <p14:cNvContentPartPr/>
                <p14:nvPr/>
              </p14:nvContentPartPr>
              <p14:xfrm>
                <a:off x="5909807" y="3119800"/>
                <a:ext cx="146160" cy="131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DC0E535-D1E1-4D33-BC03-F62580AFC8B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900807" y="3111160"/>
                  <a:ext cx="1638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B7B5FC7-0FC6-4BC4-A328-7A3D43DB08DA}"/>
                    </a:ext>
                  </a:extLst>
                </p14:cNvPr>
                <p14:cNvContentPartPr/>
                <p14:nvPr/>
              </p14:nvContentPartPr>
              <p14:xfrm>
                <a:off x="5852567" y="3248320"/>
                <a:ext cx="389520" cy="149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B7B5FC7-0FC6-4BC4-A328-7A3D43DB08D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43567" y="3239320"/>
                  <a:ext cx="4071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EA012E3-A0B7-4F0C-9754-C13073DD2AFC}"/>
                    </a:ext>
                  </a:extLst>
                </p14:cNvPr>
                <p14:cNvContentPartPr/>
                <p14:nvPr/>
              </p14:nvContentPartPr>
              <p14:xfrm>
                <a:off x="6148127" y="3230680"/>
                <a:ext cx="136080" cy="160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EA012E3-A0B7-4F0C-9754-C13073DD2AF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139487" y="3221680"/>
                  <a:ext cx="1537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179D788-B050-4FF0-899B-A078E29BC2C3}"/>
                    </a:ext>
                  </a:extLst>
                </p14:cNvPr>
                <p14:cNvContentPartPr/>
                <p14:nvPr/>
              </p14:nvContentPartPr>
              <p14:xfrm>
                <a:off x="6328847" y="3268480"/>
                <a:ext cx="114480" cy="117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179D788-B050-4FF0-899B-A078E29BC2C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20207" y="3259840"/>
                  <a:ext cx="1321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24B36D1-7B48-46C3-B02F-84562588CD9A}"/>
                    </a:ext>
                  </a:extLst>
                </p14:cNvPr>
                <p14:cNvContentPartPr/>
                <p14:nvPr/>
              </p14:nvContentPartPr>
              <p14:xfrm>
                <a:off x="6480407" y="3304840"/>
                <a:ext cx="190440" cy="104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24B36D1-7B48-46C3-B02F-84562588CD9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471767" y="3296200"/>
                  <a:ext cx="2080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306FFCA-7C68-471C-9972-3E4A066EA641}"/>
                    </a:ext>
                  </a:extLst>
                </p14:cNvPr>
                <p14:cNvContentPartPr/>
                <p14:nvPr/>
              </p14:nvContentPartPr>
              <p14:xfrm>
                <a:off x="5484287" y="3602920"/>
                <a:ext cx="125280" cy="220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306FFCA-7C68-471C-9972-3E4A066EA64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475647" y="3594280"/>
                  <a:ext cx="1429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4E9235A-9DDE-4A41-BE52-EECE2C58F1F4}"/>
                    </a:ext>
                  </a:extLst>
                </p14:cNvPr>
                <p14:cNvContentPartPr/>
                <p14:nvPr/>
              </p14:nvContentPartPr>
              <p14:xfrm>
                <a:off x="5770847" y="3690400"/>
                <a:ext cx="134640" cy="194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4E9235A-9DDE-4A41-BE52-EECE2C58F1F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761847" y="3681760"/>
                  <a:ext cx="1522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C71656A-3A72-4325-A7AA-307FEDA0F846}"/>
                    </a:ext>
                  </a:extLst>
                </p14:cNvPr>
                <p14:cNvContentPartPr/>
                <p14:nvPr/>
              </p14:nvContentPartPr>
              <p14:xfrm>
                <a:off x="5988287" y="3692920"/>
                <a:ext cx="108720" cy="115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C71656A-3A72-4325-A7AA-307FEDA0F84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79287" y="3684280"/>
                  <a:ext cx="1263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86D2911-A655-4CFA-9B7D-316AE5667AD3}"/>
                    </a:ext>
                  </a:extLst>
                </p14:cNvPr>
                <p14:cNvContentPartPr/>
                <p14:nvPr/>
              </p14:nvContentPartPr>
              <p14:xfrm>
                <a:off x="6151367" y="3694720"/>
                <a:ext cx="122760" cy="108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86D2911-A655-4CFA-9B7D-316AE5667AD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142367" y="3686080"/>
                  <a:ext cx="1404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45D7E89-341F-4E1F-A3DA-B96077037B29}"/>
                    </a:ext>
                  </a:extLst>
                </p14:cNvPr>
                <p14:cNvContentPartPr/>
                <p14:nvPr/>
              </p14:nvContentPartPr>
              <p14:xfrm>
                <a:off x="6375647" y="3560800"/>
                <a:ext cx="38520" cy="2386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45D7E89-341F-4E1F-A3DA-B96077037B2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367007" y="3552160"/>
                  <a:ext cx="561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25F0479-DA69-48DD-A1C3-D04E83039099}"/>
                    </a:ext>
                  </a:extLst>
                </p14:cNvPr>
                <p14:cNvContentPartPr/>
                <p14:nvPr/>
              </p14:nvContentPartPr>
              <p14:xfrm>
                <a:off x="6345407" y="3649000"/>
                <a:ext cx="213480" cy="1285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25F0479-DA69-48DD-A1C3-D04E8303909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336767" y="3640000"/>
                  <a:ext cx="2311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F58963E-2F93-43D9-B091-D9B5CD84390A}"/>
                    </a:ext>
                  </a:extLst>
                </p14:cNvPr>
                <p14:cNvContentPartPr/>
                <p14:nvPr/>
              </p14:nvContentPartPr>
              <p14:xfrm>
                <a:off x="5680127" y="3964360"/>
                <a:ext cx="195840" cy="222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F58963E-2F93-43D9-B091-D9B5CD84390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671487" y="3955360"/>
                  <a:ext cx="2134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E763ED8-485D-4DCD-A059-5B8BEA6495B5}"/>
                    </a:ext>
                  </a:extLst>
                </p14:cNvPr>
                <p14:cNvContentPartPr/>
                <p14:nvPr/>
              </p14:nvContentPartPr>
              <p14:xfrm>
                <a:off x="6035807" y="3937720"/>
                <a:ext cx="32040" cy="2314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E763ED8-485D-4DCD-A059-5B8BEA6495B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026807" y="3929080"/>
                  <a:ext cx="496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E50788-6CAA-4818-8CD4-CA884ACB8CA9}"/>
                    </a:ext>
                  </a:extLst>
                </p14:cNvPr>
                <p14:cNvContentPartPr/>
                <p14:nvPr/>
              </p14:nvContentPartPr>
              <p14:xfrm>
                <a:off x="6120407" y="4054720"/>
                <a:ext cx="73080" cy="1044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E50788-6CAA-4818-8CD4-CA884ACB8CA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111407" y="4045720"/>
                  <a:ext cx="90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B28D1EB-9CF9-4D70-A596-53CFF6A0F51F}"/>
                    </a:ext>
                  </a:extLst>
                </p14:cNvPr>
                <p14:cNvContentPartPr/>
                <p14:nvPr/>
              </p14:nvContentPartPr>
              <p14:xfrm>
                <a:off x="6250007" y="3937360"/>
                <a:ext cx="94680" cy="229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B28D1EB-9CF9-4D70-A596-53CFF6A0F51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241007" y="3928360"/>
                  <a:ext cx="1123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8FA1CA3-19B8-41E2-856D-BFC725DC5BBB}"/>
                    </a:ext>
                  </a:extLst>
                </p14:cNvPr>
                <p14:cNvContentPartPr/>
                <p14:nvPr/>
              </p14:nvContentPartPr>
              <p14:xfrm>
                <a:off x="6516407" y="4043200"/>
                <a:ext cx="109800" cy="189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8FA1CA3-19B8-41E2-856D-BFC725DC5BB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507767" y="4034560"/>
                  <a:ext cx="1274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84FAB09-B7A2-4F24-9F6B-8FEE39CEBD6E}"/>
                    </a:ext>
                  </a:extLst>
                </p14:cNvPr>
                <p14:cNvContentPartPr/>
                <p14:nvPr/>
              </p14:nvContentPartPr>
              <p14:xfrm>
                <a:off x="6660767" y="4072720"/>
                <a:ext cx="89640" cy="74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84FAB09-B7A2-4F24-9F6B-8FEE39CEBD6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51767" y="4064080"/>
                  <a:ext cx="1072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722A326-D8AF-47AD-A49F-9B94EC07916C}"/>
                    </a:ext>
                  </a:extLst>
                </p14:cNvPr>
                <p14:cNvContentPartPr/>
                <p14:nvPr/>
              </p14:nvContentPartPr>
              <p14:xfrm>
                <a:off x="6799367" y="4059400"/>
                <a:ext cx="84240" cy="705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722A326-D8AF-47AD-A49F-9B94EC07916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790367" y="4050400"/>
                  <a:ext cx="1018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CB98E0A-87D1-4350-A407-9EE967A8D378}"/>
                    </a:ext>
                  </a:extLst>
                </p14:cNvPr>
                <p14:cNvContentPartPr/>
                <p14:nvPr/>
              </p14:nvContentPartPr>
              <p14:xfrm>
                <a:off x="6926087" y="3936280"/>
                <a:ext cx="163440" cy="209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CB98E0A-87D1-4350-A407-9EE967A8D37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917087" y="3927280"/>
                  <a:ext cx="1810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D79FF4A-062D-4DCF-84F2-F35C4975EBA2}"/>
                    </a:ext>
                  </a:extLst>
                </p14:cNvPr>
                <p14:cNvContentPartPr/>
                <p14:nvPr/>
              </p14:nvContentPartPr>
              <p14:xfrm>
                <a:off x="7188167" y="4016200"/>
                <a:ext cx="152280" cy="1321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D79FF4A-062D-4DCF-84F2-F35C4975EBA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179527" y="4007560"/>
                  <a:ext cx="1699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53470FB-84AF-46E6-8D3E-AF0CEC986F34}"/>
                    </a:ext>
                  </a:extLst>
                </p14:cNvPr>
                <p14:cNvContentPartPr/>
                <p14:nvPr/>
              </p14:nvContentPartPr>
              <p14:xfrm>
                <a:off x="7485527" y="3980560"/>
                <a:ext cx="150840" cy="1774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53470FB-84AF-46E6-8D3E-AF0CEC986F3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476527" y="3971560"/>
                  <a:ext cx="1684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69421B8-0EF5-4739-A56C-F6C7F7B9EAA8}"/>
                    </a:ext>
                  </a:extLst>
                </p14:cNvPr>
                <p14:cNvContentPartPr/>
                <p14:nvPr/>
              </p14:nvContentPartPr>
              <p14:xfrm>
                <a:off x="7591007" y="4064440"/>
                <a:ext cx="114120" cy="93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69421B8-0EF5-4739-A56C-F6C7F7B9EAA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582367" y="4055440"/>
                  <a:ext cx="1317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700FF04-83F2-4BB0-9E8E-D2BA97F639E1}"/>
                    </a:ext>
                  </a:extLst>
                </p14:cNvPr>
                <p14:cNvContentPartPr/>
                <p14:nvPr/>
              </p14:nvContentPartPr>
              <p14:xfrm>
                <a:off x="7729607" y="4073800"/>
                <a:ext cx="180000" cy="219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700FF04-83F2-4BB0-9E8E-D2BA97F639E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720967" y="4065160"/>
                  <a:ext cx="1976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43FB801-1E61-4726-B5F8-3DC74ACD944A}"/>
                    </a:ext>
                  </a:extLst>
                </p14:cNvPr>
                <p14:cNvContentPartPr/>
                <p14:nvPr/>
              </p14:nvContentPartPr>
              <p14:xfrm>
                <a:off x="7978727" y="3884800"/>
                <a:ext cx="43560" cy="2340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43FB801-1E61-4726-B5F8-3DC74ACD944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969727" y="3875800"/>
                  <a:ext cx="612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1B26049-9487-4B5E-9F58-35DE768DD570}"/>
                    </a:ext>
                  </a:extLst>
                </p14:cNvPr>
                <p14:cNvContentPartPr/>
                <p14:nvPr/>
              </p14:nvContentPartPr>
              <p14:xfrm>
                <a:off x="8023727" y="4034560"/>
                <a:ext cx="75600" cy="1256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1B26049-9487-4B5E-9F58-35DE768DD57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015087" y="4025560"/>
                  <a:ext cx="932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03598F3-708B-4ABA-AF6D-0818130671B4}"/>
                    </a:ext>
                  </a:extLst>
                </p14:cNvPr>
                <p14:cNvContentPartPr/>
                <p14:nvPr/>
              </p14:nvContentPartPr>
              <p14:xfrm>
                <a:off x="8154047" y="4048960"/>
                <a:ext cx="160200" cy="1270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03598F3-708B-4ABA-AF6D-0818130671B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145047" y="4039960"/>
                  <a:ext cx="1778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4B111DE-52FE-47B6-8A3C-F1CB4C800454}"/>
                    </a:ext>
                  </a:extLst>
                </p14:cNvPr>
                <p14:cNvContentPartPr/>
                <p14:nvPr/>
              </p14:nvContentPartPr>
              <p14:xfrm>
                <a:off x="7983047" y="4322560"/>
                <a:ext cx="250200" cy="130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4B111DE-52FE-47B6-8A3C-F1CB4C80045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974407" y="4313920"/>
                  <a:ext cx="2678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2E4C60F-D22A-474D-B8CA-5C0D45E8B3B6}"/>
                    </a:ext>
                  </a:extLst>
                </p14:cNvPr>
                <p14:cNvContentPartPr/>
                <p14:nvPr/>
              </p14:nvContentPartPr>
              <p14:xfrm>
                <a:off x="8273207" y="4243000"/>
                <a:ext cx="56520" cy="1864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2E4C60F-D22A-474D-B8CA-5C0D45E8B3B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264567" y="4234360"/>
                  <a:ext cx="741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A22242C-CF05-425E-8B57-11D915ADB513}"/>
                    </a:ext>
                  </a:extLst>
                </p14:cNvPr>
                <p14:cNvContentPartPr/>
                <p14:nvPr/>
              </p14:nvContentPartPr>
              <p14:xfrm>
                <a:off x="8346287" y="4251640"/>
                <a:ext cx="110880" cy="201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A22242C-CF05-425E-8B57-11D915ADB51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337647" y="4243000"/>
                  <a:ext cx="1285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94F0F2A-F73F-45FA-8603-26D28C695B40}"/>
                    </a:ext>
                  </a:extLst>
                </p14:cNvPr>
                <p14:cNvContentPartPr/>
                <p14:nvPr/>
              </p14:nvContentPartPr>
              <p14:xfrm>
                <a:off x="8527007" y="4207000"/>
                <a:ext cx="66600" cy="285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94F0F2A-F73F-45FA-8603-26D28C695B4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518007" y="4198360"/>
                  <a:ext cx="842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9F709B4-3880-4E7F-8949-FF5BE2BE5CE8}"/>
                    </a:ext>
                  </a:extLst>
                </p14:cNvPr>
                <p14:cNvContentPartPr/>
                <p14:nvPr/>
              </p14:nvContentPartPr>
              <p14:xfrm>
                <a:off x="8505047" y="4365040"/>
                <a:ext cx="291960" cy="104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9F709B4-3880-4E7F-8949-FF5BE2BE5CE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496047" y="4356400"/>
                  <a:ext cx="3096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FB571DE-0ED4-4F7D-923E-645957A836A5}"/>
                    </a:ext>
                  </a:extLst>
                </p14:cNvPr>
                <p14:cNvContentPartPr/>
                <p14:nvPr/>
              </p14:nvContentPartPr>
              <p14:xfrm>
                <a:off x="8762447" y="4382680"/>
                <a:ext cx="175680" cy="849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FB571DE-0ED4-4F7D-923E-645957A836A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753447" y="4373680"/>
                  <a:ext cx="1933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7C1E579-FAE0-4DC6-A85E-61D85F21E5D2}"/>
                    </a:ext>
                  </a:extLst>
                </p14:cNvPr>
                <p14:cNvContentPartPr/>
                <p14:nvPr/>
              </p14:nvContentPartPr>
              <p14:xfrm>
                <a:off x="7591367" y="3574120"/>
                <a:ext cx="8640" cy="1738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7C1E579-FAE0-4DC6-A85E-61D85F21E5D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582367" y="3565120"/>
                  <a:ext cx="262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9251578-BCA7-4336-ABD4-3EF2AD8A5110}"/>
                    </a:ext>
                  </a:extLst>
                </p14:cNvPr>
                <p14:cNvContentPartPr/>
                <p14:nvPr/>
              </p14:nvContentPartPr>
              <p14:xfrm>
                <a:off x="7612967" y="3418960"/>
                <a:ext cx="17280" cy="536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9251578-BCA7-4336-ABD4-3EF2AD8A511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604327" y="3410320"/>
                  <a:ext cx="349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6944160-C809-40A3-B221-22C05BAD1237}"/>
                    </a:ext>
                  </a:extLst>
                </p14:cNvPr>
                <p14:cNvContentPartPr/>
                <p14:nvPr/>
              </p14:nvContentPartPr>
              <p14:xfrm>
                <a:off x="7712687" y="3476200"/>
                <a:ext cx="167760" cy="2908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6944160-C809-40A3-B221-22C05BAD123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704047" y="3467200"/>
                  <a:ext cx="18540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AF62F93-5EE5-437A-9CD4-C9AA1D19F32B}"/>
                    </a:ext>
                  </a:extLst>
                </p14:cNvPr>
                <p14:cNvContentPartPr/>
                <p14:nvPr/>
              </p14:nvContentPartPr>
              <p14:xfrm>
                <a:off x="8145407" y="3487720"/>
                <a:ext cx="186480" cy="219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AF62F93-5EE5-437A-9CD4-C9AA1D19F32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136407" y="3479080"/>
                  <a:ext cx="2041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741FCDC-59B2-46C1-9A99-C22E64AE2D8D}"/>
                    </a:ext>
                  </a:extLst>
                </p14:cNvPr>
                <p14:cNvContentPartPr/>
                <p14:nvPr/>
              </p14:nvContentPartPr>
              <p14:xfrm>
                <a:off x="4826567" y="3423640"/>
                <a:ext cx="1758960" cy="943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741FCDC-59B2-46C1-9A99-C22E64AE2D8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817927" y="3414640"/>
                  <a:ext cx="1776600" cy="11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0106D7D-8942-41BF-B4B7-59CEBA671AEB}"/>
              </a:ext>
            </a:extLst>
          </p:cNvPr>
          <p:cNvGrpSpPr/>
          <p:nvPr/>
        </p:nvGrpSpPr>
        <p:grpSpPr>
          <a:xfrm>
            <a:off x="1333127" y="4381960"/>
            <a:ext cx="339120" cy="288720"/>
            <a:chOff x="1333127" y="4381960"/>
            <a:chExt cx="339120" cy="28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F09973B-7ADE-402F-B2D3-8777862F8146}"/>
                    </a:ext>
                  </a:extLst>
                </p14:cNvPr>
                <p14:cNvContentPartPr/>
                <p14:nvPr/>
              </p14:nvContentPartPr>
              <p14:xfrm>
                <a:off x="1333127" y="4381960"/>
                <a:ext cx="128160" cy="2887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F09973B-7ADE-402F-B2D3-8777862F814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324487" y="4372960"/>
                  <a:ext cx="1458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9FA152C-4FC7-4634-B3FD-5DC7FA3636E6}"/>
                    </a:ext>
                  </a:extLst>
                </p14:cNvPr>
                <p14:cNvContentPartPr/>
                <p14:nvPr/>
              </p14:nvContentPartPr>
              <p14:xfrm>
                <a:off x="1513487" y="4388080"/>
                <a:ext cx="158760" cy="1875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9FA152C-4FC7-4634-B3FD-5DC7FA3636E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504487" y="4379440"/>
                  <a:ext cx="176400" cy="20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629D7B0-D8ED-4C35-8B30-F0B3B40F4CDF}"/>
              </a:ext>
            </a:extLst>
          </p:cNvPr>
          <p:cNvGrpSpPr/>
          <p:nvPr/>
        </p:nvGrpSpPr>
        <p:grpSpPr>
          <a:xfrm>
            <a:off x="1867727" y="4303840"/>
            <a:ext cx="216720" cy="347760"/>
            <a:chOff x="1867727" y="4303840"/>
            <a:chExt cx="216720" cy="34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B1AFDF4-5A0F-4D1E-8E07-16ACC76172F1}"/>
                    </a:ext>
                  </a:extLst>
                </p14:cNvPr>
                <p14:cNvContentPartPr/>
                <p14:nvPr/>
              </p14:nvContentPartPr>
              <p14:xfrm>
                <a:off x="1867727" y="4312840"/>
                <a:ext cx="90000" cy="135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B1AFDF4-5A0F-4D1E-8E07-16ACC76172F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859087" y="4303840"/>
                  <a:ext cx="1076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BB08103-1F4E-4275-B8B0-CDFF437BFE3A}"/>
                    </a:ext>
                  </a:extLst>
                </p14:cNvPr>
                <p14:cNvContentPartPr/>
                <p14:nvPr/>
              </p14:nvContentPartPr>
              <p14:xfrm>
                <a:off x="1874567" y="4303840"/>
                <a:ext cx="209880" cy="3477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BB08103-1F4E-4275-B8B0-CDFF437BFE3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865567" y="4294840"/>
                  <a:ext cx="227520" cy="36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3C82F37-203D-4D4F-942B-5C122250B58B}"/>
              </a:ext>
            </a:extLst>
          </p:cNvPr>
          <p:cNvGrpSpPr/>
          <p:nvPr/>
        </p:nvGrpSpPr>
        <p:grpSpPr>
          <a:xfrm>
            <a:off x="1538687" y="3933040"/>
            <a:ext cx="653400" cy="240120"/>
            <a:chOff x="1538687" y="3933040"/>
            <a:chExt cx="653400" cy="24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7F37C63-4F94-4490-BFDD-55DF46159349}"/>
                    </a:ext>
                  </a:extLst>
                </p14:cNvPr>
                <p14:cNvContentPartPr/>
                <p14:nvPr/>
              </p14:nvContentPartPr>
              <p14:xfrm>
                <a:off x="1566767" y="3942400"/>
                <a:ext cx="6480" cy="2109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7F37C63-4F94-4490-BFDD-55DF4615934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558127" y="3933760"/>
                  <a:ext cx="241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B40736D-C1F8-47F3-80E0-943F44904BCB}"/>
                    </a:ext>
                  </a:extLst>
                </p14:cNvPr>
                <p14:cNvContentPartPr/>
                <p14:nvPr/>
              </p14:nvContentPartPr>
              <p14:xfrm>
                <a:off x="1538687" y="3933040"/>
                <a:ext cx="166320" cy="150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B40736D-C1F8-47F3-80E0-943F44904BC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530047" y="3924400"/>
                  <a:ext cx="1839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085932A-A799-4C41-9BF8-E363B21B63EF}"/>
                    </a:ext>
                  </a:extLst>
                </p14:cNvPr>
                <p14:cNvContentPartPr/>
                <p14:nvPr/>
              </p14:nvContentPartPr>
              <p14:xfrm>
                <a:off x="1583327" y="4061200"/>
                <a:ext cx="262080" cy="1119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085932A-A799-4C41-9BF8-E363B21B63E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574687" y="4052560"/>
                  <a:ext cx="2797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496CC6F-D804-4B79-BA1B-E2990ED1394C}"/>
                    </a:ext>
                  </a:extLst>
                </p14:cNvPr>
                <p14:cNvContentPartPr/>
                <p14:nvPr/>
              </p14:nvContentPartPr>
              <p14:xfrm>
                <a:off x="1753247" y="4045360"/>
                <a:ext cx="114120" cy="1072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496CC6F-D804-4B79-BA1B-E2990ED1394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744247" y="4036720"/>
                  <a:ext cx="1317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D264317-3968-4B22-AC89-6C47D294085E}"/>
                    </a:ext>
                  </a:extLst>
                </p14:cNvPr>
                <p14:cNvContentPartPr/>
                <p14:nvPr/>
              </p14:nvContentPartPr>
              <p14:xfrm>
                <a:off x="1882487" y="4052560"/>
                <a:ext cx="199440" cy="957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D264317-3968-4B22-AC89-6C47D294085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873487" y="4043560"/>
                  <a:ext cx="2170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7161D30-843A-4520-8CE4-862685793DE7}"/>
                    </a:ext>
                  </a:extLst>
                </p14:cNvPr>
                <p14:cNvContentPartPr/>
                <p14:nvPr/>
              </p14:nvContentPartPr>
              <p14:xfrm>
                <a:off x="2177327" y="3938440"/>
                <a:ext cx="14760" cy="1256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7161D30-843A-4520-8CE4-862685793DE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168327" y="3929800"/>
                  <a:ext cx="32400" cy="14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C97D8F7-8B00-418E-A2A4-86937381A616}"/>
              </a:ext>
            </a:extLst>
          </p:cNvPr>
          <p:cNvGrpSpPr/>
          <p:nvPr/>
        </p:nvGrpSpPr>
        <p:grpSpPr>
          <a:xfrm>
            <a:off x="2908127" y="3923680"/>
            <a:ext cx="837000" cy="244440"/>
            <a:chOff x="2908127" y="3923680"/>
            <a:chExt cx="837000" cy="24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8C8110B-A8D1-4FA8-A340-018AE62ABCC6}"/>
                    </a:ext>
                  </a:extLst>
                </p14:cNvPr>
                <p14:cNvContentPartPr/>
                <p14:nvPr/>
              </p14:nvContentPartPr>
              <p14:xfrm>
                <a:off x="2915327" y="3923680"/>
                <a:ext cx="22320" cy="2404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8C8110B-A8D1-4FA8-A340-018AE62ABCC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906687" y="3914680"/>
                  <a:ext cx="399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D3F7FBF-C450-458C-A3F2-902C134008C4}"/>
                    </a:ext>
                  </a:extLst>
                </p14:cNvPr>
                <p14:cNvContentPartPr/>
                <p14:nvPr/>
              </p14:nvContentPartPr>
              <p14:xfrm>
                <a:off x="2908127" y="3947800"/>
                <a:ext cx="112680" cy="759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D3F7FBF-C450-458C-A3F2-902C134008C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899127" y="3938800"/>
                  <a:ext cx="1303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633ED10-5713-41EB-AF16-4F410AC36305}"/>
                    </a:ext>
                  </a:extLst>
                </p14:cNvPr>
                <p14:cNvContentPartPr/>
                <p14:nvPr/>
              </p14:nvContentPartPr>
              <p14:xfrm>
                <a:off x="3055367" y="4054720"/>
                <a:ext cx="70200" cy="230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633ED10-5713-41EB-AF16-4F410AC3630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046727" y="4045720"/>
                  <a:ext cx="878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B5EA65F-19AA-4852-8001-DE01D43B64FB}"/>
                    </a:ext>
                  </a:extLst>
                </p14:cNvPr>
                <p14:cNvContentPartPr/>
                <p14:nvPr/>
              </p14:nvContentPartPr>
              <p14:xfrm>
                <a:off x="3232847" y="3954280"/>
                <a:ext cx="114840" cy="2138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B5EA65F-19AA-4852-8001-DE01D43B64F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224207" y="3945280"/>
                  <a:ext cx="1324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6948259-39FD-4753-92C5-F3BC8857D747}"/>
                    </a:ext>
                  </a:extLst>
                </p14:cNvPr>
                <p14:cNvContentPartPr/>
                <p14:nvPr/>
              </p14:nvContentPartPr>
              <p14:xfrm>
                <a:off x="3353807" y="4048240"/>
                <a:ext cx="82080" cy="723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6948259-39FD-4753-92C5-F3BC8857D74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344807" y="4039240"/>
                  <a:ext cx="997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3A9D026-B8B0-4CD2-9F81-C83C98AF6CC5}"/>
                    </a:ext>
                  </a:extLst>
                </p14:cNvPr>
                <p14:cNvContentPartPr/>
                <p14:nvPr/>
              </p14:nvContentPartPr>
              <p14:xfrm>
                <a:off x="3464687" y="4049320"/>
                <a:ext cx="51840" cy="1123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3A9D026-B8B0-4CD2-9F81-C83C98AF6CC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456047" y="4040320"/>
                  <a:ext cx="694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BD8D70D-50BD-4FCD-9ECC-AB0994D9086F}"/>
                    </a:ext>
                  </a:extLst>
                </p14:cNvPr>
                <p14:cNvContentPartPr/>
                <p14:nvPr/>
              </p14:nvContentPartPr>
              <p14:xfrm>
                <a:off x="3538487" y="3956800"/>
                <a:ext cx="206640" cy="1821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BD8D70D-50BD-4FCD-9ECC-AB0994D9086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529487" y="3948160"/>
                  <a:ext cx="224280" cy="19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2392186-1DD9-4832-B4DA-90F8D94BB9A4}"/>
              </a:ext>
            </a:extLst>
          </p:cNvPr>
          <p:cNvGrpSpPr/>
          <p:nvPr/>
        </p:nvGrpSpPr>
        <p:grpSpPr>
          <a:xfrm>
            <a:off x="2970767" y="4370440"/>
            <a:ext cx="585360" cy="516240"/>
            <a:chOff x="2970767" y="4370440"/>
            <a:chExt cx="585360" cy="51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DF6D547-3A51-4908-96DE-7D2F224AFA96}"/>
                    </a:ext>
                  </a:extLst>
                </p14:cNvPr>
                <p14:cNvContentPartPr/>
                <p14:nvPr/>
              </p14:nvContentPartPr>
              <p14:xfrm>
                <a:off x="3018287" y="4419760"/>
                <a:ext cx="132840" cy="2437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DF6D547-3A51-4908-96DE-7D2F224AFA9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009287" y="4411120"/>
                  <a:ext cx="150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1F27135-FFC0-47FC-9727-A1E224EFDACA}"/>
                    </a:ext>
                  </a:extLst>
                </p14:cNvPr>
                <p14:cNvContentPartPr/>
                <p14:nvPr/>
              </p14:nvContentPartPr>
              <p14:xfrm>
                <a:off x="3265247" y="4394200"/>
                <a:ext cx="83520" cy="392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1F27135-FFC0-47FC-9727-A1E224EFDAC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256247" y="4385560"/>
                  <a:ext cx="101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4C17CFA-4E3B-4F25-8AB0-70AAAFAB495B}"/>
                    </a:ext>
                  </a:extLst>
                </p14:cNvPr>
                <p14:cNvContentPartPr/>
                <p14:nvPr/>
              </p14:nvContentPartPr>
              <p14:xfrm>
                <a:off x="3179927" y="4425520"/>
                <a:ext cx="168480" cy="2034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4C17CFA-4E3B-4F25-8AB0-70AAAFAB495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171287" y="4416880"/>
                  <a:ext cx="1861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6AB9C91-325E-4BA1-8608-3A3625A3D368}"/>
                    </a:ext>
                  </a:extLst>
                </p14:cNvPr>
                <p14:cNvContentPartPr/>
                <p14:nvPr/>
              </p14:nvContentPartPr>
              <p14:xfrm>
                <a:off x="3373967" y="4370440"/>
                <a:ext cx="182160" cy="2786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6AB9C91-325E-4BA1-8608-3A3625A3D36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365327" y="4361800"/>
                  <a:ext cx="1998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96DFF18-3B2B-4D58-BA72-048AEAD3C719}"/>
                    </a:ext>
                  </a:extLst>
                </p14:cNvPr>
                <p14:cNvContentPartPr/>
                <p14:nvPr/>
              </p14:nvContentPartPr>
              <p14:xfrm>
                <a:off x="2970767" y="4709920"/>
                <a:ext cx="506160" cy="1767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96DFF18-3B2B-4D58-BA72-048AEAD3C71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961767" y="4700920"/>
                  <a:ext cx="523800" cy="19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88021170-F918-48C0-9D6A-9B9EEEF86DD3}"/>
                  </a:ext>
                </a:extLst>
              </p14:cNvPr>
              <p14:cNvContentPartPr/>
              <p14:nvPr/>
            </p14:nvContentPartPr>
            <p14:xfrm>
              <a:off x="1319807" y="4761400"/>
              <a:ext cx="602640" cy="306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88021170-F918-48C0-9D6A-9B9EEEF86DD3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310807" y="4752400"/>
                <a:ext cx="620280" cy="4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Partition/Sort</a:t>
            </a:r>
          </a:p>
          <a:p>
            <a:r>
              <a:rPr lang="en-US" dirty="0"/>
              <a:t>Questions on Lecture 13?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0EE6-DA0B-4DEE-B009-023699BC3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QuickSort</a:t>
            </a:r>
            <a:r>
              <a:rPr lang="en-US" dirty="0"/>
              <a:t> – Draw the picture of sort()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53F88-5FD4-46FF-8677-DF041B660C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Sort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public static void swap(String[] array, int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int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String temp = array[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array[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= array[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array[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= temp;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public static int partition(String[] array, int low, int high)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pivotStartIndex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high - 1;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String pivot = array[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pivotStartIndex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smallerBefore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low,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largerAfter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high - 2;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while 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smallerBefore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&lt;=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largerAfter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if (array[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smallerBefore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].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compareTo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(pivot) &lt; 0)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smallerBefore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+= 1;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else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swap(array,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smallerBefore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largerAfter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largerAfter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-= 1;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swap(array,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smallerBefore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pivotStartIndex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smallerBefore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A035D-6100-426D-B636-0143F041E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1" cy="370551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public static void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qsort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(String[] array, int low, int high)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(high - low &lt;= 1) { return; 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splitAt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partition(array, low, high);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qsort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(array, low,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splitAt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qsort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(array,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splitAt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+ 1, high);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indent="0">
              <a:buNone/>
            </a:pPr>
            <a:endParaRPr lang="en-US" sz="24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public static void sort(String[] array)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qsort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(array, 0,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array.length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indent="0">
              <a:buNone/>
            </a:pPr>
            <a:endParaRPr lang="en-US" sz="24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buNone/>
            </a:pPr>
            <a:endParaRPr lang="en-US" sz="24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main()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String[] str = {"f", "b", "a", "e", "d", "c" };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int[] result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Sort.sort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(str);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System.out.println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Arrays.deepToString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(result));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3286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13?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2875</TotalTime>
  <Words>380</Words>
  <Application>Microsoft Office PowerPoint</Application>
  <PresentationFormat>On-screen Show (16:9)</PresentationFormat>
  <Paragraphs>56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Roboto Mono</vt:lpstr>
      <vt:lpstr>Calibri Light</vt:lpstr>
      <vt:lpstr>Calibri</vt:lpstr>
      <vt:lpstr>Arial</vt:lpstr>
      <vt:lpstr>Office Theme</vt:lpstr>
      <vt:lpstr>CSE 12 – Basic Data Structures and Object-Oriented Design Lecture 13</vt:lpstr>
      <vt:lpstr>Announcements</vt:lpstr>
      <vt:lpstr>Topics</vt:lpstr>
      <vt:lpstr>QuickSort – Draw the picture of sort()</vt:lpstr>
      <vt:lpstr>Questions on Lecture 13?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169</cp:revision>
  <dcterms:modified xsi:type="dcterms:W3CDTF">2020-11-02T17:43:18Z</dcterms:modified>
</cp:coreProperties>
</file>