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773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34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0 9184 0 0,'-5'4'133'0'0,"0"0"0"0"0,-1-1 0 0 0,1 0 1 0 0,0 0-1 0 0,-10 3 0 0 0,-1 1 28 0 0,12-5 313 0 0,0-1 0 0 0,-1 0 0 0 0,1 0 0 0 0,0-1 0 0 0,-1 1 0 0 0,1-1 0 0 0,-1 0 1 0 0,-6 0-1 0 0,1 0 1495 0 0,10 0-1895 0 0,0-1 0 0 0,0 1 1 0 0,0 0-1 0 0,-1 0 0 0 0,1 0 1 0 0,0 0-1 0 0,0 0 1 0 0,0-1-1 0 0,0 1 0 0 0,-1 0 1 0 0,1 0-1 0 0,0 0 1 0 0,0 0-1 0 0,0 0 0 0 0,0 0 1 0 0,-1 0-1 0 0,1 0 1 0 0,0 0-1 0 0,0 0 0 0 0,0 0 1 0 0,-1 0-1 0 0,1 0 1 0 0,0 0-1 0 0,0 0 0 0 0,0 0 1 0 0,-1 0-1 0 0,1 0 1 0 0,0 0-1 0 0,0 0 0 0 0,-1 0 1 0 0,-2 2 2334 0 0,57 3-873 0 0,111-14 636 0 0,-79 2-1444 0 0,-49 5-518 0 0,267-5 1208 0 0,-77 21-500 0 0,181 4 1033 0 0,-252-13-1213 0 0,-50 3-268 0 0,-1-1 21 0 0,-89-6-336 0 0,-14 0-130 0 0,1-1 1 0 0,0 0 0 0 0,-1 0-1 0 0,1 0 1 0 0,0 0-1 0 0,-1 0 1 0 0,1 0 0 0 0,5-2-1 0 0,17-7-349 0 0,-24 9 438 0 0,-1-1 71 0 0,1 1-153 0 0,0-1-1 0 0,0 0 0 0 0,-1 0 1 0 0,1 1-1 0 0,0-1 1 0 0,-1 0-1 0 0,1 0 0 0 0,-1 0 1 0 0,1 0-1 0 0,-1 0 0 0 0,0 0 1 0 0,1-1-1 0 0,-1-2 12 0 0,0-8-8439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5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34 3224 0 0,'-3'-33'21192'0'0,"-6"41"-19594"0"0,7-5-1452 0 0,0-1 1 0 0,1 0-1 0 0,-1 1 0 0 0,1-1 1 0 0,0 1-1 0 0,0-1 0 0 0,0 1 1 0 0,0 0-1 0 0,0 0 0 0 0,0-1 1 0 0,1 1-1 0 0,-1 0 0 0 0,1 0 1 0 0,0 0-1 0 0,0-1 0 0 0,0 1 1 0 0,0 0-1 0 0,0 0 0 0 0,1 0 1 0 0,-1 0-1 0 0,1-1 0 0 0,0 1 1 0 0,0 0-1 0 0,0-1 0 0 0,2 6 1 0 0,3 1 112 0 0,-1 0 1 0 0,2 0-1 0 0,-1-1 0 0 0,1 0 1 0 0,11 11-1 0 0,-15-16-144 0 0,-1-2-100 0 0,-1 0 1 0 0,0 0-1 0 0,1 0 0 0 0,-1 0 1 0 0,0 0-1 0 0,0 0 1 0 0,0 1-1 0 0,0-1 0 0 0,0 0 1 0 0,0 1-1 0 0,-1-1 1 0 0,1 0-1 0 0,0 1 0 0 0,-1-1 1 0 0,1 1-1 0 0,-1-1 0 0 0,1 1 1 0 0,-1-1-1 0 0,0 1 1 0 0,0 0-1 0 0,1-1 0 0 0,-1 1 1 0 0,0-1-1 0 0,0 1 1 0 0,-1 0-1 0 0,1-1 0 0 0,0 1 1 0 0,-1-1-1 0 0,1 1 0 0 0,0-1 1 0 0,-1 1-1 0 0,0-1 1 0 0,1 1-1 0 0,-2 1 0 0 0,0 0 37 0 0,-1 1 0 0 0,0-1-1 0 0,1 0 1 0 0,-1 1-1 0 0,0-1 1 0 0,0-1-1 0 0,-1 1 1 0 0,1 0 0 0 0,-1-1-1 0 0,1 0 1 0 0,-1 0-1 0 0,-7 3 1 0 0,-20 5-1975 0 0,0-7-7132 0 0,20-3-298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7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6 15664 0 0,'0'0'1187'0'0,"0"-1"-803"0"0,-3-3 3127 0 0,1 22-2891 0 0,0 4-429 0 0,1 0 0 0 0,2 30 0 0 0,0-8-168 0 0,-29 527 1422 0 0,17-509-683 0 0,5-35-253 0 0,3-19-72 0 0,3-12 188 0 0,1-14-195 0 0,0 14-371 0 0,0 0-1 0 0,1 1 1 0 0,-1-1 0 0 0,1 1 0 0 0,0-1 0 0 0,0 1-1 0 0,0 0 1 0 0,0 0 0 0 0,1 0 0 0 0,-1 0-1 0 0,1 0 1 0 0,0 0 0 0 0,0 1 0 0 0,4-4-1 0 0,1 1-135 0 0,0 0 0 0 0,0 0 0 0 0,1 0 0 0 0,14-5 0 0 0,14-1 93 0 0,0 2 0 0 0,0 1 0 0 0,56-4 0 0 0,-89 12-158 0 0,0-1-1 0 0,0 0 1 0 0,-1-1 0 0 0,1 1-1 0 0,4-3 1 0 0,15-4 727 0 0,-23 8-582 0 0,0 0 0 0 0,0 0 0 0 0,0 1 0 0 0,0-1 0 0 0,0 0 0 0 0,0 0 0 0 0,0 0 0 0 0,0 0 0 0 0,0 0 0 0 0,1 0 0 0 0,-1 0 0 0 0,0 0 0 0 0,0 0 0 0 0,0 0 0 0 0,0 0 0 0 0,0 0 0 0 0,0 0 0 0 0,0 0 1 0 0,0 0-1 0 0,1 0 0 0 0,-1 0 0 0 0,0 0 0 0 0,0 0 0 0 0,0 0 0 0 0,0 0 0 0 0,0 0 0 0 0,0 0 0 0 0,0 0 0 0 0,0-1 0 0 0,0 1 0 0 0,0 0 0 0 0,1 0 0 0 0,-1 0 0 0 0,0 0 0 0 0,0 0 0 0 0,0 0 0 0 0,0 0 1 0 0,0 0-1 0 0,0 0 0 0 0,0 0 0 0 0,0 0 0 0 0,0 0 0 0 0,0-1 0 0 0,0 1 0 0 0,0 0 0 0 0,0 0 0 0 0,0 0 0 0 0,0 0 0 0 0,0 0 0 0 0,0 0 0 0 0,0 0 0 0 0,0 0 0 0 0,0-1 0 0 0,0 1 0 0 0,0 0 0 0 0,0 0 1 0 0,-7-3 358 0 0,-15-2 244 0 0,20 5-594 0 0,-7-1 8 0 0,0 0 0 0 0,1 0-1 0 0,-1 1 1 0 0,0 1 0 0 0,-18 2-1 0 0,13-1 34 0 0,12-1 63 0 0,-1 0 0 0 0,0 0 0 0 0,1 0 1 0 0,-1 0-1 0 0,1 0 0 0 0,-4 3 0 0 0,3-2-52 0 0,3-2 36 0 0,-1 13 253 0 0,3-11-334 0 0,0 0 0 0 0,0 0 0 0 0,0 1-1 0 0,0-1 1 0 0,0-1 0 0 0,0 1-1 0 0,0 0 1 0 0,1 0 0 0 0,-1-1-1 0 0,1 1 1 0 0,-1-1 0 0 0,1 0-1 0 0,3 1 1 0 0,-3 0 17 0 0,1-1-1 0 0,-1 1 1 0 0,1 0 0 0 0,-1 0-1 0 0,0 0 1 0 0,5 5 0 0 0,-7-6-32 0 0,0 0 1 0 0,0 0 0 0 0,0 1-1 0 0,-1-1 1 0 0,1 0 0 0 0,0 1-1 0 0,-1-1 1 0 0,1 0 0 0 0,-1 1-1 0 0,1-1 1 0 0,-1 1 0 0 0,0-1-1 0 0,0 1 1 0 0,0-1 0 0 0,1 0-1 0 0,-1 1 1 0 0,-1-1 0 0 0,1 1-1 0 0,0-1 1 0 0,0 1 0 0 0,0-1-1 0 0,-2 3 1 0 0,0 3 14 0 0,0-1 0 0 0,-1 1 1 0 0,0-1-1 0 0,0 0 0 0 0,-1 0 0 0 0,1 0 0 0 0,-7 7 0 0 0,-34 35-4842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8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7832 0 0,'3'-6'163'0'0,"0"0"0"0"0,1 0 0 0 0,-1 1 1 0 0,9-9-1 0 0,4 3 6035 0 0,-16 11-5948 0 0,1 0 0 0 0,-1 0 1 0 0,6 1 4506 0 0,-6 0-4507 0 0,6 7 1451 0 0,-1 10-1107 0 0,-2 31 410 0 0,-3 66-1 0 0,-1-47-610 0 0,0-17-293 0 0,0-22-51 0 0,1 0 1 0 0,5 42-1 0 0,-4-65-53 0 0,0 0 1 0 0,1 0-1 0 0,0 0 0 0 0,-1 0 0 0 0,2 0 0 0 0,-1 0 0 0 0,6 9 1 0 0,-7-16-250 0 0,0 0 0 0 0,0 0 0 0 0,0 0 1 0 0,0 1-1 0 0,0-1 0 0 0,0 0 1 0 0,0 0-1 0 0,0-1 0 0 0,-1 1 0 0 0,2-2 1 0 0,3-9-5396 0 0,-1-2-1713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8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13824 0 0,'0'0'1638'0'0,"4"-3"906"0"0,20-9 1163 0 0,38-10-1377 0 0,-58 21-2092 0 0,41-11 397 0 0,75-10 0 0 0,-114 21-623 0 0,0 0-1 0 0,0 1 1 0 0,0 0-1 0 0,0 0 1 0 0,0 1-1 0 0,0-1 1 0 0,9 3-1 0 0,-12-2-219 0 0,-1 0 0 0 0,1 0 1 0 0,-1 0-1 0 0,1 0 0 0 0,-1 0 0 0 0,1 1 0 0 0,-1-1 0 0 0,0 1 0 0 0,1 0 1 0 0,-1 0-1 0 0,0 0 0 0 0,0 0 0 0 0,0 0 0 0 0,-1 0 0 0 0,1 0 1 0 0,0 0-1 0 0,-1 1 0 0 0,2 3 0 0 0,2 6-1687 0 0</inkml:trace>
  <inkml:trace contextRef="#ctx0" brushRef="#br0" timeOffset="1">82 381 7832 0 0,'0'0'832'0'0,"6"5"1720"0"0,2-3 480 0 0,0 0 95 0 0,4-2 17 0 0,2 0-2472 0 0,0 0-504 0 0,3 0-96 0 0,5-2-72 0 0,-2 2 248 0 0,3-2-8 0 0,-1 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141 231 8288 0 0,'0'0'638'0'0,"-3"8"-20"0"0,-21 47 9194 0 0,-8 30-8357 0 0,4-12-987 0 0,24-63-467 0 0,-9 21-209 0 0,2 0 0 0 0,-12 54-1 0 0,21-78-4814 0 0</inkml:trace>
  <inkml:trace contextRef="#ctx0" brushRef="#br0" timeOffset="1">223 6 11056 0 0,'0'0'984'0'0,"-3"0"-792"0"0,-2-5-192 0 0,1 5 0 0 0,1 0 1920 0 0,-2 2 336 0 0,2 1 71 0 0,-2 4 9 0 0,-4-2-1888 0 0,3 6-384 0 0,1 1-64 0 0,-3 3 0 0 0,5 0-768 0 0,-3 2-120 0 0,3 1-16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1 262 9216 0 0,'0'0'2981'0'0,"14"-7"3804"0"0,-9 1-6139 0 0,0 0 0 0 0,-1 0 0 0 0,1-1 0 0 0,-1 1 0 0 0,-1-1 0 0 0,1 0 0 0 0,-1 0 0 0 0,4-12 0 0 0,3-8 355 0 0,13-30 387 0 0,-13 31-529 0 0,25-47 0 0 0,-27 90-795 0 0,-6 11-64 0 0,-1-15 0 0 0,-1-1 0 0 0,2 0 0 0 0,-1 0 0 0 0,2-1 0 0 0,0 1 0 0 0,8 23 0 0 0,-9-32 0 0 0,-2-2 0 0 0,1 1 0 0 0,-1-1 0 0 0,1 1 0 0 0,0-1 0 0 0,0 0 0 0 0,0 1 0 0 0,-1-1 0 0 0,1 0 0 0 0,0 0 0 0 0,1 1 0 0 0,-1-1 0 0 0,0 0 0 0 0,0 0 0 0 0,0 0 0 0 0,1 0 0 0 0,-1-1 0 0 0,0 1 0 0 0,1 0 0 0 0,-1 0 0 0 0,1-1 0 0 0,-1 1 0 0 0,1-1 0 0 0,-1 1 0 0 0,1-1 0 0 0,1 0 0 0 0,-2 0 12 0 0,1 0-1 0 0,-1-1 1 0 0,0 1-1 0 0,0 0 1 0 0,0-1-1 0 0,0 0 1 0 0,0 1-1 0 0,0-1 1 0 0,0 1-1 0 0,-1-1 1 0 0,1 0-1 0 0,0 0 1 0 0,0 0-1 0 0,0 1 1 0 0,-1-1-1 0 0,1 0 1 0 0,0-2-1 0 0,13-19 148 0 0,-11 16-157 0 0,15-22-131 0 0,28-33 1 0 0,-16 25-9593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9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7368 0 0,'-20'20'2337'0'0,"12"-12"221"0"0,2 0 0 0 0,-1 1 0 0 0,1-1 0 0 0,-9 18 0 0 0,7-4-2630 0 0,8-18 132 0 0,-1-1-1 0 0,1 1 0 0 0,0-1 1 0 0,1 1-1 0 0,-1-1 0 0 0,0 1 1 0 0,1-1-1 0 0,0 0 1 0 0,0 1-1 0 0,1 3 0 0 0,1 1 87 0 0,-3-7 219 0 0,8 4 615 0 0,-7-5-917 0 0,1 0 1 0 0,-1 0-1 0 0,1 0 0 0 0,-1-1 0 0 0,1 1 0 0 0,-1 0 0 0 0,1-1 0 0 0,-1 1 0 0 0,1-1 1 0 0,-1 1-1 0 0,0-1 0 0 0,1 0 0 0 0,-1 0 0 0 0,0 0 0 0 0,1 1 0 0 0,1-3 1 0 0,0-1 213 0 0,-1 1 0 0 0,1 0 1 0 0,-1-1-1 0 0,4-6 0 0 0,3-6 431 0 0,11-19 1116 0 0,-20 35-1288 0 0,16 9-448 0 0,-14-6-88 0 0,0 0 0 0 0,0 0 0 0 0,-1 1 0 0 0,1-1 0 0 0,-1 0 0 0 0,0 0 0 0 0,0 1 0 0 0,0-1 0 0 0,-1 0 0 0 0,1 1 0 0 0,-1 5 0 0 0,1-4 0 0 0,0 25-158 0 0,-1-24-328 0 0,0 0 1 0 0,0 0 0 0 0,1 0 0 0 0,0 0 0 0 0,0 0-1 0 0,0 0 1 0 0,1-1 0 0 0,3 8 0 0 0,-3-9-1046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9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 4144 0 0,'-15'0'14512'0'0,"14"2"-13675"0"0,-8 11 4697 0 0,-3 22-5768 0 0,9-25 1050 0 0,-89 328 905 0 0,88-308-3209 0 0,1-5-531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0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12896 0 0,'-5'5'531'0'0,"1"0"1"0"0,-1 0 0 0 0,1 0-1 0 0,1 0 1 0 0,-1 1 0 0 0,1-1-1 0 0,0 1 1 0 0,-4 10 0 0 0,-1 7 951 0 0,-6 25 1 0 0,6-17-1433 0 0,-36 164 1949 0 0,27-110-1292 0 0,-9 71-1140 0 0,25-147 438 0 0,1-1 0 0 0,-1 1 0 0 0,2 9 0 0 0,0-1-688 0 0,-1-15-161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0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14280 0 0,'0'0'1666'0'0,"14"0"1053"0"0,15-5-1471 0 0,0-1 0 0 0,48-17 0 0 0,-22 5-499 0 0,-8 3-683 0 0,35-9 507 0 0,-73 23-949 0 0,0-1-1 0 0,0 1 0 0 0,-1 1 0 0 0,1-1 1 0 0,0 2-1 0 0,0-1 0 0 0,11 3 0 0 0,-11 0-1119 0 0,-5 2-8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1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42 156 14024 0 0,'-42'-2'7143'0'0,"48"-1"-6528"0"0,6 2-295 0 0,-1 0 0 0 0,1 0-1 0 0,21 2 1 0 0,-2 1 9 0 0,45-2 236 0 0,206-5 1343 0 0,-99 0-484 0 0,-182 5-1405 0 0,-1 0-1 0 0,1 0 1 0 0,0 0-1 0 0,-1 0 1 0 0,1 0 0 0 0,-1 0-1 0 0,1 0 1 0 0,-1 0-1 0 0,1 0 1 0 0,-1 0 0 0 0,1-1-1 0 0,-1 1 1 0 0,1 0-1 0 0,-1 0 1 0 0,1-1-1 0 0,-1 1 1 0 0,1 0 0 0 0,-1 0-1 0 0,1-1 1 0 0,-1 1-1 0 0,0-1 1 0 0,1 1 0 0 0,-1 0-1 0 0,0-1 1 0 0,1 1-1 0 0,-1-1 1 0 0,0 1-1 0 0,0-1 1 0 0,1 1 0 0 0,-1-1-1 0 0,0 1 1 0 0,0-1-1 0 0,0 1 1 0 0,1-1 0 0 0,-1 1-1 0 0,0-2 1 0 0,0 1 4 0 0,0 0 0 0 0,0 0 0 0 0,0-1 1 0 0,-1 1-1 0 0,1 0 0 0 0,0 0 1 0 0,0 0-1 0 0,-1-1 0 0 0,1 1 0 0 0,-1 0 1 0 0,1 0-1 0 0,-1 0 0 0 0,-1-2 0 0 0,-3-3 14 0 0,0 1-1 0 0,-1-1 0 0 0,1 1 0 0 0,-1 1 0 0 0,0-1 1 0 0,-1 1-1 0 0,-9-5 0 0 0,-53-22 97 0 0,29 15 112 0 0,32 13-230 0 0,1-1 0 0 0,0 2-1 0 0,-1-1 1 0 0,0 1 0 0 0,0 0-1 0 0,-14-1 1 0 0,14 3-190 0 0,3 0 205 0 0,4 0 227 0 0,-3 5-172 0 0,3-5-78 0 0,1 1-1 0 0,0 0 0 0 0,-1-1 0 0 0,1 1 0 0 0,0-1 0 0 0,0 1 0 0 0,0-1 0 0 0,0 1 0 0 0,0 0 0 0 0,0-1 0 0 0,0 1 1 0 0,0-1-1 0 0,0 1 0 0 0,0 0 0 0 0,0-1 0 0 0,0 1 0 0 0,0-1 0 0 0,0 1 0 0 0,0 0 0 0 0,0-1 0 0 0,1 1 1 0 0,-1-1-1 0 0,0 1 0 0 0,1-1 0 0 0,-1 1 0 0 0,0-1 0 0 0,1 1 0 0 0,-1-1 0 0 0,0 1 0 0 0,1-1 0 0 0,-1 1 0 0 0,1-1 1 0 0,-1 0-1 0 0,1 1 0 0 0,3 1 19 0 0,0 0 1 0 0,0 0 0 0 0,1-1-1 0 0,-1 0 1 0 0,0 0-1 0 0,0 0 1 0 0,1 0 0 0 0,7 0-1 0 0,13 3 102 0 0,-2 1 27 0 0,37 3 0 0 0,-16-3-1 0 0,-24-2-40 0 0,31 9-1 0 0,-42-9-65 0 0,0 0-1 0 0,-1 0 0 0 0,0 1 1 0 0,1 0-1 0 0,-2 1 0 0 0,9 5 1 0 0,-15-9-40 0 0,1-1 0 0 0,-1 1 1 0 0,0 0-1 0 0,0 0 0 0 0,0 0 1 0 0,0 1-1 0 0,0-1 0 0 0,0 0 1 0 0,0 0-1 0 0,0 0 0 0 0,0 1 1 0 0,-1-1-1 0 0,1 0 0 0 0,0 1 0 0 0,-1-1 1 0 0,1 1-1 0 0,-1-1 0 0 0,0 1 1 0 0,1-1-1 0 0,-1 1 0 0 0,0-1 1 0 0,0 2-1 0 0,0-1 16 0 0,-1 0 0 0 0,1 0-1 0 0,-1 1 1 0 0,0-2 0 0 0,0 1-1 0 0,0 0 1 0 0,0 0 0 0 0,0 0 0 0 0,0 0-1 0 0,0-1 1 0 0,-1 1 0 0 0,1 0 0 0 0,-3 2-1 0 0,-5 3 68 0 0,0 0-1 0 0,-1 0 0 0 0,0-1 1 0 0,-15 7-1 0 0,-20 9-69 0 0,-89 50 88 0 0,64-27-433 0 0,69-45-23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1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80 15776 0 0,'0'0'771'0'0,"8"0"47"0"0,5-3-696 0 0,0 0 1 0 0,0 0 0 0 0,-1-2-1 0 0,1 1 1 0 0,15-9 0 0 0,15-6 810 0 0,-24 12-791 0 0,30-10 399 0 0,-43 15-1144 0 0,0 1-1 0 0,0 0 1 0 0,10 0-1 0 0,-7 3-5683 0 0</inkml:trace>
  <inkml:trace contextRef="#ctx0" brushRef="#br0" timeOffset="1">10 326 16959 0 0,'-6'12'1810'0'0,"6"-10"-1712"0"0,-1-1 0 0 0,1 0 0 0 0,-1 0 0 0 0,1 0 1 0 0,-1 0-1 0 0,1 0 0 0 0,0 1 0 0 0,0-1 0 0 0,0 0 1 0 0,-1 0-1 0 0,1 1 0 0 0,0-1 0 0 0,1 0 0 0 0,-1 0 0 0 0,0 1 1 0 0,0-1-1 0 0,1 2 0 0 0,0-1 252 0 0,1 0 0 0 0,0 0 0 0 0,-1 0 1 0 0,1 0-1 0 0,0 0 0 0 0,0 0 0 0 0,0-1 0 0 0,3 3 0 0 0,-1-1-90 0 0,1-1 0 0 0,-1 1 1 0 0,0-1-1 0 0,1 0 0 0 0,0 0 0 0 0,-1-1 0 0 0,1 0 0 0 0,9 2 0 0 0,43 2 716 0 0,-40-5-807 0 0,20 2-473 0 0,0-3 1 0 0,0-1 0 0 0,63-11-1 0 0,-53-2-2056 0 0,-29 9 416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1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15200 0 0,'-1'1'248'0'0,"0"1"0"0"0,1 0 0 0 0,-1 1 0 0 0,1-1 1 0 0,-1 0-1 0 0,1 0 0 0 0,0 0 0 0 0,0 0 0 0 0,0 0 1 0 0,0 0-1 0 0,1 0 0 0 0,-1 0 0 0 0,1 3 0 0 0,12 27 4747 0 0,-2-5-3762 0 0,14 30-568 0 0,-19-41-89 0 0,1 0 0 0 0,13 23 0 0 0,-18-35-800 0 0,1 0 1 0 0,0-1 0 0 0,-1 1 0 0 0,2 0-1 0 0,-1-1 1 0 0,0 0 0 0 0,1 1 0 0 0,-1-1-1 0 0,1-1 1 0 0,0 1 0 0 0,0 0 0 0 0,0-1-1 0 0,0 0 1 0 0,6 2 0 0 0,-2-3-1308 0 0</inkml:trace>
  <inkml:trace contextRef="#ctx0" brushRef="#br0" timeOffset="1">237 43 18143 0 0,'-19'12'650'0'0,"-1"0"0"0"0,1 2-1 0 0,1 0 1 0 0,-24 24-1 0 0,-68 79 871 0 0,101-101-3061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1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15664 0 0,'-1'1'356'0'0,"-6"3"163"0"0,-38 26 239 0 0,41-27-589 0 0,0 1-1 0 0,1-1 0 0 0,-1 1 1 0 0,1-1-1 0 0,-1 1 1 0 0,1 0-1 0 0,0 0 0 0 0,-3 7 1 0 0,-7 14 1342 0 0,9-18-1325 0 0,1 0 0 0 0,-1 0 0 0 0,1 1 0 0 0,0-1-1 0 0,-3 15 1 0 0,7 0-186 0 0,1-7 0 0 0,-2-14 14 0 0,0-1-1 0 0,0 1 1 0 0,0 0-1 0 0,0-1 0 0 0,0 1 1 0 0,0 0-1 0 0,1-1 1 0 0,-1 1-1 0 0,0-1 0 0 0,1 1 1 0 0,-1-1-1 0 0,0 1 1 0 0,1 0-1 0 0,-1-1 0 0 0,1 1 1 0 0,-1-1-1 0 0,1 1 1 0 0,-1-1-1 0 0,1 0 0 0 0,-1 1 1 0 0,1-1-1 0 0,-1 0 1 0 0,1 1-1 0 0,-1-1 0 0 0,1 0 1 0 0,0 1-1 0 0,-1-1 0 0 0,1 0 1 0 0,0 0-1 0 0,-1 0 1 0 0,1 0-1 0 0,-1 0 0 0 0,1 0 1 0 0,0 0-1 0 0,-1 0 1 0 0,1 0-1 0 0,0 0 0 0 0,-1 0 1 0 0,1 0-1 0 0,1 0 1 0 0,25-7 1351 0 0,-18 3-1119 0 0,0-2 0 0 0,0 1 0 0 0,0-1 0 0 0,-1-1 0 0 0,0 0-1 0 0,0 0 1 0 0,0 0 0 0 0,11-16 0 0 0,-10 12-267 0 0,-4 4 678 0 0,1 0 1 0 0,11-11 1024 0 0,-4 23-562 0 0,-9-2-1230 0 0,0 0-1 0 0,-1 0 1 0 0,1 0 0 0 0,-1 1 0 0 0,0-1-1 0 0,0 1 1 0 0,0 0 0 0 0,0-1-1 0 0,-1 1 1 0 0,3 7 0 0 0,10 13-3130 0 0,-7-14 1395 0 0,-2-1-241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2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3 246 18655 0 0,'0'0'430'0'0,"-2"-17"1171"0"0,2 11-1377 0 0,1 1 0 0 0,0-1 0 0 0,0 1 0 0 0,3-9 0 0 0,1-5 1451 0 0,-4 15-1422 0 0,1 0 0 0 0,-1 1 1 0 0,1 0-1 0 0,-1-1 1 0 0,1 1-1 0 0,0 0 1 0 0,3-4-1 0 0,9-15 950 0 0,-10 15-957 0 0,1 0 0 0 0,0 0 0 0 0,1 0 0 0 0,-1 0 0 0 0,1 1 0 0 0,0 0 0 0 0,1 0 0 0 0,0 1 0 0 0,0 0 0 0 0,0 0 0 0 0,9-5 0 0 0,-15 10-246 0 0,-1 0 0 0 0,0-1 0 0 0,1 1 0 0 0,-1 0 0 0 0,0 0 0 0 0,1 0 0 0 0,-1 0 0 0 0,1-1 0 0 0,-1 1 0 0 0,0 0 0 0 0,1 0 0 0 0,-1 0 0 0 0,1 0 0 0 0,-1 0 0 0 0,1 0 0 0 0,-1 0 0 0 0,0 0 0 0 0,1 0 0 0 0,-1 0 0 0 0,1 0 0 0 0,-1 1 0 0 0,1-1 0 0 0,-1 0 0 0 0,0 0 0 0 0,1 0 0 0 0,-1 0 0 0 0,0 1 0 0 0,1-1 0 0 0,-1 0 0 0 0,1 1 0 0 0,7 11 0 0 0,-2-5 0 0 0,-2-4 0 0 0,-3-2 0 0 0,0-1 0 0 0,-1 1 0 0 0,1 0 0 0 0,0-1 0 0 0,0 1 0 0 0,0 0 0 0 0,-1 0 0 0 0,1 0 0 0 0,0-1 0 0 0,-1 1 0 0 0,1 0 0 0 0,-1 0 0 0 0,1 0 0 0 0,-1 0 0 0 0,0 0 0 0 0,1 0 0 0 0,-1 0 0 0 0,0 0 0 0 0,1 0 0 0 0,-1 2 0 0 0,0-3 0 0 0,0 0 0 0 0,0 1 0 0 0,0-1 0 0 0,0 0 0 0 0,0 1 0 0 0,0-1 0 0 0,0 0 0 0 0,0 1 0 0 0,1-1 0 0 0,-1 0 0 0 0,0 0 0 0 0,0 1 0 0 0,0-1 0 0 0,0 0 0 0 0,1 0 0 0 0,-1 1 0 0 0,0-1 0 0 0,0 0 0 0 0,1 0 0 0 0,-1 1 0 0 0,0-1 0 0 0,0 0 0 0 0,1 0 0 0 0,-1 0 0 0 0,0 0 0 0 0,0 0 0 0 0,1 1 0 0 0,-1-1 0 0 0,0 0 0 0 0,1 0 0 0 0,-1 0 0 0 0,0 0 0 0 0,1 0 0 0 0,-1 0 0 0 0,0 0 0 0 0,1 0 0 0 0,-1 0 0 0 0,0 0 0 0 0,1 0 0 0 0,-1 0 0 0 0,0 0 0 0 0,0 0 0 0 0,1-1 0 0 0,-1 1 0 0 0,7-4 0 0 0,1-4 9 0 0,0 0-1 0 0,8-11 0 0 0,-12 13 19 0 0,1-1-1 0 0,0 2 1 0 0,0-1-1 0 0,0 1 1 0 0,1 0-1 0 0,0 0 1 0 0,8-5-1 0 0,-13 10-32 0 0,-1-1 0 0 0,1 1 0 0 0,0-1-1 0 0,0 1 1 0 0,0 0 0 0 0,0-1-1 0 0,0 1 1 0 0,0 0 0 0 0,0 0 0 0 0,0 0-1 0 0,0-1 1 0 0,0 1 0 0 0,0 0-1 0 0,0 1 1 0 0,0-1 0 0 0,0 0-1 0 0,0 0 1 0 0,0 0 0 0 0,0 1 0 0 0,0-1-1 0 0,0 0 1 0 0,0 1 0 0 0,0-1-1 0 0,0 1 1 0 0,0-1 0 0 0,-1 1 0 0 0,1-1-1 0 0,0 1 1 0 0,1 1 0 0 0,0 0 41 0 0,1 1 0 0 0,-1 0 0 0 0,0 0-1 0 0,0 0 1 0 0,3 7 0 0 0,-3-6 19 0 0,2 5-251 0 0,0-1 0 0 0,-1 1 0 0 0,4 17 1 0 0,0-3-1667 0 0,-4-8 113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2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37 14280 0 0,'0'-10'238'0'0,"0"7"-105"0"0,0 0-1 0 0,0 0 0 0 0,0 0 1 0 0,0 0-1 0 0,-1 0 0 0 0,1 1 1 0 0,-2-5-1 0 0,0 36 961 0 0,6 278 1831 0 0,-1-99-2445 0 0,-2-64 3590 0 0,0-145-4000 0 0,0 0 0 0 0,0 0 0 0 0,1 0 0 0 0,-1 0 0 0 0,0 0-1 0 0,1 0 1 0 0,-1 1 0 0 0,1-1 0 0 0,-1 0 0 0 0,1 1 0 0 0,-1-1 0 0 0,3 0 0 0 0,0 0 67 0 0,6-4-104 0 0,-1 1 1 0 0,1 1-1 0 0,0 0 0 0 0,0 0 1 0 0,0 1-1 0 0,19-2 0 0 0,65 2 154 0 0,-59 3-165 0 0,20 1 8 0 0,-34-1-3 0 0,1 0 0 0 0,-1-1 0 0 0,30-5 1 0 0,-51 5-19 0 0,0 0 0 0 0,1 0 1 0 0,-1 0-1 0 0,0 0 1 0 0,0 0-1 0 0,0 0 0 0 0,1 0 1 0 0,-1 0-1 0 0,0 0 1 0 0,0 0-1 0 0,0 0 0 0 0,1 0 1 0 0,-1 0-1 0 0,0-1 1 0 0,0 1-1 0 0,0 0 0 0 0,0 0 1 0 0,1 0-1 0 0,-1 0 0 0 0,0 0 1 0 0,0 0-1 0 0,0-1 1 0 0,0 1-1 0 0,0 0 0 0 0,1 0 1 0 0,-1 0-1 0 0,0 0 1 0 0,0-1-1 0 0,0 1 0 0 0,0 0 1 0 0,0 0-1 0 0,0 0 1 0 0,0-1-1 0 0,0 1 0 0 0,0 0 1 0 0,0 0-1 0 0,0 0 1 0 0,0-1-1 0 0,0 1 0 0 0,0 0 1 0 0,0 0-1 0 0,0 0 1 0 0,0-1-1 0 0,-8-9 135 0 0,-15-9-25 0 0,-15-4 200 0 0,22 14-9 0 0,1-1-1 0 0,-25-21 1 0 0,34 27-309 0 0,6 3 4 0 0,0 1-1 0 0,0 0 0 0 0,0-1 1 0 0,0 1-1 0 0,0 0 0 0 0,0-1 1 0 0,0 1-1 0 0,0 0 0 0 0,0-1 1 0 0,0 1-1 0 0,0 0 0 0 0,0-1 1 0 0,0 1-1 0 0,1 0 0 0 0,-1-1 1 0 0,0 1-1 0 0,0 0 0 0 0,0 0 1 0 0,0-1-1 0 0,1 1 0 0 0,-1 0 1 0 0,0-1-1 0 0,0 1 0 0 0,1 0 1 0 0,-1 0-1 0 0,0 0 1 0 0,0-1-1 0 0,1 1 0 0 0,-1 0 1 0 0,0 0-1 0 0,1 0 0 0 0,-1 0 1 0 0,0-1-1 0 0,1 1 0 0 0,-1 0 8 0 0,4-2 26 0 0,0 0 0 0 0,0 0 0 0 0,0 0 0 0 0,1 1 0 0 0,-1 0-1 0 0,0-1 1 0 0,1 1 0 0 0,-1 1 0 0 0,0-1 0 0 0,1 1 0 0 0,-1 0 0 0 0,1 0 0 0 0,-1 0-1 0 0,1 0 1 0 0,-1 1 0 0 0,8 2 0 0 0,-9-3-29 0 0,-1 1 0 0 0,1 0 0 0 0,-1 0 0 0 0,1 0 0 0 0,-1 0 0 0 0,0 1 1 0 0,1-1-1 0 0,-1 1 0 0 0,0-1 0 0 0,0 1 0 0 0,0 0 0 0 0,0-1 0 0 0,0 1 0 0 0,-1 0 0 0 0,1 0 0 0 0,0 1 0 0 0,-1-1 0 0 0,0 0 1 0 0,1 1-1 0 0,-1-1 0 0 0,0 0 0 0 0,0 1 0 0 0,0-1 0 0 0,-1 1 0 0 0,1-1 0 0 0,-1 1 0 0 0,1 0 0 0 0,-1-1 0 0 0,0 4 0 0 0,0 1 25 0 0,-1 0-1 0 0,0 0 0 0 0,-1 0 0 0 0,1-1 1 0 0,-1 1-1 0 0,0-1 0 0 0,-1 1 0 0 0,0-1 0 0 0,-5 9 1 0 0,0 0-13 0 0,-2-1 1 0 0,-18 22-1 0 0,13-20-1026 0 0,0-1 0 0 0,-28 23 0 0 0,31-30-933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3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15 174 11976 0 0,'-1'1'542'0'0,"1"1"-383"0"0,-1-1 0 0 0,1 0 0 0 0,-1 0 1 0 0,0 0-1 0 0,0 0 0 0 0,1 0 0 0 0,-1 0 0 0 0,0 0 1 0 0,0 0-1 0 0,0 0 0 0 0,0-1 0 0 0,-2 3 1485 0 0,2 10 1915 0 0,0-9-3443 0 0,1 0-1 0 0,0-1 1 0 0,0 1 0 0 0,0 0-1 0 0,1 3 1 0 0,10 39 202 0 0,-4-17-273 0 0,-1 0-1 0 0,-2 0 0 0 0,2 36 1 0 0,-5-32 167 0 0,0-21 89 0 0,-1 0 0 0 0,0 0 0 0 0,-1 0 0 0 0,0 0 0 0 0,-4 18 1319 0 0,4-32-1536 0 0,0 1-1 0 0,0-1 1 0 0,0 1-1 0 0,0-1 1 0 0,0 0-1 0 0,1 1 1 0 0,-1-1 0 0 0,1 0-1 0 0,-1 0 1 0 0,1 1-1 0 0,-1-3 1 0 0,1 2-27 0 0,-2-16 158 0 0,0 0 0 0 0,1 0 1 0 0,1-1-1 0 0,1 1 0 0 0,3-21 0 0 0,-1 18-95 0 0,0-13 71 0 0,2 0 0 0 0,2 0 0 0 0,1 1 0 0 0,14-35 0 0 0,-14 47 115 0 0,0 0-1 0 0,21-34 1 0 0,-25 48-251 0 0,0 1-1 0 0,1 0 1 0 0,0 0 0 0 0,0 1 0 0 0,0-1-1 0 0,1 1 1 0 0,-1 0 0 0 0,1 1 0 0 0,1-1-1 0 0,-1 1 1 0 0,0 0 0 0 0,9-3-1 0 0,-13 6-52 0 0,-1 1-1 0 0,1-1 0 0 0,-1 0 0 0 0,1 1 1 0 0,-1 0-1 0 0,1-1 0 0 0,-1 1 0 0 0,1 0 1 0 0,0 0-1 0 0,-1 0 0 0 0,1 0 0 0 0,-1 0 1 0 0,1 0-1 0 0,0 0 0 0 0,-1 0 0 0 0,1 1 1 0 0,-1-1-1 0 0,1 1 0 0 0,-1-1 0 0 0,1 1 0 0 0,-1 0 1 0 0,1-1-1 0 0,-1 1 0 0 0,0 0 0 0 0,1 0 1 0 0,-1 0-1 0 0,0 0 0 0 0,0 0 0 0 0,0 0 1 0 0,0 1-1 0 0,0-1 0 0 0,0 0 0 0 0,0 0 1 0 0,1 2-1 0 0,0 1 1 0 0,0 0 0 0 0,-1 0 0 0 0,1 0 0 0 0,-1 0 0 0 0,0 0-1 0 0,0 0 1 0 0,0 1 0 0 0,0-1 0 0 0,-1 0 0 0 0,0 0 0 0 0,0 8 0 0 0,-1 3 11 0 0,1-10-5 0 0,0 0 1 0 0,0 0-1 0 0,-1 1 1 0 0,0-1 0 0 0,-2 8-1 0 0,-3 2 15 0 0,-1 0-1 0 0,-1 0 1 0 0,0-1 0 0 0,0 0-1 0 0,-2 0 1 0 0,-20 22 0 0 0,19-24-961 0 0,0-2 0 0 0,-14 10 1 0 0,17-14-1853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3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73 19351 0 0,'0'0'439'0'0,"-15"0"1065"0"0,-9-6-1311 0 0,18 4-10 0 0,0 1 0 0 0,0 0 0 0 0,0 0 0 0 0,-7-1 0 0 0,5 2-13 0 0,1 1 0 0 0,-1 0 0 0 0,1 0 0 0 0,-1 0-1 0 0,1 1 1 0 0,0 0 0 0 0,0 0 0 0 0,-12 6 0 0 0,16-7-106 0 0,0 1 0 0 0,0 0 0 0 0,0-1 1 0 0,1 1-1 0 0,-1 0 0 0 0,0 1 0 0 0,1-1 0 0 0,0 0 0 0 0,-1 1 0 0 0,1-1 0 0 0,0 1 1 0 0,1 0-1 0 0,-1 0 0 0 0,0 0 0 0 0,1 0 0 0 0,-1 0 0 0 0,1 0 0 0 0,0 0 0 0 0,0 0 1 0 0,0 0-1 0 0,1 1 0 0 0,-1 3 0 0 0,0-1-50 0 0,1 0 1 0 0,0-1-1 0 0,0 1 1 0 0,0 0-1 0 0,1 0 1 0 0,0 0-1 0 0,3 11 1 0 0,-3-16-14 0 0,-1 1 0 0 0,1-1 0 0 0,-1 0 0 0 0,1 1 0 0 0,0-1 0 0 0,0 0 0 0 0,0 0 0 0 0,0 0 0 0 0,0 0 0 0 0,0 1 0 0 0,0-1 0 0 0,0 0 0 0 0,0-1 0 0 0,0 1 0 0 0,0 0 0 0 0,1 0 0 0 0,-1 0 0 0 0,0-1 0 0 0,1 1 0 0 0,-1-1 1 0 0,0 1-1 0 0,1-1 0 0 0,-1 1 0 0 0,1-1 0 0 0,-1 0 0 0 0,1 0 0 0 0,-1 0 0 0 0,1 0 0 0 0,-1 0 0 0 0,1 0 0 0 0,-1 0 0 0 0,1 0 0 0 0,-1 0 0 0 0,0-1 0 0 0,4 0 0 0 0,-1-1 6 0 0,0-1-1 0 0,0 1 1 0 0,0-1-1 0 0,0 1 0 0 0,-1-1 1 0 0,1-1-1 0 0,-1 1 1 0 0,0 0-1 0 0,6-8 1 0 0,-8 10 2 0 0,19-25 1196 0 0,-14 17-1002 0 0,0 1 1 0 0,0 0-1 0 0,1 1 0 0 0,0-1 1 0 0,9-6-1 0 0,-15 13-152 0 0,0 0 1 0 0,0 1 0 0 0,1-1-1 0 0,-1 0 1 0 0,0 1-1 0 0,1-1 1 0 0,-1 1 0 0 0,0-1-1 0 0,1 1 1 0 0,-1 0-1 0 0,1 0 1 0 0,-1 0 0 0 0,1-1-1 0 0,-1 1 1 0 0,0 1-1 0 0,1-1 1 0 0,-1 0 0 0 0,1 0-1 0 0,-1 0 1 0 0,1 1 0 0 0,-1-1-1 0 0,0 1 1 0 0,1-1-1 0 0,-1 1 1 0 0,0-1 0 0 0,0 1-1 0 0,1 0 1 0 0,-1 0-1 0 0,0 0 1 0 0,0-1 0 0 0,0 1-1 0 0,0 0 1 0 0,1 2-1 0 0,5 4-108 0 0,-1 0 0 0 0,-1 1 0 0 0,1-1 0 0 0,4 11 0 0 0,0-2 193 0 0,-8-12-186 0 0,0-1 0 0 0,1 0-1 0 0,-1 0 1 0 0,1 0 0 0 0,0-1 0 0 0,-1 1-1 0 0,1-1 1 0 0,0 1 0 0 0,1-1 0 0 0,-1 0-1 0 0,4 2 1 0 0,-5-3-163 0 0,-1-1 0 0 0,1 0 0 0 0,-1 1 0 0 0,1-1 0 0 0,-1 0 0 0 0,1 0 0 0 0,-1 0 0 0 0,1 0 0 0 0,-1 0 0 0 0,1 0 0 0 0,-1-1-1 0 0,1 1 1 0 0,-1 0 0 0 0,1-1 0 0 0,-1 1 0 0 0,1-1 0 0 0,-1 1 0 0 0,0-1 0 0 0,1 0 0 0 0,-1 0 0 0 0,0 1 0 0 0,0-1 0 0 0,1 0 0 0 0,-1 0 0 0 0,0 0 0 0 0,0-1 0 0 0,0 1 0 0 0,0 0-1 0 0,0 0 1 0 0,1-2 0 0 0,13-21-2959 0 0,-12 19 2990 0 0,0 0 1 0 0,0 0 0 0 0,0 0 0 0 0,1 1-1 0 0,-1-1 1 0 0,1 1 0 0 0,8-6 0 0 0,-12 9 255 0 0,0 1 1 0 0,0 0 0 0 0,1 0-1 0 0,-1-1 1 0 0,0 1-1 0 0,1 0 1 0 0,-1 0 0 0 0,0 0-1 0 0,1 0 1 0 0,-1 0-1 0 0,1-1 1 0 0,-1 1 0 0 0,0 0-1 0 0,1 0 1 0 0,-1 0-1 0 0,0 0 1 0 0,1 0 0 0 0,-1 0-1 0 0,1 0 1 0 0,-1 0-1 0 0,0 0 1 0 0,1 1 0 0 0,-1-1-1 0 0,0 0 1 0 0,1 0-1 0 0,-1 0 1 0 0,1 0 0 0 0,-1 1-1 0 0,7 10 1935 0 0,-2 21-142 0 0,-5-26-2244 0 0,2 34 1053 0 0,-2-28-98 0 0,4 24 0 0 0,-4-35-510 0 0,0 0-1 0 0,0 1 0 0 0,0-1 1 0 0,0 1-1 0 0,0-1 0 0 0,-1 0 1 0 0,1 1-1 0 0,0-1 0 0 0,-2 4 1519 0 0,10-16-50 0 0,-2-1-1370 0 0,0 0 0 0 0,-1-1 0 0 0,4-19 0 0 0,-6 20-177 0 0,1 0 0 0 0,1 0-1 0 0,0 0 1 0 0,7-13 0 0 0,-3 10-419 0 0,3-5 876 0 0,15-19 0 0 0,-3 14-1724 0 0,-20 21 307 0 0,0 1 1 0 0,0 0-1 0 0,1 0 1 0 0,6-3-1 0 0,1 1-7895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4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19031 0 0,'0'0'1727'0'0,"8"11"-1303"0"0,-6-4-55 0 0,0 0-1 0 0,0 0 1 0 0,-1 1-1 0 0,0-1 0 0 0,0 0 1 0 0,0 8-1 0 0,3 27 822 0 0,17 105-574 0 0,-17-97-616 0 0,2 17 0 0 0,-6-66-41 0 0,2 11 41 0 0,0 22 1 0 0,-2-31-412 0 0,0 1-1 0 0,-1-1 1 0 0,1 0 0 0 0,-1 1-1 0 0,0-1 1 0 0,-1 5-1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4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4 305 12440 0 0,'0'0'957'0'0,"0"0"-624"0"0,0-1-216 0 0,-1 1 0 0 0,1 0-1 0 0,0 0 1 0 0,0 0 0 0 0,-1-1 0 0 0,1 1-1 0 0,0 0 1 0 0,0 0 0 0 0,0-1 0 0 0,0 1-1 0 0,-1 0 1 0 0,1-1 0 0 0,0 1 0 0 0,0 0-1 0 0,0-1 1 0 0,0 1 0 0 0,0 0 0 0 0,0-1-1 0 0,0 1 1 0 0,0 0 0 0 0,0-1 0 0 0,0 1-1 0 0,0 0 1 0 0,0 0 0 0 0,0-1 0 0 0,0 1-1 0 0,0 0 1 0 0,0-1 0 0 0,0 1 0 0 0,0 0-1 0 0,0-1 1 0 0,1 1 0 0 0,-1 0 0 0 0,0-1-1 0 0,0 1 1 0 0,0 0 0 0 0,1-1 0 0 0,6-7 4937 0 0,-7 8-4990 0 0,4-4 341 0 0,0 1 1 0 0,1 0 0 0 0,-1 1-1 0 0,1-1 1 0 0,-1 1 0 0 0,1-1-1 0 0,0 1 1 0 0,7-2 0 0 0,44-7-49 0 0,-28 6-655 0 0,-7 2-1454 0 0,-3 0-4192 0 0,2-1-2355 0 0</inkml:trace>
  <inkml:trace contextRef="#ctx0" brushRef="#br0" timeOffset="1">570 0 23039 0 0,'-6'6'1760'0'0,"4"1"-1630"0"0,0-1-1 0 0,1 0 1 0 0,0 1-1 0 0,0-1 1 0 0,0 1-1 0 0,1-1 1 0 0,0 1-1 0 0,1 6 0 0 0,-1 21 914 0 0,0 49 1005 0 0,0 3-1440 0 0,-1-72-638 0 0,2 0-1 0 0,0 0 0 0 0,3 18 1 0 0,-1-13-677 0 0,-3-17 489 0 0,1 0-1 0 0,-1-1 1 0 0,1 1 0 0 0,-1 0 0 0 0,1-1-1 0 0,0 1 1 0 0,0 0 0 0 0,1 2 0 0 0,2 1-805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7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0 7832 0 0,'-37'7'822'0'0,"-22"7"8075"0"0,53-12-8117 0 0,-1-1 0 0 0,1 1 0 0 0,-15 0 4272 0 0,30-2-4445 0 0,4-2-229 0 0,0 1-1 0 0,1 1 1 0 0,-1 1 0 0 0,23 3-1 0 0,5 0 189 0 0,242-6 939 0 0,-200 0-1231 0 0,100-6 241 0 0,67-2 578 0 0,121 3-773 0 0,-292 13-320 0 0,-70-3-70 0 0,-7-3 17 0 0,0 1 1 0 0,-1 0 0 0 0,1-1-1 0 0,0 1 1 0 0,0-1-1 0 0,0 1 1 0 0,0-1-1 0 0,0 0 1 0 0,0 0-1 0 0,0 0 1 0 0,0 0 0 0 0,3 0-1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29 9672 0 0,'0'0'874'0'0,"-3"-14"3886"0"0,2 13-4498 0 0,0 0-1 0 0,1-1 1 0 0,-1 1-1 0 0,-1 0 1 0 0,1 0-1 0 0,0 0 1 0 0,0 1-1 0 0,0-1 1 0 0,0 0 0 0 0,-1 0-1 0 0,1 1 1 0 0,0-1-1 0 0,-1 0 1 0 0,1 1-1 0 0,-1 0 1 0 0,1-1-1 0 0,-2 1 1 0 0,0 0-6 0 0,0 0 1 0 0,0 0-1 0 0,0 1 1 0 0,0 0-1 0 0,0-1 1 0 0,0 1-1 0 0,-3 2 1 0 0,-12 5 299 0 0,2 1 0 0 0,-1 1 0 0 0,1 0 0 0 0,0 1 0 0 0,-14 13 0 0 0,18-13-448 0 0,-22 22 0 0 0,29-28 33 0 0,1 1 1 0 0,0-1-1 0 0,0 1 0 0 0,0 0 1 0 0,0 0-1 0 0,-4 11 0 0 0,8-15-106 0 0,-1 0 0 0 0,0 0 0 0 0,1 0 0 0 0,-1 0 0 0 0,1-1 0 0 0,0 1 0 0 0,-1 0 0 0 0,1 0 0 0 0,0 0-1 0 0,0 0 1 0 0,0 0 0 0 0,1 0 0 0 0,-1 0 0 0 0,0 0 0 0 0,1 0 0 0 0,-1-1 0 0 0,1 1 0 0 0,0 0 0 0 0,0 0 0 0 0,-1 0 0 0 0,1-1 0 0 0,0 1-1 0 0,0-1 1 0 0,1 1 0 0 0,1 2 0 0 0,1-1-26 0 0,0 0 1 0 0,-1-1-1 0 0,2 1 0 0 0,-1-1 0 0 0,0 0 0 0 0,0 0 1 0 0,1 0-1 0 0,-1-1 0 0 0,6 2 0 0 0,16 5 111 0 0,19 5 424 0 0,-39-12-467 0 0,-1 0-1 0 0,1 1 0 0 0,0 0 1 0 0,-1 0-1 0 0,1 0 1 0 0,-1 1-1 0 0,0 0 1 0 0,0 0-1 0 0,0 0 1 0 0,0 0-1 0 0,6 7 0 0 0,-7-7-37 0 0,-2 0 0 0 0,1 1 0 0 0,0-1-1 0 0,-1 1 1 0 0,1-1 0 0 0,-1 1 0 0 0,0 0-1 0 0,-1 0 1 0 0,1 0 0 0 0,0 0 0 0 0,-1 0-1 0 0,0 0 1 0 0,0 0 0 0 0,0 0 0 0 0,-1 1-1 0 0,1 6 1 0 0,-2-1 12 0 0,0 0 0 0 0,0 0 0 0 0,-1 0 0 0 0,-1 0 0 0 0,1 0 0 0 0,-2-1 0 0 0,1 1 0 0 0,-1-1 0 0 0,-1 0 0 0 0,-7 12 0 0 0,5-10-53 0 0,-1 0 1 0 0,0 0-1 0 0,-1-1 0 0 0,0 0 0 0 0,-1 0 0 0 0,0-1 1 0 0,-15 11-1 0 0,19-16-821 0 0,-13 8 1541 0 0,13-9-4237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8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29 2304 0 0,'-11'-18'16003'0'0,"22"9"-12995"0"0,-7 8-2833 0 0,0 1 0 0 0,0 0-1 0 0,0 0 1 0 0,0 0 0 0 0,0 0-1 0 0,0 1 1 0 0,0-1-1 0 0,5 3 1 0 0,1-1 81 0 0,28 6-76 0 0,-27-5-129 0 0,0 0 0 0 0,0-1 0 0 0,22 1 0 0 0,-22-3 152 0 0,0 0-1 0 0,0 1 1 0 0,0 0-1 0 0,0 1 1 0 0,-1 0-1 0 0,1 1 1 0 0,-1 0-1 0 0,20 9 1 0 0,-28-11-200 0 0,-1 0 0 0 0,0 0 1 0 0,0 1-1 0 0,0-1 0 0 0,0 0 0 0 0,-1 1 0 0 0,1-1 1 0 0,0 0-1 0 0,0 1 0 0 0,-1-1 0 0 0,1 1 0 0 0,-1-1 1 0 0,1 1-1 0 0,-1 0 0 0 0,0-1 0 0 0,0 1 0 0 0,0-1 1 0 0,0 1-1 0 0,0 0 0 0 0,0-1 0 0 0,0 1 0 0 0,-1 2 1 0 0,1 1 18 0 0,-1 0 1 0 0,0-1-1 0 0,0 1 1 0 0,0 0 0 0 0,-5 9-1 0 0,-3 1 168 0 0,0 0 0 0 0,-1-1-1 0 0,-19 22 1 0 0,-40 34 663 0 0,67-68-849 0 0,-91 83 396 0 0,90-83-422 0 0,1 0-5 0 0,0-1 0 0 0,1 1 0 0 0,-1 0 0 0 0,0 0 0 0 0,1 0 1 0 0,-1 0-1 0 0,1 0 0 0 0,-2 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9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15200 0 0,'0'0'1378'0'0,"3"15"77"0"0,-2-1-903 0 0,-1 0 0 0 0,0 0 1 0 0,-1 0-1 0 0,-4 24 0 0 0,-2 9-172 0 0,-7 51 110 0 0,0-5-301 0 0,7-49-184 0 0,5-35-22 0 0,0 0-1 0 0,1 1 1 0 0,0-1 0 0 0,0 0-1 0 0,1 1 1 0 0,1-1 0 0 0,1 18-1 0 0,1-23-1067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9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0 123 9672 0 0,'0'0'2861'0'0,"6"-5"1344"0"0,-1 2-3541 0 0,0 0-1 0 0,1 0 1 0 0,-1 0 0 0 0,1 1-1 0 0,10-3 1 0 0,8-4-17 0 0,23-11-109 0 0,1 2 0 0 0,1 2 0 0 0,89-17 0 0 0,-104 30-1822 0 0,-20 3-176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5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90 11976 0 0,'0'0'922'0'0,"2"0"-384"0"0,2 1-120 0 0,-1 0 1 0 0,0-1 0 0 0,1 0 0 0 0,-1 0-1 0 0,0 0 1 0 0,1 0 0 0 0,-1-1 0 0 0,0 1 0 0 0,1-1-1 0 0,-1 0 1 0 0,6-2 0 0 0,39-20 1549 0 0,-25 11-1479 0 0,-15 8-363 0 0,16-8 799 0 0,41-13 0 0 0,-58 23-896 0 0,0 0 0 0 0,0 0 1 0 0,0 1-1 0 0,0 0 0 0 0,0 0 0 0 0,0 1 1 0 0,1 0-1 0 0,-1 0 0 0 0,0 0 0 0 0,0 1 0 0 0,8 2 1 0 0,-4 2-1462 0 0,-4 0-510 0 0</inkml:trace>
  <inkml:trace contextRef="#ctx0" brushRef="#br0" timeOffset="1">19 323 15376 0 0,'-5'5'347'0'0,"4"-4"-228"0"0,1 0 0 0 0,-1 0-1 0 0,0-1 1 0 0,0 1 0 0 0,0 0-1 0 0,-1 0 1 0 0,1 0 0 0 0,0-1-1 0 0,0 1 1 0 0,0-1 0 0 0,-2 1-1 0 0,15 10 2480 0 0,-7-9-2272 0 0,0 0 1 0 0,1 0 0 0 0,0 0-1 0 0,0-1 1 0 0,-1 0 0 0 0,1 0-1 0 0,0-1 1 0 0,0 1-1 0 0,0-1 1 0 0,11-2 0 0 0,4 1 212 0 0,239-16-390 0 0,-231 13-1840 0 0,-1-2-3801 0 0,-2-1-1767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0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12896 0 0,'0'0'997'0'0,"-2"17"1018"0"0,3-14-1362 0 0,0-1 1 0 0,-1 0-1 0 0,1 1 1 0 0,0-1-1 0 0,0 0 1 0 0,3 4-1 0 0,18 22 2050 0 0,-13-18-2113 0 0,15 19-355 0 0,3-1-1 0 0,0-1 1 0 0,1-1-1 0 0,2-2 0 0 0,35 23 1 0 0,-61-45-553 0 0,0 1 1 0 0,0-1-1 0 0,0 0 1 0 0,9 2-1 0 0,2 0-5813 0 0,-2-1-1388 0 0</inkml:trace>
  <inkml:trace contextRef="#ctx0" brushRef="#br0" timeOffset="1">337 58 18919 0 0,'-16'8'623'0'0,"1"0"1"0"0,-1 1-1 0 0,-23 18 0 0 0,-12 7 724 0 0,26-19-1230 0 0,0 2 0 0 0,0 0 0 0 0,2 1 0 0 0,0 2 0 0 0,-25 27 0 0 0,45-44-443 0 0,1 0 0 0 0,0 0 0 0 0,0 0 0 0 0,0 1 1 0 0,1-1-1 0 0,-1 0 0 0 0,-1 4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0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15464 0 0,'-18'6'526'0'0,"1"1"1"0"0,1 0-1 0 0,-1 1 1 0 0,1 0-1 0 0,1 2 1 0 0,-1 0-1 0 0,1 0 1 0 0,1 2-1 0 0,-13 12 1 0 0,20-17-141 0 0,1 0 0 0 0,0 0 0 0 0,0 0 0 0 0,0 1 0 0 0,-6 12 0 0 0,11-18-379 0 0,-1 1-1 0 0,1-1 1 0 0,0 1 0 0 0,0 0 0 0 0,0 0-1 0 0,0-1 1 0 0,1 1 0 0 0,-1 0-1 0 0,1 0 1 0 0,-1 0 0 0 0,1 0 0 0 0,0 0-1 0 0,0 0 1 0 0,1 0 0 0 0,-1-1-1 0 0,0 1 1 0 0,1 0 0 0 0,0 0-1 0 0,0 0 1 0 0,0-1 0 0 0,1 5 0 0 0,-1-6 21 0 0,0 1 1 0 0,0-1-1 0 0,0 1 1 0 0,1-1-1 0 0,-1 0 1 0 0,0 1-1 0 0,0-1 1 0 0,1 0-1 0 0,-1 0 1 0 0,1 0-1 0 0,-1 0 1 0 0,1 0 0 0 0,-1 0-1 0 0,1 0 1 0 0,0 0-1 0 0,-1-1 1 0 0,1 1-1 0 0,2 0 1 0 0,0-1 73 0 0,-1 0 1 0 0,1 1 0 0 0,-1-2-1 0 0,0 1 1 0 0,1 0 0 0 0,-1-1 0 0 0,0 1-1 0 0,1-1 1 0 0,3-1 0 0 0,4-2 59 0 0,0-1 1 0 0,0 0 0 0 0,-1-1 0 0 0,15-11-1 0 0,85-68 1697 0 0,-109 84-1897 0 0,1 0-1 0 0,-1 0 1 0 0,0 1 0 0 0,1-1-1 0 0,-1 0 1 0 0,1 0 0 0 0,-1 1-1 0 0,1-1 1 0 0,-1 0 0 0 0,1 1-1 0 0,-1 0 1 0 0,1-1 0 0 0,0 1-1 0 0,-1 0 1 0 0,1 0 0 0 0,0 0-1 0 0,-1 0 1 0 0,1 0 0 0 0,-1 0 0 0 0,1 1-1 0 0,0-1 1 0 0,2 1 0 0 0,-2 0-214 0 0,-1 0 1 0 0,1 0-1 0 0,-1 0 1 0 0,1 1 0 0 0,-1-1-1 0 0,0 0 1 0 0,1 1 0 0 0,-1-1-1 0 0,0 1 1 0 0,0-1 0 0 0,0 1-1 0 0,0 0 1 0 0,0-1-1 0 0,0 1 1 0 0,-1 0 0 0 0,1 0-1 0 0,-1 0 1 0 0,1 3 0 0 0,2 4-1503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0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0 396 3224 0 0,'6'-13'7500'0'0,"-4"6"-5416"0"0,1-1 1 0 0,0 1 0 0 0,0-1-1 0 0,6-7 1 0 0,-4 8-869 0 0,0 0-1 0 0,0 0 1 0 0,11-10 0 0 0,-10 11-1033 0 0,1 0 0 0 0,0 1 1 0 0,-1 0-1 0 0,2 0 0 0 0,-1 1 1 0 0,1 0-1 0 0,-1 0 0 0 0,1 1 1 0 0,0-1-1 0 0,0 2 0 0 0,0-1 1 0 0,1 1-1 0 0,-1 1 0 0 0,1 0 1 0 0,11-1-1 0 0,-15 3-180 0 0,-1-1-1 0 0,1 1 1 0 0,-1 0 0 0 0,0 0-1 0 0,1 1 1 0 0,6 2-1 0 0,18 6 23 0 0,-27-10-24 0 0,0 0 0 0 0,-1 0 0 0 0,1 0-1 0 0,-1 0 1 0 0,1 0 0 0 0,0 0-1 0 0,-1 0 1 0 0,1-1 0 0 0,-1 1-1 0 0,1 0 1 0 0,-1-1 0 0 0,1 0 0 0 0,-1 1-1 0 0,1-1 1 0 0,-1 0 0 0 0,0 1-1 0 0,2-2 1 0 0,4-4 92 0 0,0 1-1 0 0,0 0 1 0 0,0 1-1 0 0,1 0 1 0 0,0 0 0 0 0,16-5-1 0 0,-23 9-110 0 0,1 0 1 0 0,0 0-1 0 0,0 0 1 0 0,0 0-1 0 0,-1 0 0 0 0,1 0 1 0 0,0 1-1 0 0,0-1 1 0 0,-1 1-1 0 0,1 0 0 0 0,0-1 1 0 0,0 1-1 0 0,-1 0 1 0 0,1 0-1 0 0,-1 0 0 0 0,1 0 1 0 0,-1 0-1 0 0,1 0 1 0 0,-1 0-1 0 0,0 1 0 0 0,0-1 1 0 0,1 1-1 0 0,-1-1 1 0 0,1 3-1 0 0,4 5-197 0 0,0 0 1 0 0,8 18-1 0 0,-13-24 182 0 0,1 1-55 0 0,0 1-425 0 0,0 0-1 0 0,1 0 1 0 0,0-1-1 0 0,0 1 1 0 0,4 4-1 0 0,-6-8 322 0 0,0 0-1 0 0,0 0 0 0 0,0 0 0 0 0,0 0 0 0 0,0-1 1 0 0,0 1-1 0 0,1 0 0 0 0,-1 0 0 0 0,0-1 1 0 0,0 1-1 0 0,1-1 0 0 0,-1 1 0 0 0,0-1 0 0 0,1 0 1 0 0,-1 1-1 0 0,1-1 0 0 0,-1 0 0 0 0,1 0 1 0 0,-1 0-1 0 0,0 0 0 0 0,1 0 0 0 0,-1 0 1 0 0,1-1-1 0 0,1 1 0 0 0,9-6-1630 0 0</inkml:trace>
  <inkml:trace contextRef="#ctx0" brushRef="#br0" timeOffset="1">687 1 7368 0 0,'0'0'568'0'0,"0"0"-530"0"0,-1 1 1 0 0,1-1 0 0 0,0 0-1 0 0,0 1 1 0 0,-1-1-1 0 0,1 1 1 0 0,0-1 0 0 0,0 1-1 0 0,0-1 1 0 0,0 1-1 0 0,0-1 1 0 0,0 1-1 0 0,0-1 1 0 0,0 1 0 0 0,0 0-1 0 0,0-1 1 0 0,0 1-1 0 0,0 0 1 0 0,2 3 1625 0 0,-1 0-1 0 0,0 1 1 0 0,0-1-1 0 0,0 0 1 0 0,0 7 0 0 0,-2 26 3078 0 0,-11 37-2298 0 0,11-70-2306 0 0,0 5-24 0 0,-2 0 77 0 0,1 1 0 0 0,0-1 0 0 0,1 1-1 0 0,1-1 1 0 0,-1 1 0 0 0,1 0-1 0 0,2 15 1 0 0,3 4-224 0 0,2 11-2990 0 0,-2-22-5848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4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127 189 12752 0 0,'-4'-1'172'0'0,"0"-1"0"0"0,0 1 0 0 0,0 1 0 0 0,0-1 0 0 0,0 0 0 0 0,0 1 0 0 0,0 0 0 0 0,-7 1 0 0 0,6-1-38 0 0,1 0-1 0 0,-1 0 1 0 0,1 0 0 0 0,-1 0 0 0 0,1-1-1 0 0,0 0 1 0 0,-1 0 0 0 0,-5-2 0 0 0,6 1 137 0 0,1 0 0 0 0,0 0 0 0 0,-1 0 0 0 0,1 0 0 0 0,0-1 0 0 0,0 1 0 0 0,-4-6 0 0 0,1 2 314 0 0,6 6-492 0 0,0-1 1 0 0,0 1-1 0 0,-1 0 1 0 0,1-1-1 0 0,0 1 1 0 0,0-1-1 0 0,0 1 1 0 0,0 0-1 0 0,0-1 1 0 0,0 1-1 0 0,0-1 1 0 0,0 1 0 0 0,0-1-1 0 0,0 1 1 0 0,0-1-1 0 0,0 1 1 0 0,0 0-1 0 0,0-1 1 0 0,0 1-1 0 0,0-1 1 0 0,0 1-1 0 0,0 0 1 0 0,1-1-1 0 0,-1 1 1 0 0,0-1-1 0 0,0 1 1 0 0,1 0-1 0 0,-1-1 1 0 0,0 1-1 0 0,0 0 1 0 0,1-1-1 0 0,-1 1 1 0 0,0 0-1 0 0,1-1 1 0 0,-1 1-1 0 0,14-9 1187 0 0,1 5-569 0 0,1 2 1 0 0,0 0-1 0 0,30 0 0 0 0,-15 2-196 0 0,836-48 3810 0 0,-139 13-3350 0 0,-359 29-253 0 0,-73 3-264 0 0,8-13-434 0 0,-280 15-38 0 0,-19 1 6 0 0,1 1 0 0 0,-1-2 1 0 0,1 1-1 0 0,-1-1 0 0 0,1 0 0 0 0,-1 0 0 0 0,6-2 0 0 0,-45 3-124 0 0,-125 15-4580 0 0,133-13 3217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5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11 12408 0 0,'0'0'1125'0'0,"-1"0"-928"0"0,1 0-122 0 0,-1 0-1 0 0,1 0 0 0 0,-1 0 1 0 0,1 0-1 0 0,-1 0 0 0 0,1 0 1 0 0,0 0-1 0 0,-1 0 0 0 0,1-1 1 0 0,-1 1-1 0 0,1 0 0 0 0,-1 0 1 0 0,1 0-1 0 0,0-1 0 0 0,-1 1 1 0 0,1 0-1 0 0,-1-1 0 0 0,1 1 1 0 0,0 0-1 0 0,0-1 0 0 0,-1 1 1 0 0,1 0-1 0 0,0-1 1 0 0,-1 1-1 0 0,1-1 0 0 0,0 1 1 0 0,0 0-1 0 0,-1-2 0 0 0,2-1 1060 0 0,1 7 1853 0 0,2 5-2770 0 0,-1 0 0 0 0,-1 0-1 0 0,0 1 1 0 0,0-1-1 0 0,0 1 1 0 0,-1 18-1 0 0,-7 58 916 0 0,3-59-284 0 0,2-11-835 0 0,2-12 42 0 0,-1-1 0 0 0,0 0 1 0 0,0 0-1 0 0,-1 0 0 0 0,1 0 1 0 0,-3 8 1290 0 0,4-17-925 0 0,0 0 1 0 0,0 0 0 0 0,3-10-1 0 0,-2 9-275 0 0,2-5-108 0 0,0 0 0 0 0,1 0 1 0 0,0 0-1 0 0,1 1 0 0 0,0 0 0 0 0,1 0 0 0 0,0 0 1 0 0,0 1-1 0 0,2 0 0 0 0,-1 0 0 0 0,1 1 0 0 0,0 0 1 0 0,1 1-1 0 0,20-14 0 0 0,-22 17-80 0 0,0 0 0 0 0,0 1 1 0 0,0 0-1 0 0,0 1 0 0 0,1-1 0 0 0,0 1 0 0 0,14-2 0 0 0,-20 4-115 0 0,-1 1-1 0 0,1 0 1 0 0,0 0 0 0 0,-1 0-1 0 0,1 0 1 0 0,0 1 0 0 0,0-1-1 0 0,-1 1 1 0 0,1 0-1 0 0,-1-1 1 0 0,1 1 0 0 0,4 2-1 0 0,-5-1-174 0 0,0-1-1 0 0,0 1 0 0 0,0 0 1 0 0,0 0-1 0 0,0 0 0 0 0,0 0 1 0 0,0 0-1 0 0,-1 0 0 0 0,1 0 0 0 0,-1 1 1 0 0,0-1-1 0 0,1 0 0 0 0,-1 1 1 0 0,0-1-1 0 0,0 4 0 0 0,5 12-1511 0 0,-1 1 1 0 0,2 21-1 0 0,-6-36 1786 0 0,-1-1 0 0 0,1 0 1 0 0,0 1-1 0 0,0-1 0 0 0,0 0 1 0 0,0 0-1 0 0,1 0 0 0 0,-1 0 1 0 0,1 0-1 0 0,0 0 1 0 0,0 0-1 0 0,0 0 0 0 0,0-1 1 0 0,3 3-1 0 0,-4-3 249 0 0,1-1 0 0 0,0 0 0 0 0,0 1 0 0 0,0-1 1 0 0,0 0-1 0 0,0 0 0 0 0,0-1 0 0 0,0 1 0 0 0,0 0 0 0 0,0-1 0 0 0,0 1 0 0 0,0-1 0 0 0,0 0 1 0 0,1 1-1 0 0,-1-1 0 0 0,0 0 0 0 0,0 0 0 0 0,0-1 0 0 0,0 1 0 0 0,1 0 0 0 0,2-2 0 0 0,4-1 205 0 0,0 0 0 0 0,0 0 0 0 0,0-1-1 0 0,0-1 1 0 0,-1 1 0 0 0,0-1 0 0 0,0-1-1 0 0,0 1 1 0 0,-1-1 0 0 0,0-1 0 0 0,0 1-1 0 0,-1-1 1 0 0,1-1 0 0 0,-1 1 0 0 0,-1-1-1 0 0,6-10 1 0 0,-10 18-334 0 0,-1-1-1 0 0,1 0 1 0 0,-1 0-1 0 0,1 0 0 0 0,-1 0 1 0 0,0 0-1 0 0,0 0 1 0 0,1 0-1 0 0,-1 0 0 0 0,0 0 1 0 0,0 0-1 0 0,0 0 1 0 0,0 0-1 0 0,0 0 1 0 0,0 0-1 0 0,0 0 0 0 0,0 0 1 0 0,0 0-1 0 0,-1 0 1 0 0,1 1-1 0 0,0-1 0 0 0,-1 0 1 0 0,0-1-1 0 0,1 1-38 0 0,-1 1-1 0 0,0-1 0 0 0,0 1 1 0 0,1-1-1 0 0,-1 1 1 0 0,0 0-1 0 0,0-1 0 0 0,0 1 1 0 0,0 0-1 0 0,0 0 0 0 0,0-1 1 0 0,0 1-1 0 0,1 0 1 0 0,-1 0-1 0 0,0 0 0 0 0,0 0 1 0 0,0 0-1 0 0,0 1 1 0 0,0-1-1 0 0,0 0 0 0 0,0 0 1 0 0,0 1-1 0 0,1-1 0 0 0,-1 0 1 0 0,-2 1-1 0 0,-3 3-3 0 0,0-1 1 0 0,1 1-1 0 0,-1 0 0 0 0,0 0 0 0 0,1 1 0 0 0,0-1 1 0 0,0 1-1 0 0,0 1 0 0 0,1-1 0 0 0,0 0 0 0 0,0 1 1 0 0,0 0-1 0 0,1 0 0 0 0,-4 7 0 0 0,7-11-167 0 0,-1 0-1 0 0,0 0 1 0 0,1 0-1 0 0,-1 1 1 0 0,1-1-1 0 0,0 0 1 0 0,0 0-1 0 0,0 0 1 0 0,0 0-1 0 0,0 0 1 0 0,0 0-1 0 0,0 0 1 0 0,1 0-1 0 0,-1 1 1 0 0,1-1-1 0 0,0 0 1 0 0,-1 0-1 0 0,1 0 1 0 0,0-1 0 0 0,0 1-1 0 0,0 0 1 0 0,0 0-1 0 0,1 0 1 0 0,-1-1-1 0 0,0 1 1 0 0,1-1-1 0 0,-1 1 1 0 0,1-1-1 0 0,0 1 1 0 0,-1-1-1 0 0,1 0 1 0 0,0 0-1 0 0,0 0 1 0 0,0 0-1 0 0,0 0 1 0 0,0 0-1 0 0,0-1 1 0 0,0 1-1 0 0,0-1 1 0 0,3 1-1 0 0,7-1-999 0 0,0 0 0 0 0,-1-1 0 0 0,1-1 0 0 0,0 0-1 0 0,14-4 1 0 0,4-2-882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5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99 6448 0 0,'0'0'498'0'0,"4"8"-7"0"0,-3-2 565 0 0,1 0-1 0 0,-1-1 1 0 0,0 1-1 0 0,-1 0 1 0 0,1 0 0 0 0,-1 0-1 0 0,-1 8 1 0 0,-7 43 1711 0 0,5-41-2221 0 0,-2 10 284 0 0,0 0 0 0 0,-1-1-1 0 0,-2 1 1 0 0,-19 43-1 0 0,19-56 787 0 0,8-27-1008 0 0,1-1-609 0 0,0 1 0 0 0,1-1 0 0 0,1 0-1 0 0,7-23 1 0 0,25-56 67 0 0,-33 88-54 0 0,4-11 340 0 0,2 0 0 0 0,0 1 0 0 0,1-1 0 0 0,1 1 0 0 0,0 1 0 0 0,1 0 0 0 0,16-17 0 0 0,-18 23-128 0 0,0 1 0 0 0,0 0 0 0 0,11-8 0 0 0,-15 13-173 0 0,0 0 1 0 0,0 1-1 0 0,0-1 1 0 0,0 1 0 0 0,1 0-1 0 0,-1 0 1 0 0,1 1-1 0 0,9-2 1 0 0,-14 3-53 0 0,0-1-1 0 0,0 1 1 0 0,0 0-1 0 0,0 0 1 0 0,0 0-1 0 0,0 0 1 0 0,0 0-1 0 0,0 0 1 0 0,0 0 0 0 0,0 0-1 0 0,0 1 1 0 0,0-1-1 0 0,0 0 1 0 0,0 0-1 0 0,0 1 1 0 0,0-1-1 0 0,-1 1 1 0 0,1-1-1 0 0,0 1 1 0 0,0-1 0 0 0,0 1-1 0 0,0-1 1 0 0,-1 1-1 0 0,1 0 1 0 0,0 0-1 0 0,-1-1 1 0 0,1 1-1 0 0,-1 0 1 0 0,1 0-1 0 0,-1 0 1 0 0,1-1 0 0 0,0 3-1 0 0,-1-1-1 0 0,1 0 0 0 0,-1 0 1 0 0,0 0-1 0 0,0 0 0 0 0,0 0 0 0 0,0-1 0 0 0,0 1 1 0 0,-1 0-1 0 0,1 0 0 0 0,0 0 0 0 0,-1 0 0 0 0,1 0 0 0 0,-1-1 1 0 0,0 1-1 0 0,0 0 0 0 0,-1 1 0 0 0,-11 21-264 0 0,7-12-147 0 0,-1-1 0 0 0,0 1 0 0 0,0-1 0 0 0,-13 13 0 0 0,14-23-2397 0 0,3-3 695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3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13360 0 0,'0'0'1026'0'0,"2"12"2225"0"0,-1-2-2100 0 0,0 0 0 0 0,2 0-1 0 0,-1 0 1 0 0,6 13 0 0 0,-6-19-1120 0 0,0 0 0 0 0,0 0 0 0 0,1-1 0 0 0,-1 1 0 0 0,1-1 1 0 0,-1 0-1 0 0,1 1 0 0 0,0-1 0 0 0,0-1 0 0 0,1 1 0 0 0,-1 0 0 0 0,1-1 0 0 0,4 3 0 0 0,-2-2-151 0 0,0-1-1 0 0,0 0 1 0 0,0 0 0 0 0,0 0-1 0 0,1-1 1 0 0,-1 0 0 0 0,0 0-1 0 0,1-1 1 0 0,-1 0 0 0 0,0 0-1 0 0,1 0 1 0 0,-1-1 0 0 0,0 0-1 0 0,1 0 1 0 0,6-3 0 0 0,2 0-1153 0 0,0-1 0 0 0,-1-1 0 0 0,1 0 0 0 0,25-17 0 0 0,-21 11-543 0 0,30-27 1 0 0,-7 0 8469 0 0,-45 39-6192 0 0,1 0 0 0 0,0 0 0 0 0,0 1 0 0 0,-1-1-1 0 0,1 1 1 0 0,0 0 0 0 0,0 0 0 0 0,0 0-1 0 0,-2 1 1 0 0,-20 15 751 0 0,15-8-1112 0 0,0 1-1 0 0,-10 12 0 0 0,-180 253 40 0 0,182-251-1170 0 0,6-8-5654 0 0,5-5-689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6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20935 0 0,'0'0'2098'0'0,"0"1"-1920"0"0,-2 37 53 0 0,-2 0 0 0 0,-13 57-1 0 0,3-22 826 0 0,0-2-443 0 0,7-45-615 0 0,2 1 1 0 0,1-1 0 0 0,-1 31 0 0 0,5-53-243 0 0,0-1 0 0 0,0 1-1 0 0,0-1 1 0 0,1 1-1 0 0,0 0 1 0 0,-1-1 0 0 0,1 1-1 0 0,1-1 1 0 0,-1 0 0 0 0,3 7-1 0 0,5-1-1267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6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18 15664 0 0,'-9'-8'1667'0'0,"8"8"-1640"0"0,1-1 0 0 0,-1 1 0 0 0,0-1 0 0 0,1 1 0 0 0,-1 0 0 0 0,0 0 0 0 0,0-1-1 0 0,1 1 1 0 0,-1 0 0 0 0,0 0 0 0 0,0 0 0 0 0,1 0 0 0 0,-1 0 0 0 0,0 0 0 0 0,0 0-1 0 0,0 0 1 0 0,1 0 0 0 0,-1 0 0 0 0,-1 0 0 0 0,-1 1 342 0 0,-1-1-73 0 0,1 1 1 0 0,-1-1-1 0 0,1 1 0 0 0,-1 0 1 0 0,1 0-1 0 0,-1 1 0 0 0,1-1 1 0 0,0 1-1 0 0,-1-1 0 0 0,1 1 0 0 0,0 0 1 0 0,0 0-1 0 0,1 0 0 0 0,-1 1 1 0 0,-4 4-1 0 0,-4 5-97 0 0,1 0 0 0 0,-10 16 0 0 0,18-26-184 0 0,1 1 84 0 0,-1 0 0 0 0,0-1 0 0 0,1 1-1 0 0,0 0 1 0 0,-1 0 0 0 0,1 0 0 0 0,0 0 0 0 0,1 0-1 0 0,-1 0 1 0 0,0 0 0 0 0,1 1 0 0 0,0-1 0 0 0,0 0-1 0 0,0 0 1 0 0,0 0 0 0 0,0 1 0 0 0,1-1 0 0 0,-1 0-1 0 0,2 5 1 0 0,-1-8-91 0 0,-1 1-1 0 0,0 0 0 0 0,1 0 0 0 0,-1-1 1 0 0,1 1-1 0 0,-1 0 0 0 0,1-1 1 0 0,-1 1-1 0 0,1 0 0 0 0,-1-1 0 0 0,1 1 1 0 0,-1-1-1 0 0,1 1 0 0 0,0-1 1 0 0,0 1-1 0 0,-1-1 0 0 0,1 1 0 0 0,0-1 1 0 0,0 0-1 0 0,-1 1 0 0 0,1-1 1 0 0,0 0-1 0 0,0 0 0 0 0,0 0 0 0 0,-1 0 1 0 0,1 0-1 0 0,0 0 0 0 0,0 0 1 0 0,0 0-1 0 0,1 0 0 0 0,0-1 128 0 0,1 1 0 0 0,-1-1 0 0 0,1 0 0 0 0,-1 0 0 0 0,0-1 0 0 0,5-2 0 0 0,-3 2 134 0 0,8-6-84 0 0,1 0 1 0 0,-2-1-1 0 0,21-20 0 0 0,-4 5 1550 0 0,-20 41-1778 0 0,-8-14-46 0 0,1 0-1 0 0,0 1 1 0 0,0-1-1 0 0,0 0 0 0 0,0-1 1 0 0,0 1-1 0 0,1 0 0 0 0,-1 0 1 0 0,3 2-1 0 0,-3-4-74 0 0,0 1 1 0 0,0-1-1 0 0,0-1 0 0 0,1 1 1 0 0,-1 0-1 0 0,0 0 0 0 0,1 0 1 0 0,-1-1-1 0 0,0 1 0 0 0,1-1 1 0 0,-1 1-1 0 0,1-1 0 0 0,-1 1 1 0 0,1-1-1 0 0,-1 0 0 0 0,1 0 1 0 0,-1 0-1 0 0,1 0 0 0 0,-1 0 1 0 0,1 0-1 0 0,1 0 0 0 0,6-2-190 0 0,-1 1-1 0 0,0-1 1 0 0,0-1 0 0 0,0 1-1 0 0,0-2 1 0 0,0 1-1 0 0,-1-1 1 0 0,1 0 0 0 0,6-5-1 0 0,-3 2 45 0 0,-1-1-1 0 0,0 0 0 0 0,-1-1 1 0 0,0 0-1 0 0,11-13 0 0 0,-18 19 503 0 0,0 1-1 0 0,-1-1 1 0 0,1 0-1 0 0,0 0 1 0 0,-1 0-1 0 0,1 1 0 0 0,-1-1 1 0 0,0 0-1 0 0,0-1 1 0 0,0 1-1 0 0,0-5 1577 0 0,-14 20-314 0 0,11-10-1364 0 0,1-1 0 0 0,0 1 0 0 0,0-1-1 0 0,-1 1 1 0 0,1 0 0 0 0,1 0 0 0 0,-1 0 0 0 0,0-1-1 0 0,0 1 1 0 0,1 0 0 0 0,-1 0 0 0 0,1 0 0 0 0,-1 0-1 0 0,1 0 1 0 0,0 0 0 0 0,0 0 0 0 0,0 4 0 0 0,1-4-37 0 0,-1 0 1 0 0,1 0 0 0 0,0-1 0 0 0,-1 1-1 0 0,1 0 1 0 0,0-1 0 0 0,0 1-1 0 0,0 0 1 0 0,1-1 0 0 0,-1 1 0 0 0,0-1-1 0 0,0 0 1 0 0,1 1 0 0 0,-1-1 0 0 0,3 2-1 0 0,2 0-31 0 0,-1 0-1 0 0,1 0 1 0 0,-1-1-1 0 0,1 0 1 0 0,0 0-1 0 0,0 0 0 0 0,0-1 1 0 0,0 0-1 0 0,0 0 1 0 0,11 0-1 0 0,-3 0-21 0 0,0-1 0 0 0,0-1 0 0 0,0-1 0 0 0,0 0 0 0 0,0-1 0 0 0,0 0 0 0 0,0-1 0 0 0,-1 0 0 0 0,0-2 0 0 0,16-7 0 0 0,-28 13 19 0 0,0-1 1 0 0,-1 1-1 0 0,1 0 0 0 0,0-1 0 0 0,-1 1 1 0 0,1 0-1 0 0,0-1 0 0 0,-1 1 0 0 0,1-1 1 0 0,-1 1-1 0 0,1-1 0 0 0,-1 1 0 0 0,1-1 1 0 0,-1 1-1 0 0,0-1 0 0 0,1 0 0 0 0,-8-1 669 0 0,-20 7-175 0 0,18-1-481 0 0,0 1-1 0 0,0 0 0 0 0,0 0 1 0 0,0 1-1 0 0,1 0 0 0 0,0 0 1 0 0,1 1-1 0 0,-1 0 1 0 0,-8 11-1 0 0,14-15-102 0 0,0 0-1 0 0,0-1 1 0 0,0 2-1 0 0,0-1 1 0 0,0 0-1 0 0,1 0 1 0 0,-1 1-1 0 0,1-1 1 0 0,0 0-1 0 0,0 1 1 0 0,0 0-1 0 0,1-1 1 0 0,-1 1-1 0 0,1-1 1 0 0,0 1-1 0 0,0 0 1 0 0,0-1-1 0 0,0 1 1 0 0,1-1-1 0 0,-1 1 1 0 0,1 0-1 0 0,0-1 1 0 0,0 1-1 0 0,0-1 1 0 0,1 0-1 0 0,-1 1 1 0 0,1-1-1 0 0,0 0 1 0 0,3 5 0 0 0,-1-4-420 0 0,-1 0 1 0 0,1 0 0 0 0,0 0 0 0 0,0 0 0 0 0,6 4 0 0 0,14 6-5848 0 0,2-1-1432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7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4144 0 0,'10'-14'408'0'0,"-9"12"12"0"0,-1 0 1 0 0,0 0-1 0 0,1 1 1 0 0,0-1 0 0 0,8-12 11073 0 0,0 25-9885 0 0,-3-1-1279 0 0,0 0-1 0 0,-1 1 1 0 0,7 19-1 0 0,-7-16-81 0 0,1-1 1 0 0,10 19-1 0 0,-14-29-230 0 0,0 1 0 0 0,1-1-1 0 0,-1 1 1 0 0,1-1 0 0 0,0 0-1 0 0,0 0 1 0 0,1 0 0 0 0,-1 0 0 0 0,0-1-1 0 0,1 1 1 0 0,0-1 0 0 0,6 3-1 0 0,-7-4-59 0 0,1 0 0 0 0,0 0 0 0 0,0-1 1 0 0,0 1-1 0 0,0-1 0 0 0,0 0 0 0 0,0 0 0 0 0,-1 0 0 0 0,1 0 0 0 0,0-1 0 0 0,0 0 0 0 0,7-2 0 0 0,5-2-1085 0 0,25-12 0 0 0,-32 13 489 0 0,16-9-651 0 0,0-1-1 0 0,-2-2 0 0 0,0 0 1 0 0,25-22 1411 0 0,-63 39 3158 0 0,7 3-2515 0 0,1 0-1 0 0,0 0 0 0 0,0 1 1 0 0,1 0-1 0 0,-12 12 0 0 0,7-7-153 0 0,-11 10 647 0 0,-35 47 0 0 0,3-5-800 0 0,11-19-388 0 0,21-22-224 0 0,0 2 0 0 0,2 0 0 0 0,-30 42 0 0 0,64-67-1403 0 0,-5 1 724 0 0,0-1-1 0 0,13-5 1 0 0,2-3-978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44 2760 0 0,'2'-3'52'0'0,"0"1"1"0"0,0 0-1 0 0,-1 0 1 0 0,1-1-1 0 0,-1 1 1 0 0,0-1-1 0 0,2-4 1 0 0,-3 6 109 0 0,1 1 1 0 0,-1-1 0 0 0,0 1-1 0 0,0-1 1 0 0,0 0 0 0 0,0 1-1 0 0,0-1 1 0 0,0 0-1 0 0,0 1 1 0 0,0-1 0 0 0,0 0-1 0 0,0 1 1 0 0,-1-1 0 0 0,1 0-1 0 0,0 1 1 0 0,-1-2-1 0 0,1 2 224 0 0,-1-1-1 0 0,1 0 1 0 0,-1 1-1 0 0,1-1 0 0 0,-1 1 1 0 0,0-1-1 0 0,1 1 0 0 0,-1 0 1 0 0,0-1-1 0 0,1 1 0 0 0,-1 0 1 0 0,0-1-1 0 0,1 1 0 0 0,-1 0 1 0 0,0 0-1 0 0,0-1 1 0 0,1 1-1 0 0,-2 0 0 0 0,-2 0 308 0 0,0 0-1 0 0,0-1 1 0 0,0 2-1 0 0,0-1 1 0 0,0 0-1 0 0,0 1 1 0 0,0 0 0 0 0,-7 2-1 0 0,4-1-177 0 0,1 1-1 0 0,0 0 0 0 0,0 0 1 0 0,-9 7-1 0 0,4-2-119 0 0,2 1 0 0 0,-1-1 0 0 0,1 2 0 0 0,-15 19 0 0 0,22-25-287 0 0,-1 0 1 0 0,1-1-1 0 0,0 1 0 0 0,0 0 1 0 0,0 0-1 0 0,1 0 0 0 0,-1 0 1 0 0,1 1-1 0 0,0-1 0 0 0,0 0 1 0 0,1 1-1 0 0,-1-1 0 0 0,1 6 1 0 0,0-8-54 0 0,0-1 0 0 0,1 1 0 0 0,-1 0 0 0 0,0 0 1 0 0,1-1-1 0 0,-1 1 0 0 0,1 0 0 0 0,0-1 1 0 0,-1 1-1 0 0,1 0 0 0 0,0-1 0 0 0,0 1 0 0 0,0-1 1 0 0,0 0-1 0 0,1 1 0 0 0,-1-1 0 0 0,0 0 0 0 0,0 0 1 0 0,1 1-1 0 0,-1-1 0 0 0,1 0 0 0 0,-1 0 1 0 0,1-1-1 0 0,-1 1 0 0 0,1 0 0 0 0,0 0 0 0 0,-1-1 1 0 0,1 1-1 0 0,0-1 0 0 0,-1 0 0 0 0,1 1 1 0 0,0-1-1 0 0,0 0 0 0 0,1 0 0 0 0,5 0 70 0 0,0 0 0 0 0,0-1 0 0 0,0 0 0 0 0,0 0-1 0 0,0 0 1 0 0,-1-1 0 0 0,1-1 0 0 0,0 1 0 0 0,10-6 0 0 0,-3 0-34 0 0,0-1 1 0 0,0 0-1 0 0,17-14 1 0 0,-24 16-528 0 0,1-1 1 0 0,-2 0-1 0 0,8-10 0 0 0,3-2-2152 0 0,-17 18 2109 0 0,1 1 1 0 0,0-1-1 0 0,-1 1 0 0 0,1 0 1 0 0,0 0-1 0 0,0 0 0 0 0,2-1 0 0 0,-1 0-663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8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12032 0 0,'0'0'1090'0'0,"9"-12"120"0"0,-4 3 514 0 0,-4 7-1326 0 0,0 0-1 0 0,0 0 1 0 0,0 0 0 0 0,0 0-1 0 0,0 0 1 0 0,0-1 0 0 0,-1 1-1 0 0,1 0 1 0 0,-1 0-1 0 0,1-4 3281 0 0,-10 19-3155 0 0,6-7-458 0 0,1 1 0 0 0,0-1 0 0 0,0 1 0 0 0,0 0-1 0 0,1-1 1 0 0,0 1 0 0 0,0 0 0 0 0,1 0 0 0 0,0 0 0 0 0,0 0 0 0 0,0 0 0 0 0,1 0 0 0 0,0-1 0 0 0,3 10 0 0 0,-4-14-49 0 0,1-1 1 0 0,-1 1-1 0 0,0-1 0 0 0,1 1 0 0 0,-1-1 1 0 0,1 1-1 0 0,0-1 0 0 0,-1 1 0 0 0,1-1 1 0 0,0 0-1 0 0,0 1 0 0 0,0-1 0 0 0,0 0 0 0 0,0 0 1 0 0,0 0-1 0 0,0 1 0 0 0,1-1 0 0 0,-1 0 1 0 0,0-1-1 0 0,0 1 0 0 0,1 0 0 0 0,-1 0 1 0 0,1-1-1 0 0,-1 1 0 0 0,1 0 0 0 0,-1-1 0 0 0,4 1 1 0 0,-1-1 22 0 0,0 0 0 0 0,1 0 0 0 0,-1-1-1 0 0,0 1 1 0 0,0-1 0 0 0,0 0 0 0 0,1-1 0 0 0,-1 1 0 0 0,5-3 0 0 0,2-1 13 0 0,0-1 0 0 0,0-1-1 0 0,16-12 1 0 0,20-13 49 0 0,-47 32-99 0 0,0 0 0 0 0,0 0 0 0 0,1 0 0 0 0,-1 0 0 0 0,0 0 0 0 0,0 0 0 0 0,1 0 0 0 0,-1 0 0 0 0,0 0 0 0 0,0 0 0 0 0,0 0 1 0 0,1 0-1 0 0,-1 0 0 0 0,0 0 0 0 0,0 0 0 0 0,0 1 0 0 0,1-1 0 0 0,-1 0 0 0 0,0 0 0 0 0,0 0 0 0 0,0 0 0 0 0,0 1 0 0 0,1-1 0 0 0,-1 0 0 0 0,0 0 0 0 0,0 0 0 0 0,0 0 0 0 0,0 1 0 0 0,0-1 0 0 0,0 0 0 0 0,1 0 0 0 0,-1 1 0 0 0,0-1 0 0 0,0 0 0 0 0,3 8-66 0 0,-3-3 59 0 0,1 7 1 0 0,1 0-1 0 0,0 0 0 0 0,1 0 1 0 0,6 19-1 0 0,-8-30-1 0 0,1 0 1 0 0,-1 0-1 0 0,1 0 1 0 0,-1 0-1 0 0,1 0 1 0 0,-1 0-1 0 0,1 0 0 0 0,-1-1 1 0 0,1 1-1 0 0,2 0 1 0 0,-2 0-1 0 0,0-1-50 0 0,0 0 0 0 0,1 1 0 0 0,-1-1 0 0 0,0 0 0 0 0,1 0 0 0 0,-1-1 0 0 0,1 1 0 0 0,-1 0 0 0 0,0-1 0 0 0,0 1 0 0 0,1-1 0 0 0,-1 0 0 0 0,0 0 0 0 0,0 0 0 0 0,3-2 0 0 0,-2 2 220 0 0,-1 0 0 0 0,1-1 0 0 0,-1 1 0 0 0,1-1 1 0 0,-1 0-1 0 0,0 0 0 0 0,0 0 0 0 0,0 0 0 0 0,0 0 0 0 0,0 0 0 0 0,0-1 0 0 0,1-2 1 0 0,8-20 385 0 0,0 0 1 0 0,2 1-1 0 0,28-42 1 0 0,-38 63-906 0 0,-1 0 0 0 0,1 0-1 0 0,0 0 1 0 0,0 1 0 0 0,1-1 0 0 0,-1 1-1 0 0,0 0 1 0 0,1 0 0 0 0,0 0-1 0 0,7-3 1 0 0,0 2-9016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8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11 12896 0 0,'-3'-1'310'0'0,"0"-1"1"0"0,0 1 0 0 0,0-1 0 0 0,0 1 0 0 0,0 0 0 0 0,0 1 0 0 0,0-1 0 0 0,0 0 0 0 0,0 1-1 0 0,-1 0 1 0 0,1 0 0 0 0,-5 0 0 0 0,6 1-189 0 0,0-1 1 0 0,0 1-1 0 0,0 0 0 0 0,0 0 0 0 0,0 0 1 0 0,0 0-1 0 0,0 0 0 0 0,0 0 1 0 0,1 0-1 0 0,-1 1 0 0 0,0-1 0 0 0,1 1 1 0 0,-1-1-1 0 0,1 1 0 0 0,0 0 0 0 0,0 0 1 0 0,-1-1-1 0 0,1 1 0 0 0,0 0 0 0 0,0 2 1 0 0,-12 24 676 0 0,1 0 0 0 0,-11 46-1 0 0,-8 62-233 0 0,0 75-580 0 0,30-205-168 0 0,0 2-284 0 0,0 0 0 0 0,0 0-1 0 0,1 0 1 0 0,0 0-1 0 0,1 0 1 0 0,2 16 0 0 0,0-21-1275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8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12440 0 0,'0'-1'73'0'0,"0"1"1"0"0,0-1 0 0 0,0 1 0 0 0,-1-1 0 0 0,1 1 0 0 0,0 0 0 0 0,0-1 0 0 0,0 1-1 0 0,0-1 1 0 0,0 1 0 0 0,0-1 0 0 0,0 1 0 0 0,0 0 0 0 0,0-1 0 0 0,1 1-1 0 0,-1-1 1 0 0,0 1 0 0 0,0-1 0 0 0,0 1 0 0 0,4-3 423 0 0,0 1 1 0 0,0 0-1 0 0,-1 0 0 0 0,1 0 1 0 0,1 0-1 0 0,-1 1 0 0 0,0 0 1 0 0,6-1-1 0 0,2-2-207 0 0,19-3 98 0 0,2 1-1 0 0,-1 1 0 0 0,0 2 0 0 0,48 2 0 0 0,-15 1-1229 0 0,-37 0-4247 0 0,-6 0-1223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9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80 17535 0 0,'0'0'1588'0'0,"7"-2"-1272"0"0,34-11-99 0 0,108-28 518 0 0,3 20-807 0 0,-76 19-2395 0 0,-51 2 916 0 0,-2 1 130 0 0</inkml:trace>
  <inkml:trace contextRef="#ctx0" brushRef="#br0" timeOffset="1">0 258 18863 0 0,'0'0'1706'0'0,"2"0"-1405"0"0,17-10 73 0 0,0 2 1 0 0,1 0-1 0 0,-1 1 0 0 0,2 1 0 0 0,26-4 1 0 0,108-8-25 0 0,70-2-1230 0 0,-194 16-143 0 0,1 0-37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09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4144 0 0,'-1'1'319'0'0,"-13"20"-231"0"0,12-18 966 0 0,0 1-1 0 0,1-1 1 0 0,0 1-1 0 0,0 0 1 0 0,0 0-1 0 0,-1 6 1 0 0,2-5 391 0 0,0 0 0 0 0,0 1 0 0 0,0-1 0 0 0,2 8 0 0 0,4 12-1623 0 0,2 1 294 0 0,2 0 1 0 0,17 34-1 0 0,-20-48-239 0 0,0 1-1 0 0,1-2 1 0 0,0 1-1 0 0,1-1 1 0 0,0 0 0 0 0,17 14-1 0 0,-8-12-767 0 0</inkml:trace>
  <inkml:trace contextRef="#ctx0" brushRef="#br0" timeOffset="1">374 95 11976 0 0,'-24'7'933'0'0,"0"0"1"0"0,0 2-1 0 0,1 1 1 0 0,0 1-1 0 0,1 1 0 0 0,1 1 1 0 0,-30 22-1 0 0,7-4-468 0 0,28-21-343 0 0,-1 1 0 0 0,2 1 0 0 0,0 1 0 0 0,0 0-1 0 0,-17 20 1 0 0,25-18-323 0 0,7-5-5260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1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12176 0 0,'-4'6'586'0'0,"2"-4"-443"0"0,-3 2-32 0 0,1 0 0 0 0,-1 0-1 0 0,1 1 1 0 0,-1 0-1 0 0,2 0 1 0 0,-1 0 0 0 0,-5 10-1 0 0,7-11 51 0 0,1 0-1 0 0,-1 0 1 0 0,1 0-1 0 0,0 0 0 0 0,0 0 1 0 0,0 0-1 0 0,1 1 1 0 0,-1-1-1 0 0,1 5 1 0 0,0-7-109 0 0,0-1 1 0 0,0 1 0 0 0,1-1 0 0 0,-1 1 0 0 0,0-1 0 0 0,1 1 0 0 0,-1-1 0 0 0,1 1 0 0 0,0-1 0 0 0,-1 1 0 0 0,1-1 0 0 0,0 0 0 0 0,0 1 0 0 0,0-1 0 0 0,0 0 0 0 0,0 0-1 0 0,0 1 1 0 0,0-1 0 0 0,0 0 0 0 0,0 0 0 0 0,1 0 0 0 0,-1 0 0 0 0,0-1 0 0 0,1 1 0 0 0,-1 0 0 0 0,1-1 0 0 0,2 2 0 0 0,-2-2 67 0 0,1 1 1 0 0,0 0-1 0 0,-1-1 1 0 0,1 0-1 0 0,-1 0 0 0 0,1 0 1 0 0,0 0-1 0 0,-1 0 1 0 0,1 0-1 0 0,0-1 1 0 0,-1 1-1 0 0,1-1 1 0 0,-1 0-1 0 0,4-1 0 0 0,2-2 290 0 0,0 0-1 0 0,0-1 0 0 0,6-5 0 0 0,4-2 278 0 0,-12 7-408 0 0,1 0-1 0 0,-1-1 0 0 0,10-11 1 0 0,-8 7 5 0 0,1 0 6 0 0,-9 10-286 0 0,0 0 0 0 0,1 0-1 0 0,-1 0 1 0 0,0 0 0 0 0,0-1 0 0 0,1 1-1 0 0,-1 0 1 0 0,0 0 0 0 0,0 0 0 0 0,1 0-1 0 0,-1 0 1 0 0,0 0 0 0 0,1 0-1 0 0,-1 0 1 0 0,0 0 0 0 0,0 0 0 0 0,1 0-1 0 0,-1 0 1 0 0,0 0 0 0 0,1 0-1 0 0,-1 0 1 0 0,0 0 0 0 0,0 0 0 0 0,1 0-1 0 0,-1 0 1 0 0,0 0 0 0 0,0 1-1 0 0,1-1 1 0 0,-1 0 0 0 0,0 0 0 0 0,0 0-1 0 0,1 0 1 0 0,-1 1 0 0 0,0-1 0 0 0,0 0-1 0 0,0 0 1 0 0,1 1 0 0 0,-1-1-1 0 0,0 0 1 0 0,0 0 0 0 0,0 1 0 0 0,1-1-1 0 0,3 6-48 0 0,1 0-1 0 0,0 1 1 0 0,-1-1-1 0 0,0 1 1 0 0,-1 0-1 0 0,0 0 1 0 0,3 8-1 0 0,7 14-2213 0 0,5-1-3576 0 0,-15-25 4898 0 0,0-1-1 0 0,0 1 1 0 0,0-1 0 0 0,0 0-1 0 0,0 0 1 0 0,0 0 0 0 0,1-1-1 0 0,4 2 1 0 0,-8-3 995 0 0,1 1 0 0 0,-1-1 0 0 0,1 0 0 0 0,-1 0 0 0 0,1 0 0 0 0,-1 0 0 0 0,1 0 0 0 0,-1 0 0 0 0,1 0 0 0 0,0 0 0 0 0,-1 0 0 0 0,1 0 0 0 0,-1 0 0 0 0,1 0 0 0 0,-1 0 0 0 0,1 0 0 0 0,-1 0 0 0 0,1 0 0 0 0,-1-1-1 0 0,1 1 1 0 0,-1 0 0 0 0,1 0 0 0 0,-1-1 0 0 0,1 1 0 0 0,-1 0 0 0 0,1-1 0 0 0,-1 1 0 0 0,0-1 0 0 0,1 1 0 0 0,-1 0 0 0 0,0-1 0 0 0,1 1 0 0 0,-1-1 0 0 0,0 1 0 0 0,0-1 0 0 0,1 1 0 0 0,-1-1 0 0 0,0 1 0 0 0,0-2 0 0 0,5-24 5913 0 0,-4 18-4182 0 0,0 1-1290 0 0,1 0 0 0 0,0 1 0 0 0,0-1 0 0 0,0 0 0 0 0,1 1 1 0 0,0-1-1 0 0,0 1 0 0 0,1 0 0 0 0,0 0 0 0 0,0 0 0 0 0,0 1 1 0 0,1-1-1 0 0,0 1 0 0 0,0 0 0 0 0,0 0 0 0 0,0 1 0 0 0,12-8 1 0 0,-16 11-494 0 0,1 1 1 0 0,-1-1-1 0 0,1 0 1 0 0,-1 1 0 0 0,1-1-1 0 0,-1 1 1 0 0,1 0-1 0 0,-1-1 1 0 0,1 1 0 0 0,-1 0-1 0 0,1 0 1 0 0,0 0-1 0 0,-1 0 1 0 0,1 0 0 0 0,-1 0-1 0 0,1 1 1 0 0,0-1-1 0 0,-1 0 1 0 0,1 1 0 0 0,1 0-1 0 0,-1 0 4 0 0,0 1 0 0 0,0-1-1 0 0,-1 0 1 0 0,1 1 0 0 0,0 0-1 0 0,0-1 1 0 0,-1 1 0 0 0,1 0-1 0 0,-1 0 1 0 0,0 0 0 0 0,0 0-1 0 0,2 2 1 0 0,1 6 15 0 0,0 0 0 0 0,-1 1 1 0 0,0-1-1 0 0,3 18 0 0 0,-6-19 96 0 0,1-1 206 0 0,-1-8-320 0 0,0 0-1 0 0,1 1 1 0 0,-1-1-1 0 0,0 0 1 0 0,0 0 0 0 0,0 0-1 0 0,1 0 1 0 0,-1 0-1 0 0,0 0 1 0 0,0 0 0 0 0,0 0-1 0 0,1 0 1 0 0,-1 0-1 0 0,0 0 1 0 0,0 0 0 0 0,1 0-1 0 0,-1 0 1 0 0,0 0-1 0 0,0 0 1 0 0,0 0 0 0 0,1 0-1 0 0,-1 0 1 0 0,0 0-1 0 0,0 0 1 0 0,1 0 0 0 0,-1 0-1 0 0,0 0 1 0 0,0 0-1 0 0,0-1 1 0 0,1 1 0 0 0,-1 0-1 0 0,0 0 1 0 0,0 0-1 0 0,0 0 1 0 0,1-1 0 0 0,8-6 28 0 0,0 0 1 0 0,0 0 0 0 0,12-14 0 0 0,-11 11 110 0 0,19-16-1 0 0,-28 25-132 0 0,22-14 211 0 0,-22 14-215 0 0,1 0 0 0 0,-1 0 1 0 0,1 1-1 0 0,0-1 0 0 0,-1 0 0 0 0,1 1 1 0 0,0-1-1 0 0,-1 1 0 0 0,1 0 1 0 0,0-1-1 0 0,3 1 0 0 0,-4 0-5 0 0,0 0-1 0 0,0 1 0 0 0,0-1 1 0 0,-1 0-1 0 0,1 0 0 0 0,0 1 1 0 0,0-1-1 0 0,-1 0 0 0 0,1 1 1 0 0,0-1-1 0 0,0 1 1 0 0,-1-1-1 0 0,1 1 0 0 0,0-1 1 0 0,-1 1-1 0 0,1 0 0 0 0,-1-1 1 0 0,1 1-1 0 0,-1 0 0 0 0,1-1 1 0 0,-1 1-1 0 0,1 1 1 0 0,0 0 2 0 0,3 3-15 0 0,0 0 0 0 0,-1 0 0 0 0,0 0 0 0 0,0 0 0 0 0,3 10 0 0 0,-5-10-4 0 0,1-1 1 0 0,0 1-1 0 0,1 0 0 0 0,-1-1 1 0 0,1 0-1 0 0,0 0 1 0 0,0 0-1 0 0,4 4 0 0 0,-7-7-48 0 0,1-1 0 0 0,-1 0-1 0 0,1 1 1 0 0,-1-1 0 0 0,1 0 0 0 0,-1 0-1 0 0,1 1 1 0 0,-1-1 0 0 0,1 0 0 0 0,0 0-1 0 0,-1 0 1 0 0,1 0 0 0 0,-1 0 0 0 0,1 0-1 0 0,0 0 1 0 0,-1 0 0 0 0,1 0 0 0 0,-1 0-1 0 0,1 0 1 0 0,0 0 0 0 0,-1 0 0 0 0,1 0-1 0 0,-1 0 1 0 0,1-1 0 0 0,-1 1 0 0 0,1 0-1 0 0,0-1 1 0 0,13-10-2952 0 0,-5 1 1381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3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8 11056 0 0,'0'0'852'0'0,"0"-8"5097"0"0,-1 22-3475 0 0,-3 24 0 0 0,-14 39-1100 0 0,6-27-834 0 0,-12 57-153 0 0,-36 173-294 0 0,59-274-139 0 0,1 0-1 0 0,-1 1 0 0 0,1-1 0 0 0,1 7 1 0 0,0 3-1757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10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9 11056 0 0,'-3'-7'1200'0'0,"3"7"-1156"0"0,0-1 0 0 0,-1 1 0 0 0,1 0 0 0 0,0 0 0 0 0,0 0 0 0 0,0 0 0 0 0,0 0 0 0 0,0 0 0 0 0,-1 0 0 0 0,1-1 0 0 0,0 1 0 0 0,0 0 0 0 0,0 0 0 0 0,0 0 0 0 0,-1 0 0 0 0,1 0 1 0 0,0 0-1 0 0,0 0 0 0 0,0 0 0 0 0,-1 0 0 0 0,1 0 0 0 0,0 0 0 0 0,0 0 0 0 0,0 0 0 0 0,0 0 0 0 0,-1 0 0 0 0,1 0 0 0 0,0 0 0 0 0,0 0 0 0 0,0 0 0 0 0,-1 0 0 0 0,1 1 0 0 0,0-1 0 0 0,0 0 0 0 0,0 0 1 0 0,0 0-1 0 0,0 0 0 0 0,-1 0 0 0 0,1 0 0 0 0,0 0 0 0 0,0 1 0 0 0,0-1 0 0 0,0 0 0 0 0,0 0 0 0 0,-3 9 3660 0 0,2-5-2163 0 0,-9 22 1543 0 0,0 17-3045 0 0,4-15 50 0 0,-14 45-143 0 0,12-48-452 0 0,1-1-1 0 0,1 1 0 0 0,2 0 0 0 0,-4 46 0 0 0,8-52-6768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11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34 4608 0 0,'-14'-1'488'0'0,"-14"-2"1165"0"0,14 1 277 0 0,0 0 1 0 0,0 0-1 0 0,0-1 0 0 0,0-1 0 0 0,-17-7 0 0 0,27 9-1888 0 0,0-2-211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11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25 4144 0 0,'-24'-9'1776'0'0,"20"7"-63"0"0,-1 0 0 0 0,0 0-1 0 0,1 0 1 0 0,-8-1 0 0 0,-1 1-427 0 0,0 0 1 0 0,1 1 0 0 0,-26 1 0 0 0,33 1-1211 0 0,-1 0-1 0 0,1 0 1 0 0,-1 0-1 0 0,1 0 1 0 0,-1 1 0 0 0,1 0-1 0 0,0 0 1 0 0,-1 1-1 0 0,1-1 1 0 0,0 1-1 0 0,-6 6 1 0 0,-2 1 18 0 0,1 0-1 0 0,1 1 1 0 0,0 1 0 0 0,-14 19-1 0 0,19-23 23 0 0,1 1 0 0 0,0-1-1 0 0,0 1 1 0 0,1 0 0 0 0,0 1-1 0 0,1-1 1 0 0,0 0 0 0 0,-3 15-1 0 0,6-22-65 0 0,0-1 1 0 0,-1 1-1 0 0,1-1 0 0 0,0 1 0 0 0,0-1 0 0 0,0 1 0 0 0,0 0 0 0 0,0-1 1 0 0,1 1-1 0 0,-1-1 0 0 0,0 1 0 0 0,1-1 0 0 0,-1 1 0 0 0,2 2 0 0 0,16-5 614 0 0,-11-1-585 0 0,0-1-1 0 0,0-1 0 0 0,0 1 0 0 0,0-1 0 0 0,0 0 1 0 0,-1-1-1 0 0,10-7 0 0 0,13-10 144 0 0,2 0 3 0 0,-25 16-163 0 0,1 1-1 0 0,0 0 1 0 0,0 0-1 0 0,1 1 1 0 0,-1-1-1 0 0,1 2 1 0 0,0-1-1 0 0,0 1 1 0 0,10-2-1 0 0,-17 4-58 0 0,1 1 0 0 0,0 0 0 0 0,0 0 0 0 0,-1 0 0 0 0,1 0 0 0 0,0 0 0 0 0,0 0 0 0 0,0 0 0 0 0,-1 1 0 0 0,1-1-1 0 0,0 1 1 0 0,-1-1 0 0 0,1 1 0 0 0,0 0 0 0 0,-1-1 0 0 0,1 1 0 0 0,-1 0 0 0 0,3 2 0 0 0,-2-1 15 0 0,0 0 0 0 0,-1 0 0 0 0,1 0 0 0 0,-1 0 0 0 0,0 0 0 0 0,1 0 1 0 0,-1 1-1 0 0,0-1 0 0 0,0 0 0 0 0,-1 1 0 0 0,1-1 0 0 0,0 3 0 0 0,1 4 61 0 0,-2 0-1 0 0,1 0 0 0 0,-1 0 1 0 0,0 0-1 0 0,-1 0 1 0 0,-2 11-1 0 0,0-6-43 0 0,0 0-1 0 0,-2-1 1 0 0,0 1 0 0 0,0-1-1 0 0,-1 0 1 0 0,-1-1-1 0 0,0 1 1 0 0,-15 18 0 0 0,-9 7 155 0 0,-42 40 1 0 0,48-52-137 0 0,24-25-102 0 0,-6 5 135 0 0,1 1 0 0 0,-15 9 0 0 0,19-14-130 0 0,1-1 0 0 0,-1 0 0 0 0,0-1-1 0 0,0 1 1 0 0,0 0 0 0 0,1 0-1 0 0,-1-1 1 0 0,-4 1 0 0 0,5-1-38 0 0,0 0 1 0 0,1 0 0 0 0,-1 0 0 0 0,0 0-1 0 0,1 0 1 0 0,-1 0 0 0 0,0 0 0 0 0,0 0-1 0 0,1 0 1 0 0,-1-1 0 0 0,0 1 0 0 0,1 0-1 0 0,-1-1 1 0 0,0 1 0 0 0,1 0-1 0 0,-1-1 1 0 0,1 1 0 0 0,-1-1 0 0 0,1 1-1 0 0,-1-1 1 0 0,1 1 0 0 0,-1-1 0 0 0,0-1-1 0 0,-2-5-2436 0 0,2-3-5609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12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36 10592 0 0,'0'-5'10250'0'0,"0"7"-10083"0"0,-1 14 109 0 0,1-1 0 0 0,-2 1 1 0 0,0 0-1 0 0,-1-1 1 0 0,-1 0-1 0 0,-6 17 0 0 0,4-22 276 0 0,4-15 579 0 0,5-19 114 0 0,-1 14-1112 0 0,2 0-1 0 0,-1 1 1 0 0,1 0-1 0 0,1 0 1 0 0,-1 0-1 0 0,2 0 1 0 0,-1 1-1 0 0,11-13 1 0 0,-12 17-139 0 0,0 0-1 0 0,1 0 1 0 0,-1 0 0 0 0,1 1 0 0 0,0-1 0 0 0,0 1 0 0 0,0 0-1 0 0,0 1 1 0 0,0-1 0 0 0,1 1 0 0 0,-1 0 0 0 0,1 0 0 0 0,0 1 0 0 0,-1 0-1 0 0,1 0 1 0 0,7 0 0 0 0,3 1-1166 0 0,-1 1 1 0 0,0 0-1 0 0,0 2 0 0 0,19 5 1 0 0,-14-3-883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12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67 6448 0 0,'-14'-2'688'0'0,"0"3"660"0"0,1 0 1 0 0,0 0-1 0 0,-1 1 1 0 0,1 1-1 0 0,0 0 0 0 0,-19 8 1 0 0,24-8-994 0 0,0 1 1 0 0,0 0-1 0 0,0 0 1 0 0,0 1-1 0 0,1 0 1 0 0,-1 0-1 0 0,1 1 0 0 0,1 0 1 0 0,-1 0-1 0 0,-8 12 1 0 0,12-15-267 0 0,1 0 0 0 0,0 1 0 0 0,0-1 0 0 0,1 1 0 0 0,-1 0 0 0 0,1-1 1 0 0,0 1-1 0 0,-1 4 0 0 0,2-7-69 0 0,-1 0 0 0 0,1-1 0 0 0,0 1 1 0 0,0 0-1 0 0,0 0 0 0 0,0 0 0 0 0,0-1 0 0 0,0 1 1 0 0,0 0-1 0 0,0 0 0 0 0,0 0 0 0 0,1-1 0 0 0,-1 1 0 0 0,0 0 1 0 0,0 0-1 0 0,1-1 0 0 0,-1 1 0 0 0,0 0 0 0 0,1 0 1 0 0,-1-1-1 0 0,1 1 0 0 0,-1 0 0 0 0,1-1 0 0 0,-1 1 0 0 0,1-1 1 0 0,0 1-1 0 0,-1-1 0 0 0,1 1 0 0 0,0-1 0 0 0,-1 1 1 0 0,1-1-1 0 0,0 1 0 0 0,-1-1 0 0 0,1 0 0 0 0,0 0 1 0 0,0 1-1 0 0,0-1 0 0 0,-1 0 0 0 0,1 0 0 0 0,0 0 0 0 0,0 0 1 0 0,0 0-1 0 0,-1 0 0 0 0,1 0 0 0 0,1 0 0 0 0,4-1 88 0 0,0 0-1 0 0,0-1 1 0 0,0 1 0 0 0,0-1-1 0 0,-1-1 1 0 0,1 1-1 0 0,-1-1 1 0 0,10-5-1 0 0,6-4 165 0 0,13-6 168 0 0,-18 9-224 0 0,23-9 0 0 0,-36 18-226 0 0,0-1 1 0 0,0 0-1 0 0,0 1 0 0 0,0-1 0 0 0,0 1 1 0 0,1 0-1 0 0,-1 0 0 0 0,6 1 0 0 0,-9-1 8 0 0,1 0 0 0 0,-1 0 0 0 0,1 0 0 0 0,-1 0 0 0 0,1 0 0 0 0,-1 1 0 0 0,1-1 0 0 0,-1 0 0 0 0,1 0 0 0 0,-1 0 0 0 0,1 0-1 0 0,-1 1 1 0 0,0-1 0 0 0,1 0 0 0 0,-1 0 0 0 0,1 1 0 0 0,-1-1 0 0 0,0 0 0 0 0,1 1 0 0 0,-1-1 0 0 0,0 1 0 0 0,1-1 0 0 0,-1 0 0 0 0,0 1 0 0 0,0-1 0 0 0,1 1-1 0 0,-1-1 1 0 0,0 1 0 0 0,0 0 0 0 0,1 0 0 0 0,1 3-35 0 0,0 0-1 0 0,1 1 0 0 0,-2-1 0 0 0,1 1 1 0 0,1 7-1 0 0,6 15-168 0 0,-8-26 103 0 0,-1 0-1 0 0,1 0 1 0 0,-1 0-1 0 0,1 0 1 0 0,-1-1-1 0 0,1 1 1 0 0,0 0-1 0 0,-1 0 1 0 0,1 0-1 0 0,0-1 1 0 0,0 1-1 0 0,-1 0 1 0 0,1-1-1 0 0,0 1 1 0 0,0 0-1 0 0,0-1 1 0 0,0 1-1 0 0,0-1 0 0 0,0 0 1 0 0,0 1-1 0 0,0-1 1 0 0,0 0-1 0 0,0 0 1 0 0,0 1-1 0 0,0-1 1 0 0,0 0-1 0 0,0 0 1 0 0,0 0-1 0 0,1 0 1 0 0,-1 0-1 0 0,0-1 1 0 0,0 1-1 0 0,0 0 1 0 0,0 0-1 0 0,0-1 1 0 0,0 1-1 0 0,0-1 1 0 0,0 1-1 0 0,0-1 1 0 0,0 1-1 0 0,-1-1 1 0 0,1 1-1 0 0,0-1 1 0 0,0 0-1 0 0,0 1 1 0 0,-1-1-1 0 0,1 0 1 0 0,0 0-1 0 0,0-1 0 0 0,8-9-1439 0 0,-7 10 1347 0 0,-1-1 1 0 0,0 1-1 0 0,0-1 1 0 0,0 1-1 0 0,0-1 0 0 0,0 0 1 0 0,0 1-1 0 0,1-4 1 0 0,3-6-709 0 0,-4 10 811 0 0,-1 0 0 0 0,1 0 0 0 0,-1 0 0 0 0,1-1 0 0 0,-1 1-1 0 0,1 0 1 0 0,-1-1 0 0 0,0 1 0 0 0,0 0 0 0 0,1-3 0 0 0,-3 4 91 0 0,1 0 0 0 0,0-1 0 0 0,0 1 0 0 0,-1 0 1 0 0,1-1-1 0 0,0 1 0 0 0,0 0 0 0 0,-1 0 0 0 0,1 0 0 0 0,0 0 1 0 0,-1 0-1 0 0,1 1 0 0 0,-2-1 0 0 0,-3 3 386 0 0,0-1 1 0 0,0 1-1 0 0,0 0 0 0 0,0 0 0 0 0,1 0 0 0 0,-1 1 1 0 0,1 0-1 0 0,0 0 0 0 0,0 0 0 0 0,-5 7 0 0 0,2-2 182 0 0,1 1 0 0 0,0-1 0 0 0,1 1 0 0 0,-10 19 0 0 0,16-28-534 0 0,-1-1 0 0 0,1 1 0 0 0,-1-1 0 0 0,1 1 0 0 0,0-1 0 0 0,0 1 0 0 0,-1-1 0 0 0,1 1 0 0 0,0 0 0 0 0,0-1 0 0 0,0 1 0 0 0,0 0 0 0 0,0-1 0 0 0,0 1 1 0 0,0-1-1 0 0,0 1 0 0 0,0 0 0 0 0,0-1 0 0 0,0 1 0 0 0,0 0 0 0 0,0-1 0 0 0,1 2 0 0 0,-1-2 31 0 0,1 0 1 0 0,-1 0 0 0 0,0 0-1 0 0,1 1 1 0 0,-1-1 0 0 0,1 0-1 0 0,-1 0 1 0 0,1 0 0 0 0,-1 0 0 0 0,1 0-1 0 0,-1 0 1 0 0,1 0 0 0 0,-1 0-1 0 0,1 0 1 0 0,-1-1 0 0 0,1 1-1 0 0,-1 0 1 0 0,1 0 0 0 0,-1 0-1 0 0,1 0 1 0 0,0-1 0 0 0,3-1 145 0 0,1-1 0 0 0,0 0 0 0 0,-1 0 1 0 0,5-3-1 0 0,1-4-52 0 0,0-1 0 0 0,-1 0 1 0 0,-1 0-1 0 0,14-24 0 0 0,1 0 2 0 0,-4 4 22 0 0,29-62 0 0 0,-45 87-99 0 0,0-6-47 0 0,-3 9-23 0 0,-3 8-41 0 0,1-1 25 0 0,1 0 0 0 0,-1-1 0 0 0,1 1 0 0 0,0 0 0 0 0,0-1 0 0 0,1 1 0 0 0,-1 0 0 0 0,1 0 0 0 0,0 0 1 0 0,0 0-1 0 0,0 0 0 0 0,0-1 0 0 0,1 1 0 0 0,1 5 0 0 0,0-3-13 0 0,0 0-1 0 0,0 0 1 0 0,1-1-1 0 0,0 1 1 0 0,0-1-1 0 0,0 1 1 0 0,1-1 0 0 0,5 6-1 0 0,-1-2-41 0 0,0-2-1 0 0,1 1 1 0 0,-1-1-1 0 0,1 0 1 0 0,1-1-1 0 0,-1 0 0 0 0,1 0 1 0 0,0-1-1 0 0,17 6 1 0 0,-16-8-28 0 0,0 0 1 0 0,1 0-1 0 0,-1-1 0 0 0,1-1 1 0 0,0 0-1 0 0,-1-1 0 0 0,1 0 1 0 0,0-1-1 0 0,-1 0 0 0 0,1 0 1 0 0,-1-2-1 0 0,0 1 0 0 0,1-1 1 0 0,-1-1-1 0 0,13-6 0 0 0,-21 8 146 0 0,0 1 1 0 0,-1-1-1 0 0,1 0 0 0 0,-1 0 0 0 0,0 0 0 0 0,1 0 0 0 0,-1 0 0 0 0,3-4 0 0 0,-5 5-41 0 0,1 1 0 0 0,-1-1 0 0 0,0 0 0 0 0,1 1 0 0 0,-1-1 0 0 0,0 0 0 0 0,1 1 0 0 0,-1-1 0 0 0,0 0 0 0 0,0 1 0 0 0,1-1 0 0 0,-1 0 0 0 0,0 0 0 0 0,0 1 0 0 0,0-1-1 0 0,0 0 1 0 0,0 0 0 0 0,0 1 0 0 0,0-1 0 0 0,0 0 0 0 0,0 0 0 0 0,-1 1 0 0 0,1-1 0 0 0,0 0 0 0 0,0 1 0 0 0,-1-1 0 0 0,1 0 0 0 0,0 1 0 0 0,-1-1 0 0 0,1 0 0 0 0,-1 1 0 0 0,1-1 0 0 0,-1 1 0 0 0,1-1-1 0 0,-1 0 1 0 0,1 1 0 0 0,-1 0 0 0 0,0-1 0 0 0,-1 0 66 0 0,1 0 0 0 0,-1 0 0 0 0,0 1 0 0 0,1-1 0 0 0,-1 1 0 0 0,0-1 0 0 0,1 1 0 0 0,-1 0 0 0 0,0 0 0 0 0,1 0 0 0 0,-1 0 0 0 0,0 0-1 0 0,1 0 1 0 0,-1 0 0 0 0,0 1 0 0 0,0-1 0 0 0,-2 1 0 0 0,-26 11 1008 0 0,22-7-813 0 0,0 0 0 0 0,0 0 0 0 0,0 1 0 0 0,1 0-1 0 0,-1 0 1 0 0,2 1 0 0 0,-13 14 0 0 0,16-18-205 0 0,0 1 0 0 0,1 0 0 0 0,-1 0 0 0 0,1 0 0 0 0,0 0 0 0 0,0 0 0 0 0,1 1 0 0 0,-1-1 0 0 0,1 1 0 0 0,0-1 0 0 0,0 1 0 0 0,0-1 0 0 0,0 1 0 0 0,1-1 0 0 0,0 1 0 0 0,0 0 0 0 0,0-1 0 0 0,2 6 0 0 0,0-5-74 0 0,0 0 0 0 0,1 0 0 0 0,0 0 0 0 0,0 0 0 0 0,0 0 0 0 0,1-1 0 0 0,0 0 0 0 0,0 1 0 0 0,0-1 0 0 0,8 6 0 0 0,-8-7 0 0 0,1 1-212 0 0,0-1-1 0 0,0 0 1 0 0,0 0-1 0 0,1 0 1 0 0,-1-1-1 0 0,12 4 1 0 0,16 3-7998 0 0,-13-4-636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18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1 10856 0 0,'-5'5'980'0'0,"-4"7"-879"0"0,1 0-1 0 0,0 1 1 0 0,0 0 0 0 0,2 0 0 0 0,-1 0 0 0 0,-6 25 0 0 0,-10 18 87 0 0,-77 121-71 0 0,37-71 148 0 0,55-93 152 0 0,0 1 1 0 0,0-1 0 0 0,-2 0-1 0 0,1-1 1 0 0,-2 0 0 0 0,1-1 0 0 0,-2 0-1 0 0,1-1 1 0 0,-20 13 0 0 0,30-22-371 0 0,0 0 0 0 0,-1 0 1 0 0,1 0-1 0 0,0-1 0 0 0,-1 1 1 0 0,1 0-1 0 0,-1-1 0 0 0,1 1 1 0 0,-1-1-1 0 0,0 0 0 0 0,1 1 1 0 0,-1-1-1 0 0,1 0 0 0 0,-1 0 1 0 0,0 0-1 0 0,1 0 0 0 0,-1 0 1 0 0,1 0-1 0 0,-1-1 0 0 0,0 1 1 0 0,1 0-1 0 0,-3-2 0 0 0,2 1 37 0 0,0 0 1 0 0,0-1-1 0 0,0 1 0 0 0,0-1 0 0 0,1 0 0 0 0,-1 1 0 0 0,1-1 1 0 0,-1 0-1 0 0,1 0 0 0 0,-1 0 0 0 0,1 0 0 0 0,0 0 0 0 0,-2-4 0 0 0,1 0 99 0 0,0 0 0 0 0,0 0 0 0 0,0 0 0 0 0,1 0 0 0 0,0 0 0 0 0,0-1 0 0 0,1 1 0 0 0,0 0 0 0 0,0-1-1 0 0,1-10 1 0 0,1 6 81 0 0,-1 7-111 0 0,0 0 1 0 0,0 0-1 0 0,0 0 0 0 0,0 0 1 0 0,3-5-1 0 0,1 4 300 0 0,-3 12-166 0 0,0-2-363 0 0,0 6 55 0 0,0 0 0 0 0,0 0-1 0 0,-1 0 1 0 0,-1-1 0 0 0,0 1 0 0 0,-2 17-1 0 0,0 12 27 0 0,1-15 4 0 0,0 15-25 0 0,1-37 33 0 0,0 0-1 0 0,1 0 1 0 0,0 0-1 0 0,-1 0 1 0 0,1 0-1 0 0,0 0 1 0 0,0 0-1 0 0,1-1 1 0 0,-1 1-1 0 0,1 0 0 0 0,2 3 1 0 0,-3-5 5 0 0,0 0 1 0 0,-1-1 0 0 0,1 1-1 0 0,0 0 1 0 0,0 0-1 0 0,0-1 1 0 0,0 1-1 0 0,1-1 1 0 0,-1 1-1 0 0,0-1 1 0 0,0 1 0 0 0,0-1-1 0 0,0 1 1 0 0,1-1-1 0 0,-1 0 1 0 0,0 0-1 0 0,0 0 1 0 0,0 0-1 0 0,1 0 1 0 0,-1 0-1 0 0,0 0 1 0 0,0 0 0 0 0,1 0-1 0 0,-1 0 1 0 0,0-1-1 0 0,0 1 1 0 0,0-1-1 0 0,2 0 1 0 0,4-1 132 0 0,-1-2 0 0 0,1 1 0 0 0,9-8 0 0 0,-5 5-85 0 0,21-14 133 0 0,-20 11-222 0 0,0 2 1 0 0,1-1-1 0 0,0 1 0 0 0,0 1 0 0 0,1 1 1 0 0,0 0-1 0 0,15-4 0 0 0,63-7-5594 0 0,-54 10 3502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23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38 19351 0 0,'0'0'439'0'0,"-8"-12"1225"0"0,3 4-1631 0 0,4 7 107 0 0,0 0 0 0 0,1 0 0 0 0,-1 0 0 0 0,0 0 0 0 0,1 0 0 0 0,-1-1 0 0 0,1 1 0 0 0,0 0 0 0 0,-1 0 0 0 0,1 0 0 0 0,-1-4 3832 0 0,1 5-3938 0 0,-1 1 1 0 0,0 0-1 0 0,0 0 0 0 0,1 0 0 0 0,-1 0 1 0 0,1 0-1 0 0,-1 0 0 0 0,1 0 0 0 0,-1 0 0 0 0,1 0 1 0 0,-1 0-1 0 0,1 0 0 0 0,0 1 0 0 0,0-1 1 0 0,-1 0-1 0 0,1 0 0 0 0,0 1 0 0 0,-11 264-34 0 0,-6 5 992 0 0,18-234-1730 0 0,-1-25 134 0 0,1 1 0 0 0,-2 0 0 0 0,0-1 0 0 0,-3 16 0 0 0,2-21-878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1:23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2 217 12440 0 0,'-1'-14'1317'0'0,"1"12"-1127"0"0,0-1 1 0 0,0 1-1 0 0,-1 0 1 0 0,2-1-1 0 0,-1 1 1 0 0,0-1-1 0 0,0 1 1 0 0,1-3 0 0 0,6-21 3927 0 0,-1 3-1593 0 0,11-25 1 0 0,-14 41-2191 0 0,0 1 1 0 0,0-1-1 0 0,0 1 1 0 0,1 0-1 0 0,0 1 1 0 0,0-1-1 0 0,1 1 1 0 0,7-8-1 0 0,-10 11-293 0 0,0 0-1 0 0,1 0 0 0 0,-1 0 1 0 0,0 1-1 0 0,1-1 0 0 0,-1 1 0 0 0,1-1 1 0 0,-1 1-1 0 0,1 0 0 0 0,0 0 1 0 0,0 0-1 0 0,-1 1 0 0 0,1-1 0 0 0,0 0 1 0 0,0 1-1 0 0,0 0 0 0 0,0 0 1 0 0,0 0-1 0 0,0 0 0 0 0,-1 0 0 0 0,1 0 1 0 0,0 1-1 0 0,0 0 0 0 0,0-1 1 0 0,0 1-1 0 0,3 2 0 0 0,0 0-39 0 0,1 0-16 0 0,0 0 0 0 0,0 1 0 0 0,0-1 0 0 0,-1 2 0 0 0,1-1 0 0 0,-1 1 0 0 0,0 0 0 0 0,-1 0 0 0 0,1 0 0 0 0,8 13 0 0 0,25 38-4994 0 0,-30-40-3671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3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19087 0 0,'0'0'1735'0'0,"3"7"-1312"0"0,-2 4 66 0 0,-1 0 1 0 0,0-1-1 0 0,0 1 1 0 0,-1 0-1 0 0,-5 19 1 0 0,0 9 439 0 0,3-18-438 0 0,-7 23-1 0 0,-1 9-63 0 0,2 2-185 0 0,-8 64 215 0 0,15-97-717 0 0,1-1 1 0 0,1 1 0 0 0,4 32 0 0 0,-3-38-1943 0 0,-2-5-6481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4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7 9672 0 0,'0'0'748'0'0,"-20"-1"2216"0"0,18 0-2689 0 0,0 1 0 0 0,0-1 0 0 0,0 0 0 0 0,0 1 1 0 0,0-1-1 0 0,0 1 0 0 0,0-1 0 0 0,0 1 0 0 0,0 0 1 0 0,0 0-1 0 0,0 0 0 0 0,0 0 0 0 0,0 0 1 0 0,0 1-1 0 0,0-1 0 0 0,0 1 0 0 0,-3 0 0 0 0,1 1-98 0 0,1-1 0 0 0,-1 1 0 0 0,0 1-1 0 0,1-1 1 0 0,-1 0 0 0 0,1 1 0 0 0,0 0-1 0 0,-4 3 1 0 0,-2 5 10 0 0,-1 1-1 0 0,1 0 1 0 0,-12 23-1 0 0,14-22-42 0 0,1 0 0 0 0,0 1 0 0 0,2 0-1 0 0,-1 1 1 0 0,2-1 0 0 0,0 1 0 0 0,0-1 0 0 0,1 1 0 0 0,1 21 0 0 0,1-35-117 0 0,0 0 1 0 0,0 0-1 0 0,0 0 1 0 0,0 0-1 0 0,0-1 1 0 0,0 1-1 0 0,0 0 1 0 0,0 0 0 0 0,0 0-1 0 0,1 0 1 0 0,-1-1-1 0 0,0 1 1 0 0,0 0-1 0 0,1 0 1 0 0,-1-1-1 0 0,1 1 1 0 0,-1 0 0 0 0,1-1-1 0 0,-1 1 1 0 0,1 0-1 0 0,0 0 1 0 0,0 0 3 0 0,0-1 1 0 0,0 0-1 0 0,0 0 1 0 0,-1 0 0 0 0,1 1-1 0 0,0-1 1 0 0,0 0-1 0 0,0 0 1 0 0,-1 0 0 0 0,1 0-1 0 0,0 0 1 0 0,0 0-1 0 0,0 0 1 0 0,-1-1 0 0 0,1 1-1 0 0,0 0 1 0 0,1-1-1 0 0,2 0 100 0 0,-1-1 0 0 0,1 0 0 0 0,-1 0 0 0 0,0 0 0 0 0,0-1 0 0 0,0 1 0 0 0,5-5 0 0 0,5-10 504 0 0,0 0 0 0 0,19-37-1 0 0,-20 33 425 0 0,25-33-1 0 0,-37 53-1053 0 0,0 1-1 0 0,0 0 1 0 0,0 0-1 0 0,1-1 0 0 0,-1 1 1 0 0,0 0-1 0 0,0 0 1 0 0,1 0-1 0 0,-1 0 0 0 0,0-1 1 0 0,0 1-1 0 0,1 0 0 0 0,-1 0 1 0 0,0 0-1 0 0,0 0 1 0 0,1 0-1 0 0,-1 0 0 0 0,0 0 1 0 0,1-1-1 0 0,-1 1 1 0 0,0 0-1 0 0,0 0 0 0 0,1 0 1 0 0,-1 0-1 0 0,0 0 0 0 0,1 1 1 0 0,-1-1-1 0 0,0 0 1 0 0,1 0-1 0 0,-1 0 0 0 0,0 0 1 0 0,0 0-1 0 0,1 0 1 0 0,-1 0-1 0 0,0 1 0 0 0,0-1 1 0 0,1 0-1 0 0,-1 0 0 0 0,0 0 1 0 0,0 0-1 0 0,1 1 1 0 0,-1-1-1 0 0,0 0 0 0 0,0 0 1 0 0,0 1-1 0 0,0-1 1 0 0,1 0-1 0 0,-1 0 0 0 0,0 1 1 0 0,0-1-1 0 0,0 0 0 0 0,0 1 1 0 0,0-1-1 0 0,0 0 1 0 0,0 0-1 0 0,0 1 0 0 0,0 0 1 0 0,7 21 181 0 0,-6-18-176 0 0,1 7-4 0 0,-1 1 1 0 0,0 0-1 0 0,-1-1 0 0 0,0 1 1 0 0,-1 0-1 0 0,-3 16 0 0 0,0 29 14 0 0,4-54 2 0 0,2 31-1079 0 0,-2-33 854 0 0,1 1 1 0 0,-1 0-1 0 0,1 0 1 0 0,-1-1 0 0 0,1 1-1 0 0,0 0 1 0 0,0-1 0 0 0,0 1-1 0 0,0-1 1 0 0,0 1-1 0 0,0-1 1 0 0,0 1 0 0 0,0-1-1 0 0,0 0 1 0 0,1 0 0 0 0,1 2-1 0 0,-2-3 40 0 0,-1 1-1 0 0,1-1 1 0 0,-1 0 0 0 0,1 0-1 0 0,0 0 1 0 0,-1 0-1 0 0,1 0 1 0 0,-1 0-1 0 0,1 0 1 0 0,-1 0-1 0 0,1 0 1 0 0,0 0 0 0 0,-1 0-1 0 0,1 0 1 0 0,-1-1-1 0 0,1 1 1 0 0,-1 0-1 0 0,1 0 1 0 0,-1 0 0 0 0,1-1-1 0 0,0 1 1 0 0,0-1-444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4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11056 0 0,'0'0'10243'0'0,"-3"12"-9032"0"0,-2 13-950 0 0,0 0 1 0 0,-2 41-1 0 0,0 4-140 0 0,3-35-78 0 0,2 49 0 0 0,2-71-41 0 0,3 36 872 0 0,-3-45-781 0 0,1 0 0 0 0,-1-1 0 0 0,1 1 0 0 0,0-1 1 0 0,0 1-1 0 0,0-1 0 0 0,1 1 0 0 0,-1-1 0 0 0,1 0 1 0 0,4 6-1 0 0,-5-8-73 0 0,0 0 1 0 0,0 0-1 0 0,0 0 1 0 0,0-1-1 0 0,0 1 0 0 0,0 0 1 0 0,0-1-1 0 0,1 1 1 0 0,-1-1-1 0 0,0 1 1 0 0,0-1-1 0 0,1 0 0 0 0,-1 1 1 0 0,0-1-1 0 0,0 0 1 0 0,1 0-1 0 0,-1 0 1 0 0,0 0-1 0 0,1 0 0 0 0,-1 0 1 0 0,0 0-1 0 0,3-1 1 0 0,2-1 263 0 0,0 0-1 0 0,0 0 1 0 0,9-5 0 0 0,-4 2 153 0 0,23-11 450 0 0,14-6 221 0 0,-44 21-1003 0 0,1-1 0 0 0,0 1 0 0 0,-1 0 1 0 0,1 0-1 0 0,0 1 0 0 0,0-1 0 0 0,0 1 1 0 0,7 1-1 0 0,-11-1-102 0 0,0 0 1 0 0,0 0 0 0 0,0 0-1 0 0,0 1 1 0 0,0-1 0 0 0,0 0-1 0 0,0 1 1 0 0,0-1-1 0 0,0 1 1 0 0,-1-1 0 0 0,1 1-1 0 0,0-1 1 0 0,0 1 0 0 0,0-1-1 0 0,-1 1 1 0 0,1 0 0 0 0,0 0-1 0 0,-1-1 1 0 0,1 1-1 0 0,0 0 1 0 0,-1 0 0 0 0,1 0-1 0 0,-1 0 1 0 0,1-1 0 0 0,-1 1-1 0 0,0 0 1 0 0,1 0 0 0 0,-1 0-1 0 0,0 0 1 0 0,0 0-1 0 0,0 0 1 0 0,0 0 0 0 0,1 0-1 0 0,-1 0 1 0 0,-1 0 0 0 0,1 0-1 0 0,0 0 1 0 0,0 0-1 0 0,0 0 1 0 0,0 0 0 0 0,-1 2-1 0 0,-1 4 11 0 0,0-1-1 0 0,-1 1 0 0 0,1 0 0 0 0,-6 8 0 0 0,2-5-29 0 0,1-1 0 0 0,-2 0 0 0 0,1 0 0 0 0,-1 0-1 0 0,0-1 1 0 0,-1 0 0 0 0,-9 7 0 0 0,14-12-243 0 0,0 0 0 0 0,-1-1 0 0 0,1 0 1 0 0,-1 1-1 0 0,1-2 0 0 0,-1 1 0 0 0,0 0 0 0 0,0-1 0 0 0,0 1 1 0 0,0-1-1 0 0,0 0 0 0 0,0 0 0 0 0,0-1 0 0 0,0 0 0 0 0,-1 1 1 0 0,1-1-1 0 0,0 0 0 0 0,0-1 0 0 0,0 1 0 0 0,0-1 0 0 0,-6-1 1 0 0,0-3-2090 0 0,3-1-3339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8:00:45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14 15464 0 0,'0'0'2338'0'0,"10"-14"3494"0"0,-16 22-5615 0 0,0 1 1 0 0,0-1-1 0 0,1 1 0 0 0,0 0 0 0 0,0 0 1 0 0,1 1-1 0 0,-3 11 0 0 0,5-14-199 0 0,0 0 0 0 0,0 1-1 0 0,1-1 1 0 0,0 1 0 0 0,0 0 0 0 0,1-1-1 0 0,0 1 1 0 0,0 0 0 0 0,1-1 0 0 0,2 12-1 0 0,-3-18-16 0 0,1 0 0 0 0,-1 1 0 0 0,1-1 0 0 0,-1 0 1 0 0,1 0-1 0 0,-1 0 0 0 0,1 1 0 0 0,-1-1 0 0 0,1 0 0 0 0,0 0 0 0 0,0 0 0 0 0,0 0 0 0 0,0 0 0 0 0,0 0 0 0 0,0-1 0 0 0,0 1 0 0 0,0 0 0 0 0,0 0 0 0 0,0-1 0 0 0,0 1 0 0 0,0 0 1 0 0,1-1-1 0 0,-1 1 0 0 0,0-1 0 0 0,0 0 0 0 0,1 1 0 0 0,-1-1 0 0 0,0 0 0 0 0,0 0 0 0 0,1 0 0 0 0,-1 0 0 0 0,0 0 0 0 0,1 0 0 0 0,-1 0 0 0 0,0 0 0 0 0,1-1 0 0 0,1 0 0 0 0,1 0 56 0 0,0 0-1 0 0,1-1 0 0 0,-1 0 1 0 0,0 1-1 0 0,0-2 1 0 0,0 1-1 0 0,0 0 0 0 0,0-1 1 0 0,-1 0-1 0 0,4-3 0 0 0,41-50 859 0 0,-18 19-166 0 0,-23 29-451 0 0,-6 6-167 0 0,0 0 0 0 0,1 0 0 0 0,0 0 0 0 0,-1 1 0 0 0,1-1 0 0 0,4-2 0 0 0,-5 3 37 0 0,7 22 157 0 0,-8 23-446 0 0,-1-30-4 0 0,1-1 0 0 0,3 19 0 0 0,-3-28 95 0 0,1-1 1 0 0,0 0-1 0 0,-1 1 0 0 0,1-1 1 0 0,1 0-1 0 0,-1 0 1 0 0,0 0-1 0 0,1 0 1 0 0,0 0-1 0 0,-1 0 0 0 0,1 0 1 0 0,0-1-1 0 0,1 1 1 0 0,2 3-1 0 0,-3-5-262 0 0,0 0 0 0 0,1 0 0 0 0,-1 0 0 0 0,0 0 0 0 0,0 0 0 0 0,0-1 0 0 0,1 1 0 0 0,-1-1 0 0 0,0 1 0 0 0,1-1 0 0 0,-1 0 0 0 0,0 0 0 0 0,1 0-1 0 0,-1 0 1 0 0,1-1 0 0 0,-1 1 0 0 0,0 0 0 0 0,0-1 0 0 0,1 0 0 0 0,-1 0 0 0 0,0 1 0 0 0,0-1 0 0 0,2-2 0 0 0,10-2-7758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Grades Returned</a:t>
            </a:r>
          </a:p>
          <a:p>
            <a:pPr lvl="1"/>
            <a:r>
              <a:rPr lang="en-US" dirty="0"/>
              <a:t>Average: 24.11 – 77.7%</a:t>
            </a:r>
          </a:p>
          <a:p>
            <a:pPr lvl="1"/>
            <a:r>
              <a:rPr lang="en-US" dirty="0"/>
              <a:t>Total Points: 31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840792-63EF-4B6F-9595-5D2A8EBC654F}"/>
                  </a:ext>
                </a:extLst>
              </p14:cNvPr>
              <p14:cNvContentPartPr/>
              <p14:nvPr/>
            </p14:nvContentPartPr>
            <p14:xfrm>
              <a:off x="2775529" y="3334579"/>
              <a:ext cx="622440" cy="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840792-63EF-4B6F-9595-5D2A8EB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6889" y="3325579"/>
                <a:ext cx="640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4A433-E9C6-4759-A648-F9B737166849}"/>
                  </a:ext>
                </a:extLst>
              </p14:cNvPr>
              <p14:cNvContentPartPr/>
              <p14:nvPr/>
            </p14:nvContentPartPr>
            <p14:xfrm>
              <a:off x="3635929" y="3191299"/>
              <a:ext cx="273960" cy="12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4A433-E9C6-4759-A648-F9B7371668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6929" y="3182659"/>
                <a:ext cx="29160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3A08042-DC2E-40CE-838E-162D1DE66F3B}"/>
              </a:ext>
            </a:extLst>
          </p:cNvPr>
          <p:cNvGrpSpPr/>
          <p:nvPr/>
        </p:nvGrpSpPr>
        <p:grpSpPr>
          <a:xfrm>
            <a:off x="4170889" y="3095899"/>
            <a:ext cx="1002240" cy="299520"/>
            <a:chOff x="4170889" y="3095899"/>
            <a:chExt cx="100224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21317F-F674-4DA8-A3C3-07E4EE6A16E1}"/>
                    </a:ext>
                  </a:extLst>
                </p14:cNvPr>
                <p14:cNvContentPartPr/>
                <p14:nvPr/>
              </p14:nvContentPartPr>
              <p14:xfrm>
                <a:off x="4170889" y="3103459"/>
                <a:ext cx="90000" cy="21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21317F-F674-4DA8-A3C3-07E4EE6A16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1889" y="3094819"/>
                  <a:ext cx="107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F11B27-EA53-4C33-919B-B7145C5B8608}"/>
                    </a:ext>
                  </a:extLst>
                </p14:cNvPr>
                <p14:cNvContentPartPr/>
                <p14:nvPr/>
              </p14:nvContentPartPr>
              <p14:xfrm>
                <a:off x="4300849" y="3254299"/>
                <a:ext cx="136080" cy="14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F11B27-EA53-4C33-919B-B7145C5B86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2209" y="3245659"/>
                  <a:ext cx="153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20FD73-047C-4DB6-A368-A57C205A6F11}"/>
                    </a:ext>
                  </a:extLst>
                </p14:cNvPr>
                <p14:cNvContentPartPr/>
                <p14:nvPr/>
              </p14:nvContentPartPr>
              <p14:xfrm>
                <a:off x="4503169" y="3095899"/>
                <a:ext cx="43560" cy="22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20FD73-047C-4DB6-A368-A57C205A6F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4169" y="3086899"/>
                  <a:ext cx="61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292E2C-127E-4A80-9B07-EA93A99BECCA}"/>
                    </a:ext>
                  </a:extLst>
                </p14:cNvPr>
                <p14:cNvContentPartPr/>
                <p14:nvPr/>
              </p14:nvContentPartPr>
              <p14:xfrm>
                <a:off x="4586329" y="3107419"/>
                <a:ext cx="24120" cy="20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292E2C-127E-4A80-9B07-EA93A99BEC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7689" y="3098779"/>
                  <a:ext cx="41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DE0D28-8C34-42F9-BC9D-7615931D0F4C}"/>
                    </a:ext>
                  </a:extLst>
                </p14:cNvPr>
                <p14:cNvContentPartPr/>
                <p14:nvPr/>
              </p14:nvContentPartPr>
              <p14:xfrm>
                <a:off x="4658689" y="3202459"/>
                <a:ext cx="75240" cy="12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DE0D28-8C34-42F9-BC9D-7615931D0F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0049" y="3193819"/>
                  <a:ext cx="92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FDAE75-40AE-4EE5-B9E7-3ECAF7F72D26}"/>
                    </a:ext>
                  </a:extLst>
                </p14:cNvPr>
                <p14:cNvContentPartPr/>
                <p14:nvPr/>
              </p14:nvContentPartPr>
              <p14:xfrm>
                <a:off x="4809169" y="3130099"/>
                <a:ext cx="88920" cy="19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FDAE75-40AE-4EE5-B9E7-3ECAF7F72D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00169" y="3121099"/>
                  <a:ext cx="106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67D67F-9BD4-4F03-AAEB-E86CAC96AF66}"/>
                    </a:ext>
                  </a:extLst>
                </p14:cNvPr>
                <p14:cNvContentPartPr/>
                <p14:nvPr/>
              </p14:nvContentPartPr>
              <p14:xfrm>
                <a:off x="4964689" y="3231619"/>
                <a:ext cx="106920" cy="8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67D67F-9BD4-4F03-AAEB-E86CAC96AF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6049" y="3222619"/>
                  <a:ext cx="12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1DF190-7C11-4230-8A2E-628D0AE195B9}"/>
                    </a:ext>
                  </a:extLst>
                </p14:cNvPr>
                <p14:cNvContentPartPr/>
                <p14:nvPr/>
              </p14:nvContentPartPr>
              <p14:xfrm>
                <a:off x="5127049" y="3212539"/>
                <a:ext cx="46080" cy="90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1DF190-7C11-4230-8A2E-628D0AE195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8409" y="3203899"/>
                  <a:ext cx="637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E5704-5A9D-4DBC-847D-A09C2CA9C455}"/>
              </a:ext>
            </a:extLst>
          </p:cNvPr>
          <p:cNvGrpSpPr/>
          <p:nvPr/>
        </p:nvGrpSpPr>
        <p:grpSpPr>
          <a:xfrm>
            <a:off x="4498129" y="3440779"/>
            <a:ext cx="1588320" cy="731160"/>
            <a:chOff x="4498129" y="3440779"/>
            <a:chExt cx="158832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0105AA-3C59-4975-B717-6FE7A65FBECA}"/>
                    </a:ext>
                  </a:extLst>
                </p14:cNvPr>
                <p14:cNvContentPartPr/>
                <p14:nvPr/>
              </p14:nvContentPartPr>
              <p14:xfrm>
                <a:off x="4498129" y="3440779"/>
                <a:ext cx="126720" cy="31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0105AA-3C59-4975-B717-6FE7A65FBE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9489" y="3432139"/>
                  <a:ext cx="144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1E8EA6-2979-42D6-A6E6-03C8B2E7F356}"/>
                    </a:ext>
                  </a:extLst>
                </p14:cNvPr>
                <p14:cNvContentPartPr/>
                <p14:nvPr/>
              </p14:nvContentPartPr>
              <p14:xfrm>
                <a:off x="4714489" y="3568939"/>
                <a:ext cx="37800" cy="17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1E8EA6-2979-42D6-A6E6-03C8B2E7F3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5849" y="3560299"/>
                  <a:ext cx="55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4E11E4-1EDD-41BF-94A4-9F700F8F160F}"/>
                    </a:ext>
                  </a:extLst>
                </p14:cNvPr>
                <p14:cNvContentPartPr/>
                <p14:nvPr/>
              </p14:nvContentPartPr>
              <p14:xfrm>
                <a:off x="4726729" y="3532219"/>
                <a:ext cx="131040" cy="14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4E11E4-1EDD-41BF-94A4-9F700F8F16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7729" y="3523579"/>
                  <a:ext cx="14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90BA51-6B3F-47BE-A7A1-1B6D85C31156}"/>
                    </a:ext>
                  </a:extLst>
                </p14:cNvPr>
                <p14:cNvContentPartPr/>
                <p14:nvPr/>
              </p14:nvContentPartPr>
              <p14:xfrm>
                <a:off x="4937689" y="3513859"/>
                <a:ext cx="80280" cy="22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90BA51-6B3F-47BE-A7A1-1B6D85C311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9049" y="3505219"/>
                  <a:ext cx="97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D59614-9444-4308-8C90-8654058F97C9}"/>
                    </a:ext>
                  </a:extLst>
                </p14:cNvPr>
                <p14:cNvContentPartPr/>
                <p14:nvPr/>
              </p14:nvContentPartPr>
              <p14:xfrm>
                <a:off x="5000329" y="3635899"/>
                <a:ext cx="117000" cy="94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D59614-9444-4308-8C90-8654058F97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1689" y="3627259"/>
                  <a:ext cx="134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28717C-278E-40F6-BF26-AA9F9F3E73EA}"/>
                    </a:ext>
                  </a:extLst>
                </p14:cNvPr>
                <p14:cNvContentPartPr/>
                <p14:nvPr/>
              </p14:nvContentPartPr>
              <p14:xfrm>
                <a:off x="5144329" y="3624019"/>
                <a:ext cx="47880" cy="8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28717C-278E-40F6-BF26-AA9F9F3E73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5329" y="3615379"/>
                  <a:ext cx="65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34A570-94CE-4F8D-99F3-F23DEAD7DD5D}"/>
                    </a:ext>
                  </a:extLst>
                </p14:cNvPr>
                <p14:cNvContentPartPr/>
                <p14:nvPr/>
              </p14:nvContentPartPr>
              <p14:xfrm>
                <a:off x="5278249" y="3521059"/>
                <a:ext cx="50040" cy="16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34A570-94CE-4F8D-99F3-F23DEAD7DD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69249" y="3512419"/>
                  <a:ext cx="67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90EB12-084D-45C7-8C99-5E06875F3AA2}"/>
                    </a:ext>
                  </a:extLst>
                </p14:cNvPr>
                <p14:cNvContentPartPr/>
                <p14:nvPr/>
              </p14:nvContentPartPr>
              <p14:xfrm>
                <a:off x="5484529" y="3480739"/>
                <a:ext cx="56520" cy="237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90EB12-084D-45C7-8C99-5E06875F3A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5529" y="3471739"/>
                  <a:ext cx="74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5603CF-F3BC-4A70-AEDB-FC5FB05DB8A4}"/>
                    </a:ext>
                  </a:extLst>
                </p14:cNvPr>
                <p14:cNvContentPartPr/>
                <p14:nvPr/>
              </p14:nvContentPartPr>
              <p14:xfrm>
                <a:off x="5515849" y="3519979"/>
                <a:ext cx="154440" cy="3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5603CF-F3BC-4A70-AEDB-FC5FB05DB8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06849" y="3510979"/>
                  <a:ext cx="172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CF0A9F-9043-4E71-825C-0CB719229168}"/>
                    </a:ext>
                  </a:extLst>
                </p14:cNvPr>
                <p14:cNvContentPartPr/>
                <p14:nvPr/>
              </p14:nvContentPartPr>
              <p14:xfrm>
                <a:off x="5489929" y="3588019"/>
                <a:ext cx="151560" cy="146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CF0A9F-9043-4E71-825C-0CB7192291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0929" y="3579379"/>
                  <a:ext cx="169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C92841-7B9D-4F56-ABF3-6CBC0683F673}"/>
                    </a:ext>
                  </a:extLst>
                </p14:cNvPr>
                <p14:cNvContentPartPr/>
                <p14:nvPr/>
              </p14:nvContentPartPr>
              <p14:xfrm>
                <a:off x="5737609" y="3640219"/>
                <a:ext cx="85680" cy="9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C92841-7B9D-4F56-ABF3-6CBC0683F6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28609" y="3631579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0A3758-4CA7-4041-B370-817B37691E6B}"/>
                    </a:ext>
                  </a:extLst>
                </p14:cNvPr>
                <p14:cNvContentPartPr/>
                <p14:nvPr/>
              </p14:nvContentPartPr>
              <p14:xfrm>
                <a:off x="5859289" y="3662539"/>
                <a:ext cx="91440" cy="7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0A3758-4CA7-4041-B370-817B37691E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0649" y="3653899"/>
                  <a:ext cx="109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185E00-D041-4200-A51D-42FB7FE3D2CF}"/>
                    </a:ext>
                  </a:extLst>
                </p14:cNvPr>
                <p14:cNvContentPartPr/>
                <p14:nvPr/>
              </p14:nvContentPartPr>
              <p14:xfrm>
                <a:off x="5963689" y="3669739"/>
                <a:ext cx="122760" cy="8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185E00-D041-4200-A51D-42FB7FE3D2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55049" y="3660739"/>
                  <a:ext cx="140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DF50E0-FAE0-4A17-B0B9-F133C47C84F3}"/>
                    </a:ext>
                  </a:extLst>
                </p14:cNvPr>
                <p14:cNvContentPartPr/>
                <p14:nvPr/>
              </p14:nvContentPartPr>
              <p14:xfrm>
                <a:off x="5143609" y="3792859"/>
                <a:ext cx="153360" cy="28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DF50E0-FAE0-4A17-B0B9-F133C47C84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34969" y="3783859"/>
                  <a:ext cx="171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4E8F11-061D-4A03-9C57-CD8A8C00FDEA}"/>
                    </a:ext>
                  </a:extLst>
                </p14:cNvPr>
                <p14:cNvContentPartPr/>
                <p14:nvPr/>
              </p14:nvContentPartPr>
              <p14:xfrm>
                <a:off x="5446369" y="3903019"/>
                <a:ext cx="92160" cy="19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4E8F11-061D-4A03-9C57-CD8A8C00FD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7369" y="3894379"/>
                  <a:ext cx="109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48F271-C197-4F84-874B-7E10E9C14AFF}"/>
                    </a:ext>
                  </a:extLst>
                </p14:cNvPr>
                <p14:cNvContentPartPr/>
                <p14:nvPr/>
              </p14:nvContentPartPr>
              <p14:xfrm>
                <a:off x="5543209" y="4003459"/>
                <a:ext cx="209880" cy="9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48F271-C197-4F84-874B-7E10E9C14A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34569" y="3994459"/>
                  <a:ext cx="227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5BC293-2CF1-4712-87F3-0D80940FDDA2}"/>
                    </a:ext>
                  </a:extLst>
                </p14:cNvPr>
                <p14:cNvContentPartPr/>
                <p14:nvPr/>
              </p14:nvContentPartPr>
              <p14:xfrm>
                <a:off x="5860369" y="3920659"/>
                <a:ext cx="21240" cy="16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5BC293-2CF1-4712-87F3-0D80940FDD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51729" y="3911659"/>
                  <a:ext cx="38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7C61EE-D7D6-4890-97E6-A4A75144C7B3}"/>
                    </a:ext>
                  </a:extLst>
                </p14:cNvPr>
                <p14:cNvContentPartPr/>
                <p14:nvPr/>
              </p14:nvContentPartPr>
              <p14:xfrm>
                <a:off x="5811409" y="3920659"/>
                <a:ext cx="207360" cy="140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7C61EE-D7D6-4890-97E6-A4A75144C7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2769" y="3911659"/>
                  <a:ext cx="225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AD00FC-4012-4136-AE4D-2F19C3CB32C6}"/>
                    </a:ext>
                  </a:extLst>
                </p14:cNvPr>
                <p14:cNvContentPartPr/>
                <p14:nvPr/>
              </p14:nvContentPartPr>
              <p14:xfrm>
                <a:off x="5399929" y="4159339"/>
                <a:ext cx="513360" cy="12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AD00FC-4012-4136-AE4D-2F19C3CB32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90929" y="4150339"/>
                  <a:ext cx="5310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1D1832-9550-4F4C-BFBC-026055E6459E}"/>
              </a:ext>
            </a:extLst>
          </p:cNvPr>
          <p:cNvGrpSpPr/>
          <p:nvPr/>
        </p:nvGrpSpPr>
        <p:grpSpPr>
          <a:xfrm>
            <a:off x="6255649" y="3858379"/>
            <a:ext cx="2649960" cy="852120"/>
            <a:chOff x="6255649" y="3858379"/>
            <a:chExt cx="2649960" cy="85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5A6946-C1C1-4552-8DD0-E17BBDCD7EB1}"/>
                    </a:ext>
                  </a:extLst>
                </p14:cNvPr>
                <p14:cNvContentPartPr/>
                <p14:nvPr/>
              </p14:nvContentPartPr>
              <p14:xfrm>
                <a:off x="6255649" y="3918499"/>
                <a:ext cx="106560" cy="137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5A6946-C1C1-4552-8DD0-E17BBDCD7E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7009" y="3909859"/>
                  <a:ext cx="124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8A29ED-265E-4546-A47F-536C9E69FC18}"/>
                    </a:ext>
                  </a:extLst>
                </p14:cNvPr>
                <p14:cNvContentPartPr/>
                <p14:nvPr/>
              </p14:nvContentPartPr>
              <p14:xfrm>
                <a:off x="6524569" y="3875659"/>
                <a:ext cx="20160" cy="175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8A29ED-265E-4546-A47F-536C9E69FC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15569" y="3866659"/>
                  <a:ext cx="37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AA4FE5-838D-4FB5-9A78-386EF4461F36}"/>
                    </a:ext>
                  </a:extLst>
                </p14:cNvPr>
                <p14:cNvContentPartPr/>
                <p14:nvPr/>
              </p14:nvContentPartPr>
              <p14:xfrm>
                <a:off x="6546889" y="3858379"/>
                <a:ext cx="145440" cy="4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AA4FE5-838D-4FB5-9A78-386EF4461F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7889" y="3849379"/>
                  <a:ext cx="163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0FDD4F-A3B7-4C27-A31F-8274186E3D51}"/>
                    </a:ext>
                  </a:extLst>
                </p14:cNvPr>
                <p14:cNvContentPartPr/>
                <p14:nvPr/>
              </p14:nvContentPartPr>
              <p14:xfrm>
                <a:off x="6529969" y="3924259"/>
                <a:ext cx="162360" cy="129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0FDD4F-A3B7-4C27-A31F-8274186E3D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20969" y="3915619"/>
                  <a:ext cx="180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8522D7-4C38-4586-B530-E1B936AD2C3B}"/>
                    </a:ext>
                  </a:extLst>
                </p14:cNvPr>
                <p14:cNvContentPartPr/>
                <p14:nvPr/>
              </p14:nvContentPartPr>
              <p14:xfrm>
                <a:off x="6747769" y="3965299"/>
                <a:ext cx="121680" cy="11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8522D7-4C38-4586-B530-E1B936AD2C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38769" y="3956659"/>
                  <a:ext cx="139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F3E17A-5DCB-4E90-A6B2-9AE6BF15660A}"/>
                    </a:ext>
                  </a:extLst>
                </p14:cNvPr>
                <p14:cNvContentPartPr/>
                <p14:nvPr/>
              </p14:nvContentPartPr>
              <p14:xfrm>
                <a:off x="6912289" y="3989059"/>
                <a:ext cx="113400" cy="88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F3E17A-5DCB-4E90-A6B2-9AE6BF1566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03289" y="3980059"/>
                  <a:ext cx="131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063134-4DF9-4F25-B02D-541E93AE3A77}"/>
                    </a:ext>
                  </a:extLst>
                </p14:cNvPr>
                <p14:cNvContentPartPr/>
                <p14:nvPr/>
              </p14:nvContentPartPr>
              <p14:xfrm>
                <a:off x="7032529" y="3944779"/>
                <a:ext cx="249480" cy="142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063134-4DF9-4F25-B02D-541E93AE3A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23529" y="3936139"/>
                  <a:ext cx="267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121ED4-0612-4F9D-8DC9-8D932CF7E7D5}"/>
                    </a:ext>
                  </a:extLst>
                </p14:cNvPr>
                <p14:cNvContentPartPr/>
                <p14:nvPr/>
              </p14:nvContentPartPr>
              <p14:xfrm>
                <a:off x="6464449" y="4136659"/>
                <a:ext cx="1001160" cy="68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121ED4-0612-4F9D-8DC9-8D932CF7E7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55809" y="4128019"/>
                  <a:ext cx="1018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955E93-D684-4D66-9125-4525A2D3E230}"/>
                    </a:ext>
                  </a:extLst>
                </p14:cNvPr>
                <p14:cNvContentPartPr/>
                <p14:nvPr/>
              </p14:nvContentPartPr>
              <p14:xfrm>
                <a:off x="6598369" y="4305139"/>
                <a:ext cx="204480" cy="8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955E93-D684-4D66-9125-4525A2D3E2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9369" y="4296139"/>
                  <a:ext cx="222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70E197-DCF3-4A5C-B1DA-81A61C2924DA}"/>
                    </a:ext>
                  </a:extLst>
                </p14:cNvPr>
                <p14:cNvContentPartPr/>
                <p14:nvPr/>
              </p14:nvContentPartPr>
              <p14:xfrm>
                <a:off x="6829849" y="4327459"/>
                <a:ext cx="99720" cy="15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70E197-DCF3-4A5C-B1DA-81A61C2924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20849" y="4318819"/>
                  <a:ext cx="117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BAB74F-3497-432A-AA49-1D3868E7DA51}"/>
                    </a:ext>
                  </a:extLst>
                </p14:cNvPr>
                <p14:cNvContentPartPr/>
                <p14:nvPr/>
              </p14:nvContentPartPr>
              <p14:xfrm>
                <a:off x="7023529" y="4202539"/>
                <a:ext cx="26280" cy="18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BAB74F-3497-432A-AA49-1D3868E7DA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14889" y="4193899"/>
                  <a:ext cx="43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AC2FF3-10D3-409A-A7FF-7F27CBCE6074}"/>
                    </a:ext>
                  </a:extLst>
                </p14:cNvPr>
                <p14:cNvContentPartPr/>
                <p14:nvPr/>
              </p14:nvContentPartPr>
              <p14:xfrm>
                <a:off x="7098409" y="4302619"/>
                <a:ext cx="222480" cy="10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AC2FF3-10D3-409A-A7FF-7F27CBCE60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89769" y="4293979"/>
                  <a:ext cx="240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4FE00D-14DB-4193-A9AC-852C158929CC}"/>
                    </a:ext>
                  </a:extLst>
                </p14:cNvPr>
                <p14:cNvContentPartPr/>
                <p14:nvPr/>
              </p14:nvContentPartPr>
              <p14:xfrm>
                <a:off x="7537609" y="4294339"/>
                <a:ext cx="144360" cy="152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4FE00D-14DB-4193-A9AC-852C158929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8609" y="4285699"/>
                  <a:ext cx="162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946AB8-1CF6-4C29-91FE-F5B11D0BE934}"/>
                    </a:ext>
                  </a:extLst>
                </p14:cNvPr>
                <p14:cNvContentPartPr/>
                <p14:nvPr/>
              </p14:nvContentPartPr>
              <p14:xfrm>
                <a:off x="7689529" y="4314139"/>
                <a:ext cx="102600" cy="69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946AB8-1CF6-4C29-91FE-F5B11D0BE9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80529" y="4305139"/>
                  <a:ext cx="120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C9065F-0AB8-4FD0-A4E6-4414A9B1FFA8}"/>
                    </a:ext>
                  </a:extLst>
                </p14:cNvPr>
                <p14:cNvContentPartPr/>
                <p14:nvPr/>
              </p14:nvContentPartPr>
              <p14:xfrm>
                <a:off x="7803649" y="4318819"/>
                <a:ext cx="157680" cy="75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C9065F-0AB8-4FD0-A4E6-4414A9B1FF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95009" y="4309819"/>
                  <a:ext cx="175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6488D6-E1DF-45AC-91D1-545B6CA495F1}"/>
                    </a:ext>
                  </a:extLst>
                </p14:cNvPr>
                <p14:cNvContentPartPr/>
                <p14:nvPr/>
              </p14:nvContentPartPr>
              <p14:xfrm>
                <a:off x="8137369" y="4156459"/>
                <a:ext cx="69840" cy="21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6488D6-E1DF-45AC-91D1-545B6CA495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28369" y="4147819"/>
                  <a:ext cx="87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5F2D86-1D56-49A6-B882-28FA09A32CB3}"/>
                    </a:ext>
                  </a:extLst>
                </p14:cNvPr>
                <p14:cNvContentPartPr/>
                <p14:nvPr/>
              </p14:nvContentPartPr>
              <p14:xfrm>
                <a:off x="8170849" y="4191739"/>
                <a:ext cx="136440" cy="1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5F2D86-1D56-49A6-B882-28FA09A32C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61849" y="4183099"/>
                  <a:ext cx="154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CF33F2-E2F8-4B76-817A-8BC1259BD940}"/>
                    </a:ext>
                  </a:extLst>
                </p14:cNvPr>
                <p14:cNvContentPartPr/>
                <p14:nvPr/>
              </p14:nvContentPartPr>
              <p14:xfrm>
                <a:off x="8110009" y="4272019"/>
                <a:ext cx="212400" cy="93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CF33F2-E2F8-4B76-817A-8BC1259BD9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01009" y="4263379"/>
                  <a:ext cx="230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B4F8E1-AF6D-4527-A64F-FE2F925EAEFC}"/>
                    </a:ext>
                  </a:extLst>
                </p14:cNvPr>
                <p14:cNvContentPartPr/>
                <p14:nvPr/>
              </p14:nvContentPartPr>
              <p14:xfrm>
                <a:off x="8355169" y="4280299"/>
                <a:ext cx="134640" cy="124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B4F8E1-AF6D-4527-A64F-FE2F925EAE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46529" y="4271299"/>
                  <a:ext cx="152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2C14BF-8486-40A7-8D9E-FC5E4CFF44CF}"/>
                    </a:ext>
                  </a:extLst>
                </p14:cNvPr>
                <p14:cNvContentPartPr/>
                <p14:nvPr/>
              </p14:nvContentPartPr>
              <p14:xfrm>
                <a:off x="8503129" y="4356619"/>
                <a:ext cx="255600" cy="6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2C14BF-8486-40A7-8D9E-FC5E4CFF44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94129" y="4347619"/>
                  <a:ext cx="273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2DAB4EA-5C43-49F3-B465-5A570E69EAB2}"/>
                    </a:ext>
                  </a:extLst>
                </p14:cNvPr>
                <p14:cNvContentPartPr/>
                <p14:nvPr/>
              </p14:nvContentPartPr>
              <p14:xfrm>
                <a:off x="8805889" y="4275979"/>
                <a:ext cx="33840" cy="13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2DAB4EA-5C43-49F3-B465-5A570E69EA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96889" y="4266979"/>
                  <a:ext cx="51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226DD3-35F1-4ED1-BAB1-0415363D4F6C}"/>
                    </a:ext>
                  </a:extLst>
                </p14:cNvPr>
                <p14:cNvContentPartPr/>
                <p14:nvPr/>
              </p14:nvContentPartPr>
              <p14:xfrm>
                <a:off x="8513929" y="4347259"/>
                <a:ext cx="55080" cy="12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226DD3-35F1-4ED1-BAB1-0415363D4F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05289" y="4338259"/>
                  <a:ext cx="72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131054-DA7B-47CE-B709-65DC95AE849C}"/>
                    </a:ext>
                  </a:extLst>
                </p14:cNvPr>
                <p14:cNvContentPartPr/>
                <p14:nvPr/>
              </p14:nvContentPartPr>
              <p14:xfrm>
                <a:off x="8417089" y="4520779"/>
                <a:ext cx="113400" cy="18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131054-DA7B-47CE-B709-65DC95AE84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08089" y="4511779"/>
                  <a:ext cx="131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E4EC04-F75C-436E-9A0F-3C5D6B79ECC6}"/>
                    </a:ext>
                  </a:extLst>
                </p14:cNvPr>
                <p14:cNvContentPartPr/>
                <p14:nvPr/>
              </p14:nvContentPartPr>
              <p14:xfrm>
                <a:off x="8561449" y="4552819"/>
                <a:ext cx="94320" cy="6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E4EC04-F75C-436E-9A0F-3C5D6B79EC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52809" y="4543819"/>
                  <a:ext cx="111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306F5C-36B3-4D8E-93FD-9503262C5F55}"/>
                    </a:ext>
                  </a:extLst>
                </p14:cNvPr>
                <p14:cNvContentPartPr/>
                <p14:nvPr/>
              </p14:nvContentPartPr>
              <p14:xfrm>
                <a:off x="8634889" y="4533379"/>
                <a:ext cx="270720" cy="141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306F5C-36B3-4D8E-93FD-9503262C5F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25889" y="4524379"/>
                  <a:ext cx="28836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930F340-4DC0-47F2-AB6A-C560C59C5300}"/>
                  </a:ext>
                </a:extLst>
              </p14:cNvPr>
              <p14:cNvContentPartPr/>
              <p14:nvPr/>
            </p14:nvContentPartPr>
            <p14:xfrm>
              <a:off x="7123969" y="3467059"/>
              <a:ext cx="159120" cy="252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930F340-4DC0-47F2-AB6A-C560C59C53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15329" y="3458419"/>
                <a:ext cx="17676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27F10AA3-5BFE-4003-8423-2B44A03F24E4}"/>
              </a:ext>
            </a:extLst>
          </p:cNvPr>
          <p:cNvGrpSpPr/>
          <p:nvPr/>
        </p:nvGrpSpPr>
        <p:grpSpPr>
          <a:xfrm>
            <a:off x="5610169" y="4247539"/>
            <a:ext cx="101520" cy="244800"/>
            <a:chOff x="5610169" y="4247539"/>
            <a:chExt cx="10152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D79B6D-1A35-4129-8512-07B022E4BA8A}"/>
                    </a:ext>
                  </a:extLst>
                </p14:cNvPr>
                <p14:cNvContentPartPr/>
                <p14:nvPr/>
              </p14:nvContentPartPr>
              <p14:xfrm>
                <a:off x="5668489" y="4247539"/>
                <a:ext cx="22680" cy="244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D79B6D-1A35-4129-8512-07B022E4BA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59849" y="4238899"/>
                  <a:ext cx="40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E67C83-1E72-4624-A1D6-D7243DE16BA6}"/>
                    </a:ext>
                  </a:extLst>
                </p14:cNvPr>
                <p14:cNvContentPartPr/>
                <p14:nvPr/>
              </p14:nvContentPartPr>
              <p14:xfrm>
                <a:off x="5610169" y="4262659"/>
                <a:ext cx="101520" cy="7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E67C83-1E72-4624-A1D6-D7243DE16B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01169" y="4254019"/>
                  <a:ext cx="119160" cy="9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2858</TotalTime>
  <Words>380</Words>
  <Application>Microsoft Office PowerPoint</Application>
  <PresentationFormat>On-screen Show (16:9)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Mono</vt:lpstr>
      <vt:lpstr>Calibri Light</vt:lpstr>
      <vt:lpstr>Calibri</vt:lpstr>
      <vt:lpstr>Arial</vt:lpstr>
      <vt:lpstr>Office Theme</vt:lpstr>
      <vt:lpstr>CSE 12 – Basic Data Structures and Object-Oriented Design Lecture 13</vt:lpstr>
      <vt:lpstr>Announcements</vt:lpstr>
      <vt:lpstr>Topics</vt:lpstr>
      <vt:lpstr>QuickSort – Draw the picture of sort()</vt:lpstr>
      <vt:lpstr>Questions on Lecture 13?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168</cp:revision>
  <dcterms:modified xsi:type="dcterms:W3CDTF">2020-11-02T18:29:28Z</dcterms:modified>
</cp:coreProperties>
</file>