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9" r:id="rId5"/>
    <p:sldId id="26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32.9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4608 0 0,'0'0'353'0'0,"-11"17"4670"0"0,10-16-4620 0 0,1 0 0 0 0,0 0 0 0 0,-1-1 0 0 0,1 1 0 0 0,0 0 0 0 0,0 0 0 0 0,0 0 0 0 0,0-1 0 0 0,0 1 0 0 0,0 0 0 0 0,0 0 0 0 0,0 1 1 0 0,6 3 254 0 0,1-1 0 0 0,1 0 1 0 0,-1 0-1 0 0,0 0 0 0 0,1-1 0 0 0,0 0 1 0 0,0 0-1 0 0,13 2 0 0 0,71 8 1621 0 0,-84-12-2045 0 0,62 5 919 0 0,141-7 0 0 0,7-3 439 0 0,-137 5-1676 0 0,51 3 226 0 0,-42 0-40 0 0,78 7 395 0 0,-4 0 22 0 0,220 17 497 0 0,-168 2-400 0 0,-164-25-180 0 0,53 0 0 0 0,-19-10 52 0 0,-75 3-466 0 0,0 1 1 0 0,0-2 0 0 0,0 0 0 0 0,0 0-1 0 0,14-7 1 0 0,6 0 97 0 0,-5 2-112 0 0,-25 8-85 0 0,-1 0-66 0 0,2 0 83 0 0,-1 0-185 0 0,-1 3-539 0 0,1 0 317 0 0,-1-1 0 0 0,1 1 0 0 0,-1 0 1 0 0,0 0-1 0 0,0 4 0 0 0,0-6 184 0 0,0 3-512 0 0,0 6-1158 0 0,-5-2-2707 0 0,-7 2 2429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1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29 20159 0 0,'0'-12'896'0'0,"0"8"176"0"0,0-1-856 0 0,-3 1-216 0 0,3 0 1280 0 0,0 12-1544 0 0,0-1-120 0 0,3 3-32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2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0 10592 0 0,'-3'2'291'0'0,"1"-1"0"0"0,-1 1 0 0 0,-1-1 0 0 0,1 0 0 0 0,0 0 0 0 0,0 0 0 0 0,0-1 0 0 0,0 1 0 0 0,-1-1 0 0 0,1 0 0 0 0,0 0 0 0 0,0 0 0 0 0,-7-1 1 0 0,-10 1 3507 0 0,8 1-2843 0 0,1 1 0 0 0,-1 0 0 0 0,1 1 0 0 0,-14 4 0 0 0,13-2-576 0 0,-1 1 0 0 0,1 0 0 0 0,0 0 0 0 0,0 1 0 0 0,-19 16 0 0 0,29-21-379 0 0,0 0 1 0 0,0 0 0 0 0,0 0-1 0 0,0 0 1 0 0,0 1-1 0 0,0-1 1 0 0,1 1 0 0 0,-1-1-1 0 0,1 1 1 0 0,0-1-1 0 0,-2 6 1 0 0,1-1-3 0 0,0 0 0 0 0,1 0 1 0 0,0 9-1 0 0,-1-2 2 0 0,2-12 37 0 0,0 0 0 0 0,0 0 0 0 0,1 0 0 0 0,-1 1 0 0 0,0-1 0 0 0,1 0 0 0 0,-1 0 0 0 0,1 0 0 0 0,0 0-1 0 0,0 0 1 0 0,0 0 0 0 0,0 0 0 0 0,0 0 0 0 0,0 0 0 0 0,0-1 0 0 0,1 1 0 0 0,-1 0 0 0 0,0-1 0 0 0,1 1 0 0 0,0-1 0 0 0,3 3-1 0 0,-2-2 40 0 0,0 0-1 0 0,0 0 0 0 0,0 0 0 0 0,0 0 0 0 0,1-1 0 0 0,-1 1 0 0 0,1-1 1 0 0,-1 0-1 0 0,1 0 0 0 0,0 0 0 0 0,-1-1 0 0 0,6 1 0 0 0,-3-1-22 0 0,-1-1-1 0 0,1 1 1 0 0,-1-1-1 0 0,1 0 1 0 0,-1-1-1 0 0,1 0 0 0 0,-1 1 1 0 0,1-2-1 0 0,-1 1 1 0 0,0 0-1 0 0,0-1 1 0 0,0 0-1 0 0,-1 0 1 0 0,7-6-1 0 0,3-4 525 0 0,-1 0 0 0 0,23-31 1 0 0,-1 2 620 0 0,-35 41-1191 0 0,0 1-1 0 0,1-1 1 0 0,-1 1 0 0 0,0 0 0 0 0,0-1-1 0 0,1 1 1 0 0,-1 0 0 0 0,0 0-1 0 0,1-1 1 0 0,-1 1 0 0 0,0 0 0 0 0,1 0-1 0 0,-1-1 1 0 0,1 1 0 0 0,-1 0-1 0 0,0 0 1 0 0,1 0 0 0 0,-1 0 0 0 0,1-1-1 0 0,-1 1 1 0 0,1 0 0 0 0,-1 0-1 0 0,0 0 1 0 0,1 0 0 0 0,-1 0-1 0 0,1 0 1 0 0,-1 0 0 0 0,1 0 0 0 0,-1 1-1 0 0,1-1 1 0 0,0 1 6 0 0,0-1 0 0 0,-1 1-1 0 0,1-1 1 0 0,-1 1 0 0 0,1 0 0 0 0,0 0 0 0 0,-1-1-1 0 0,0 1 1 0 0,1 0 0 0 0,-1 0 0 0 0,1 0-1 0 0,-1 0 1 0 0,1 1 0 0 0,3 28 162 0 0,-5 7-355 0 0,-1 21-446 0 0,3-53 552 0 0,-1 1 1 0 0,1 0-1 0 0,0 0 1 0 0,0 0-1 0 0,1-1 1 0 0,-1 1 0 0 0,5 6-1 0 0,-6-11 1 0 0,0-1 0 0 0,0 1-1 0 0,1-1 1 0 0,-1 1 0 0 0,0-1-1 0 0,1 0 1 0 0,-1 1 0 0 0,1-1 0 0 0,-1 0-1 0 0,0 1 1 0 0,1-1 0 0 0,-1 0 0 0 0,1 1-1 0 0,-1-1 1 0 0,1 0 0 0 0,-1 0 0 0 0,1 0-1 0 0,-1 0 1 0 0,1 1 0 0 0,-1-1-1 0 0,1 0 1 0 0,-1 0 0 0 0,1 0 0 0 0,-1 0-1 0 0,1 0 1 0 0,-1 0 0 0 0,1 0 0 0 0,-1 0-1 0 0,1 0 1 0 0,0-1 0 0 0,8-2-2622 0 0,-1-3-3334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21191 0 0,'0'-3'222'0'0,"1"1"1"0"0,0 0-1 0 0,0-1 0 0 0,0 1 0 0 0,0 0 0 0 0,0 0 0 0 0,0 0 0 0 0,1 0 0 0 0,-1 0 1 0 0,1 0-1 0 0,-1 0 0 0 0,1 0 0 0 0,0 0 0 0 0,0 1 0 0 0,0-1 0 0 0,3-1 0 0 0,5-4 458 0 0,0 0 0 0 0,15-7 0 0 0,-6 4-45 0 0,1 2 1 0 0,0 0-1 0 0,29-7 0 0 0,-42 13-628 0 0,-1 1 0 0 0,1 0-1 0 0,0 0 1 0 0,0 0-1 0 0,-1 1 1 0 0,1 0-1 0 0,0 1 1 0 0,0 0 0 0 0,-1 0-1 0 0,1 0 1 0 0,0 0-1 0 0,8 4 1 0 0,-14-4-4 0 0,0 0 0 0 0,1-1-1 0 0,-1 1 1 0 0,0 0 0 0 0,0 0 0 0 0,0 0 0 0 0,0 0 0 0 0,0 0 0 0 0,0 0 0 0 0,0 0 0 0 0,-1 0 0 0 0,1 0 0 0 0,0 0 0 0 0,0 0-1 0 0,-1 0 1 0 0,1 1 0 0 0,-1-1 0 0 0,1 2 0 0 0,0 0 4 0 0,-1-1 0 0 0,0 1-1 0 0,1-1 1 0 0,-1 1 0 0 0,-1-1 0 0 0,1 1 0 0 0,0-1 0 0 0,-1 1-1 0 0,0 3 1 0 0,-2 3 25 0 0,-1 0 0 0 0,0 0 0 0 0,-10 16-1 0 0,-1-3 14 0 0,-1-1 1 0 0,-1-1-1 0 0,0-1 0 0 0,-28 23 0 0 0,30-28-52 0 0,-7 6 91 0 0,21-20 240 0 0,3 1-272 0 0,-1 0 0 0 0,0-1 0 0 0,1 1 0 0 0,-1 0 0 0 0,1-1 0 0 0,-1 1 0 0 0,1-1 0 0 0,-1 0 0 0 0,3 1 0 0 0,4 0 76 0 0,-1-1 0 0 0,0 0 0 0 0,0 0 1 0 0,1-1-1 0 0,-1 0 0 0 0,13-3 0 0 0,-17 3-109 0 0,27-6-2 0 0,32-13-1 0 0,-33 10-597 0 0,-19 7 135 0 0,10-4-1980 0 0,-7 2-4467 0 0,-2 0-2421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2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21191 0 0,'0'0'2127'0'0,"11"-5"-1926"0"0,12-4 675 0 0,-6 1 200 0 0,-12 6-922 0 0,0 0 0 0 0,-1 1 1 0 0,1 0-1 0 0,0 0 0 0 0,0 1 0 0 0,0-1 0 0 0,0 1 0 0 0,0 0 0 0 0,0 0 1 0 0,0 1-1 0 0,0-1 0 0 0,0 1 0 0 0,0 0 0 0 0,4 2 0 0 0,-8-2-154 0 0,0-1 0 0 0,0 1 0 0 0,0-1-1 0 0,0 1 1 0 0,0-1 0 0 0,-1 1 0 0 0,1 0 0 0 0,0-1 0 0 0,-1 1-1 0 0,1 0 1 0 0,0 0 0 0 0,-1 0 0 0 0,1-1 0 0 0,-1 1 0 0 0,1 0-1 0 0,-1 0 1 0 0,1 0 0 0 0,-1 0 0 0 0,0 0 0 0 0,0 0 0 0 0,1 0-1 0 0,-1 0 1 0 0,0 0 0 0 0,0 0 0 0 0,0 0 0 0 0,0 0 0 0 0,0 0-1 0 0,0 0 1 0 0,0 0 0 0 0,0 0 0 0 0,-1 0 0 0 0,1 0 0 0 0,-1 1-1 0 0,-1 5 23 0 0,0 0-1 0 0,-1 0 0 0 0,-7 11 0 0 0,1 0-208 0 0,5-6 232 0 0,2-7 222 0 0,0 0 0 0 0,0 1 0 0 0,0-1 0 0 0,-5 6 0 0 0,7-11-247 0 0,0 1 0 0 0,0-1-1 0 0,0 1 1 0 0,0-1 0 0 0,0 1 0 0 0,0-1 0 0 0,0 0-1 0 0,0 1 1 0 0,0-1 0 0 0,0 1 0 0 0,0-1 0 0 0,0 1-1 0 0,0-1 1 0 0,0 1 0 0 0,0-1 0 0 0,1 1-1 0 0,-1-1 1 0 0,0 0 0 0 0,0 1 0 0 0,1-1 0 0 0,-1 1-1 0 0,0-1 1 0 0,0 0 0 0 0,1 1 0 0 0,-1-1 0 0 0,0 0-1 0 0,1 1 1 0 0,-1-1 0 0 0,0 0 0 0 0,1 0-1 0 0,-1 1 1 0 0,1-1 0 0 0,13 8-65 0 0,-10-6 61 0 0,0-1 1 0 0,1 0-1 0 0,-1 0 0 0 0,1 0 0 0 0,-1-1 1 0 0,1 0-1 0 0,-1 0 0 0 0,1 0 1 0 0,4-1-1 0 0,43-8-220 0 0,-46 8 120 0 0,41-12-3992 0 0,-33 10 2541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3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59 22287 0 0,'0'0'506'0'0,"-5"-18"1415"0"0,5 17-1830 0 0,-1-1 0 0 0,1 0 0 0 0,0 0-1 0 0,-1 0 1 0 0,0 0 0 0 0,1 1 0 0 0,-1-1 0 0 0,0 0 0 0 0,0 0 0 0 0,0 1-1 0 0,0-1 1 0 0,0 1 0 0 0,0-1 0 0 0,0 1 0 0 0,-1-1 0 0 0,1 1 0 0 0,-1 0 0 0 0,-2-2-1 0 0,2 1-16 0 0,-1 1 0 0 0,1 0 0 0 0,-1 0 0 0 0,1 0 0 0 0,-1 1 0 0 0,0-1 0 0 0,1 1 0 0 0,-1-1 0 0 0,0 1 0 0 0,1 0 0 0 0,-1 0 0 0 0,-3 0 0 0 0,1 1-60 0 0,0-1-1 0 0,0 1 1 0 0,0 0 0 0 0,0 1-1 0 0,1-1 1 0 0,-1 1 0 0 0,0 0-1 0 0,1 0 1 0 0,-1 1 0 0 0,1-1-1 0 0,0 1 1 0 0,0 0 0 0 0,0 0-1 0 0,-5 5 1 0 0,1 1-45 0 0,1 0-1 0 0,0 0 1 0 0,-7 15-1 0 0,12-21 115 0 0,1-1 0 0 0,0 1 0 0 0,-1 0 0 0 0,1 0-1 0 0,0 0 1 0 0,1 0 0 0 0,-1 0 0 0 0,0 0 0 0 0,1 0 0 0 0,0 0-1 0 0,-1 0 1 0 0,1 0 0 0 0,1 0 0 0 0,-1 0 0 0 0,0 0 0 0 0,1 0-1 0 0,-1 0 1 0 0,2 3 0 0 0,0-5-42 0 0,-1 0-1 0 0,1 0 1 0 0,0 0-1 0 0,-1-1 1 0 0,1 1-1 0 0,0-1 1 0 0,-1 1-1 0 0,1-1 1 0 0,0 0-1 0 0,0 1 1 0 0,-1-1 0 0 0,1 0-1 0 0,0 0 1 0 0,2-1-1 0 0,2 0 37 0 0,0-1 1 0 0,-1 0-1 0 0,0 0 0 0 0,1 0 1 0 0,-1-1-1 0 0,0 0 0 0 0,0 0 1 0 0,0 0-1 0 0,-1-1 1 0 0,9-7-1 0 0,-5 4 189 0 0,-1 1-1 0 0,12-7 1 0 0,-3 4 11 0 0,-2 0-419 0 0,23-9 0 0 0,-32 16 164 0 0,-1 0-1 0 0,1 1 1 0 0,0 0 0 0 0,-1 0 0 0 0,1 0-1 0 0,0 0 1 0 0,0 1 0 0 0,-1-1 0 0 0,1 1-1 0 0,5 1 1 0 0,-7-1-8 0 0,-1 1 1 0 0,1 0-1 0 0,0-1 1 0 0,-1 1-1 0 0,1 0 0 0 0,-1 0 1 0 0,1 0-1 0 0,-1 1 1 0 0,1-1-1 0 0,-1 1 0 0 0,0-1 1 0 0,0 1-1 0 0,0 0 0 0 0,0-1 1 0 0,0 1-1 0 0,0 0 1 0 0,0 1-1 0 0,0-1 0 0 0,-1 0 1 0 0,1 0-1 0 0,-1 1 1 0 0,1 2-1 0 0,2 5-125 0 0,0 0 1 0 0,-1 0-1 0 0,-1 1 1 0 0,2 15-1 0 0,5 19-9680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7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38 2760 0 0,'-5'-12'1579'0'0,"4"11"-1281"0"0,1 0 1 0 0,0 1 0 0 0,0-1 0 0 0,0 0 0 0 0,-1 1-1 0 0,1-1 1 0 0,0 0 0 0 0,-1 0 0 0 0,1 1 0 0 0,0-1 0 0 0,-1 1-1 0 0,1-1 1 0 0,-1 0 0 0 0,-4-9 4092 0 0,-13 5 2759 0 0,17 5-6566 0 0,7 19 102 0 0,-5-16-590 0 0,1-1 0 0 0,0 1 1 0 0,0-1-1 0 0,0 0 1 0 0,0 1-1 0 0,0-1 0 0 0,1 0 1 0 0,-1-1-1 0 0,0 1 0 0 0,1 0 1 0 0,0-1-1 0 0,-1 1 0 0 0,1-1 1 0 0,0 0-1 0 0,4 1 1 0 0,6 2 78 0 0,1 0 0 0 0,14 1 0 0 0,-15-3-433 0 0,131 23 603 0 0,-117-22-345 0 0,0-1-1 0 0,42-3 0 0 0,-17 0 137 0 0,-40 1-127 0 0,277 10-64 0 0,-167-1 90 0 0,24 4 4 0 0,100 3 982 0 0,-213-15-996 0 0,190 12 287 0 0,-75-3-160 0 0,104-7 241 0 0,-161-4-255 0 0,48-6 290 0 0,29 0-268 0 0,-16 19 257 0 0,162-15 540 0 0,-286 2-884 0 0,76 0 320 0 0,-25 1-200 0 0,-77 0-432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1:00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33 17503 0 0,'-5'-11'803'0'0,"4"9"-18"0"0,15 2 478 0 0,22 2-463 0 0,-25-1-424 0 0,0-1-1 0 0,0 0 1 0 0,1 0-1 0 0,-1-1 1 0 0,18-4-1 0 0,27-10-2572 0 0,-47 13 994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1:01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 10592 0 0,'-3'2'98'0'0,"0"1"1"0"0,0-1 0 0 0,1 1-1 0 0,-1 0 1 0 0,0 0-1 0 0,1 0 1 0 0,0 0 0 0 0,0 0-1 0 0,0 1 1 0 0,0-1-1 0 0,0 1 1 0 0,1-1 0 0 0,-1 1-1 0 0,1 0 1 0 0,-2 7-1 0 0,0 5 936 0 0,1 1 0 0 0,0 23 0 0 0,1-26 70 0 0,0 20-347 0 0,-12 298 2762 0 0,18 0-2317 0 0,20 126-190 0 0,-13-152-207 0 0,-22 174-658 0 0,9-449-246 0 0,-31 307 778 0 0,10-139-229 0 0,4-70-234 0 0,0 3 268 0 0,7-2-531 0 0,8 167 0 0 0,7-233-130 0 0,3 108 620 0 0,-8-157-196 0 0,1 0 0 0 0,1 1-1 0 0,1-1 1 0 0,0 0 0 0 0,5 17-1 0 0,-7-31-197 0 0,0 0-1 0 0,0 0 1 0 0,1-1-1 0 0,-1 1 1 0 0,0 0 0 0 0,0 0-1 0 0,1-1 1 0 0,-1 1-1 0 0,1 0 1 0 0,-1-1 0 0 0,0 1-1 0 0,1 0 1 0 0,-1-1-1 0 0,1 1 1 0 0,-1-1-1 0 0,1 1 1 0 0,0 0 0 0 0,-1-1-1 0 0,1 0 1 0 0,0 1-1 0 0,-1-1 1 0 0,1 1 0 0 0,0-1-1 0 0,0 0 1 0 0,-1 1-1 0 0,1-1 1 0 0,0 0-1 0 0,0 0 1 0 0,-1 0 0 0 0,1 0-1 0 0,0 1 1 0 0,0-1-1 0 0,0 0 1 0 0,-1 0-1 0 0,1 0 1 0 0,0-1 0 0 0,0 1-1 0 0,0 0 1 0 0,-1 0-1 0 0,2-1 1 0 0,2-1-30 0 0,0 0 0 0 0,0 0 0 0 0,0-1 0 0 0,0 1 0 0 0,6-7 0 0 0,-8 7 10 0 0,7-5 35 0 0,0 1 0 0 0,14-7 0 0 0,-3 1-15 0 0,-3 2-53 0 0,-1 2 0 0 0,1 0 0 0 0,0 1-1 0 0,19-5 1 0 0,74-15-39 0 0,-69 18 27 0 0,-27 6-36 0 0,-1 0-640 0 0,23-7 0 0 0,-35 10 77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1:12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52 7344 0 0,'-6'-3'7166'0'0,"6"3"-7073"0"0,-1-1 0 0 0,1 1 0 0 0,0 0-1 0 0,0-1 1 0 0,0 1 0 0 0,0-1 0 0 0,0 1-1 0 0,0 0 1 0 0,0-1 0 0 0,0 1 0 0 0,0 0-1 0 0,0-1 1 0 0,0 1 0 0 0,0 0 0 0 0,0-1-1 0 0,0 1 1 0 0,0 0 0 0 0,0-1 0 0 0,0 1-1 0 0,1 0 1 0 0,-1-1 0 0 0,0 1 0 0 0,0 0-1 0 0,0-1 1 0 0,1 1 0 0 0,-1 0 0 0 0,0 0 0 0 0,1-1-1 0 0,6-9 2715 0 0,-5 9-2621 0 0,0 0-1 0 0,0 0 0 0 0,0 0 0 0 0,0 1 1 0 0,0-1-1 0 0,0 0 0 0 0,0 1 0 0 0,0-1 0 0 0,0 1 1 0 0,0 0-1 0 0,0 0 0 0 0,1 0 0 0 0,2 0 1 0 0,32 5 1194 0 0,-25-3-1052 0 0,35 7 440 0 0,-33-6-568 0 0,0 0 0 0 0,1-1 1 0 0,17 1-1 0 0,21-1 141 0 0,23-1 71 0 0,64-1 333 0 0,36-3 326 0 0,96-10 217 0 0,-117 1-616 0 0,-121 7-342 0 0,1 3 0 0 0,-1 0 0 0 0,63 6 0 0 0,-69 0-294 0 0,-13-1 22 0 0,0-1 1 0 0,0 0-1 0 0,0-1 1 0 0,29-3-1 0 0,-31 2 249 0 0,-11-1-270 0 0,0 0 0 0 0,0 0 0 0 0,0 0 0 0 0,0 0 0 0 0,0 0 0 0 0,-1-1 0 0 0,4-2 0 0 0,-5 4 15 0 0,15-13-355 0 0,-15 12 207 0 0,0 1 0 0 0,0 0 0 0 0,0 0 0 0 0,0 0 0 0 0,0 0 0 0 0,0-1 0 0 0,1 1 0 0 0,-1 0 0 0 0,0 0 0 0 0,0 0 0 0 0,0 0 0 0 0,0 0 0 0 0,0-1 0 0 0,0 1 0 0 0,0 0 0 0 0,1 0 1 0 0,-1 0-1 0 0,0 0 0 0 0,0 0 0 0 0,0 0 0 0 0,0 0 0 0 0,1 0 0 0 0,-1-1 0 0 0,0 1 0 0 0,0 0 0 0 0,0 0 0 0 0,0 0 0 0 0,1 0 0 0 0,-1 0 0 0 0,0 0 0 0 0,0 0 0 0 0,0 0 0 0 0,1 0 0 0 0,-1 0 0 0 0,0 0 0 0 0,0 0 0 0 0,0 0 0 0 0,0 0 0 0 0,1 1 0 0 0,-1-1 0 0 0,5 0-2537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1:15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7832 0 0,'-7'5'833'0'0,"-7"5"5979"0"0,14 6-2898 0 0,2-14-3829 0 0,0 0 163 0 0,1 1-1 0 0,-1 0 0 0 0,1-1 0 0 0,0 0 0 0 0,0 0 0 0 0,0 0 1 0 0,0 0-1 0 0,0 0 0 0 0,0-1 0 0 0,5 3 0 0 0,7 0 107 0 0,0-1 0 0 0,0 0 0 0 0,0-1 0 0 0,16 0 0 0 0,63-4 2389 0 0,-28 0-1836 0 0,191-5 209 0 0,-61 7-448 0 0,-43 8-223 0 0,117-1 561 0 0,-228-8-778 0 0,-19 1-22 0 0,1-2-1 0 0,39-6 1 0 0,0 1 146 0 0,-49 4-258 0 0,0 1 0 0 0,0 1 0 0 0,1 0-1 0 0,26 2 1 0 0,-29-2-35 0 0,-11 1-54 0 0,1 0 0 0 0,-1-1-1 0 0,0 1 1 0 0,1 0 0 0 0,-1 0 0 0 0,0 0 0 0 0,1 0 0 0 0,-1 0 0 0 0,0 1 0 0 0,1-1-1 0 0,-1 0 1 0 0,0 1 0 0 0,2 0 0 0 0,0-1-6 0 0,0 1-1 0 0,-1 0 1 0 0,1-1-1 0 0,0 1 1 0 0,0-1-1 0 0,0 0 1 0 0,5 0 0 0 0,-1-1-111 0 0,-7 1-116 0 0,1 0-224 0 0,4-2 411 0 0,-2 0-11 0 0,-19-18-2571 0 0,15 14 1098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35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18 105 7368 0 0,'-3'2'173'0'0,"2"-2"-23"0"0,0 0 1 0 0,0 1 0 0 0,-10 9 8690 0 0,28-1-6436 0 0,-9-7-2065 0 0,1 1-1 0 0,0-2 0 0 0,-1 0 0 0 0,1 0 0 0 0,0 0 0 0 0,12-1 0 0 0,-15 0-202 0 0,129-11 1434 0 0,-83 6-1058 0 0,74-10 954 0 0,25-2-401 0 0,-58 10-531 0 0,326-14 314 0 0,-245 17 831 0 0,84-17-1404 0 0,105-11 504 0 0,-307 29-623 0 0,1 3 1 0 0,75 10-1 0 0,-6 0 271 0 0,-22-3-104 0 0,165 38-324 0 0,-229-38 0 0 0,-28-6 0 0 0,0 1 0 0 0,19 6 0 0 0,74 20 211 0 0,-100-26-202 0 0,25 2 127 0 0,-23-3-100 0 0,0 0 1 0 0,1 0-1 0 0,10 4 0 0 0,-10-3 0 0 0,0 0 0 0 0,-1-1 0 0 0,1 1 0 0 0,0-2 0 0 0,0 1 0 0 0,10-2 0 0 0,-8 1 53 0 0,0 0 0 0 0,18 3 0 0 0,-25-2-84 0 0,0-1 1 0 0,0 0-1 0 0,0 0 1 0 0,0 0-1 0 0,6-1 1 0 0,-7 1-6 0 0,1-1 0 0 0,0 1 1 0 0,-1 0-1 0 0,1 0 1 0 0,0 0-1 0 0,-1 0 1 0 0,4 1-1 0 0,-4-1 0 0 0,0 0 0 0 0,0 0 0 0 0,0 0 0 0 0,1-1 0 0 0,-1 1 0 0 0,0-1 0 0 0,0 0 0 0 0,-1 1 0 0 0,1-1 0 0 0,3-2 0 0 0,-4 3 4 0 0,3-7-43 0 0,-3 6-141 0 0,-6 1-2256 0 0,3 0 1921 0 0,0 1-1 0 0,0-1 0 0 0,0 0 1 0 0,0 1-1 0 0,0-1 1 0 0,0 1-1 0 0,0 0 1 0 0,1 0-1 0 0,-1 0 1 0 0,0 0-1 0 0,0 0 1 0 0,1 0-1 0 0,-1 0 1 0 0,-1 2-1 0 0,-11 7-3084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1:21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17 130 4608 0 0,'-16'15'18338'0'0,"21"-13"-17729"0"0,3-2-155 0 0,1 0 0 0 0,0 0 0 0 0,16-3 0 0 0,0 1 134 0 0,121-9 1307 0 0,141-8 314 0 0,-161 8-1197 0 0,7 0-368 0 0,-33 4-644 0 0,54-2 0 0 0,10 4 460 0 0,-164 6-404 0 0,2 0-6 0 0,9-8 395 0 0,-10 7-443 0 0,0-1-2 0 0,1 0 0 0 0,-1 0 0 0 0,1-1-1 0 0,-1 1 1 0 0,0 0 0 0 0,0-1 0 0 0,0 1 0 0 0,1-1 0 0 0,-1 1 0 0 0,0-1 0 0 0,-1 1 0 0 0,1-1 0 0 0,0 0-1 0 0,0 1 1 0 0,-1-1 0 0 0,1 0 0 0 0,-1 0 0 0 0,1 1 0 0 0,-1-1 0 0 0,0 0 0 0 0,0-3 0 0 0,0 2-181 0 0,1 1 1 0 0,-1 0 0 0 0,1 0 0 0 0,-1 0-1 0 0,1 0 1 0 0,0 0 0 0 0,1-3 0 0 0,2-2-3105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38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0 6448 0 0,'-2'1'289'0'0,"-1"-1"1"0"0,0 0-1 0 0,1 1 1 0 0,-1 0 0 0 0,1-1-1 0 0,-6 3 1 0 0,5-1 372 0 0,0-1 0 0 0,1 0 0 0 0,-1 1 1 0 0,0 0-1 0 0,1 0 0 0 0,-1-1 0 0 0,1 2 0 0 0,-1-1 1 0 0,-3 5 1661 0 0,6-7-2275 0 0,0 0-1 0 0,0 0 0 0 0,0 0 0 0 0,0 0 0 0 0,-1 0 0 0 0,1 0 1 0 0,0 0-1 0 0,0 0 0 0 0,0 0 0 0 0,0 1 0 0 0,0-1 0 0 0,0 0 0 0 0,-1 0 1 0 0,1 0-1 0 0,0 0 0 0 0,0 0 0 0 0,0 0 0 0 0,0 1 0 0 0,0-1 0 0 0,0 0 1 0 0,0 0-1 0 0,0 0 0 0 0,0 0 0 0 0,0 1 0 0 0,0-1 0 0 0,0 0 0 0 0,0 0 1 0 0,0 0-1 0 0,0 0 0 0 0,0 1 0 0 0,0-1 0 0 0,0 0 0 0 0,0 0 0 0 0,0 0 1 0 0,0 0-1 0 0,0 1 0 0 0,0-1 0 0 0,0 0 0 0 0,0 0 0 0 0,0 0 1 0 0,0 0-1 0 0,0 0 0 0 0,0 1 0 0 0,1-1 0 0 0,-1 0 0 0 0,0 0 0 0 0,5 8 353 0 0,-2-5-204 0 0,0-1-1 0 0,1 0 0 0 0,-1 0 0 0 0,1 0 0 0 0,-1-1 1 0 0,1 1-1 0 0,0-1 0 0 0,-1 0 0 0 0,6 1 0 0 0,37 5 1547 0 0,-40-6-1673 0 0,147 22 2751 0 0,-7-1-1458 0 0,-102-17-965 0 0,1-1 0 0 0,51-3 0 0 0,228-14 2737 0 0,-318 13-3182 0 0,1 0-1 0 0,-1-1 1 0 0,1 1 0 0 0,-1-1-1 0 0,0 0 1 0 0,1-1 0 0 0,6-2-1 0 0,-11 3 102 0 0,2-1-30 0 0,-3 1 221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3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31 5984 0 0,'0'0'541'0'0,"-8"-1"130"0"0,-1-2 4399 0 0,8 3-4899 0 0,1-1-1 0 0,0 1 0 0 0,0 0 1 0 0,0-1-1 0 0,0 1 1 0 0,0 0-1 0 0,0-1 0 0 0,0 1 1 0 0,-1 0-1 0 0,1-1 0 0 0,0 1 1 0 0,0 0-1 0 0,0-1 1 0 0,0 1-1 0 0,0 0 0 0 0,1-1 1 0 0,-1 1-1 0 0,0 0 0 0 0,0-1 1 0 0,0 1-1 0 0,0 0 1 0 0,0-1-1 0 0,0 1 0 0 0,0 0 1 0 0,1-1-1 0 0,-1 1 0 0 0,0 0 1 0 0,0 0-1 0 0,0-1 1 0 0,1 1-1 0 0,-1 0 0 0 0,0 0 1 0 0,1-1-1 0 0,14-7 1257 0 0,18 1-970 0 0,-14 6-62 0 0,0 1-1 0 0,26 4 1 0 0,0 0-187 0 0,58 2 315 0 0,75 3 606 0 0,41-4-605 0 0,-112 3-96 0 0,42 1 919 0 0,240-1 867 0 0,-158 6-2211 0 0,-2 17 749 0 0,-1-12-280 0 0,0-21 238 0 0,-71 0-492 0 0,-1 0 155 0 0,-132 1-230 0 0,1-2-1 0 0,0-1 0 0 0,33-9 0 0 0,-29 6 392 0 0,52-6-1 0 0,-36 8-499 0 0,-23 2-36 0 0,35-1 1 0 0,-56 4-4 0 0,8-2-121 0 0,-8 2-559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47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0 212 8896 0 0,'0'0'6316'0'0,"9"1"-5264"0"0,50 11 1715 0 0,-21-7-2155 0 0,0-3 0 0 0,0-1 0 0 0,56-6 0 0 0,-29 1 311 0 0,456-38 221 0 0,-147 8 451 0 0,-188 18-903 0 0,41 4-2 0 0,-107 7-530 0 0,66-4-7 0 0,163-9 650 0 0,81-25 612 0 0,-334 29-1219 0 0,105-11-71 0 0,-153 21-152 0 0,0 3 1 0 0,57 5-1 0 0,84 8-462 0 0,-147-14-2820 0 0,-36 2 1779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48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16 5984 0 0,'0'0'273'0'0,"-4"0"91"0"0,-11-2-616 0 0,11 1 1575 0 0,0 1-1 0 0,0-1 1 0 0,0 0-1 0 0,0 0 0 0 0,0 0 1 0 0,0 0-1 0 0,-5-3 762 0 0,15 2-150 0 0,0 1 0 0 0,1 1 1 0 0,9-1-1 0 0,47 6-321 0 0,-12-1-722 0 0,-18-3-557 0 0,258 3 1180 0 0,-62-3-784 0 0,-85 0-437 0 0,101 4 77 0 0,-226-4-339 0 0,151 8 390 0 0,146-1 270 0 0,-279-9-607 0 0,95-8 163 0 0,-106 7-87 0 0,-10 2-3974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0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17 271 7368 0 0,'0'0'666'0'0,"-6"-5"-532"0"0,5 4 323 0 0,0 0 1 0 0,0 0 0 0 0,1 0-1 0 0,-1 0 1 0 0,0 0-1 0 0,0 0 1 0 0,1 0 0 0 0,-1 0-1 0 0,1-1 1 0 0,-1 1-1 0 0,1 0 1 0 0,-1 0 0 0 0,1-1-1 0 0,0 1 1 0 0,-1 0-1 0 0,1-1 1 0 0,0 1-1 0 0,0 0 1 0 0,0-1 0 0 0,0 1-1 0 0,0 0 1 0 0,1-3-1 0 0,-1-4 2160 0 0,12-7 200 0 0,-6 12-2694 0 0,-1 0-1 0 0,1 0 1 0 0,0 1 0 0 0,0 0 0 0 0,1 0 0 0 0,-1 0-1 0 0,0 1 1 0 0,1 0 0 0 0,9-1 0 0 0,9 2 735 0 0,30 3 1 0 0,0 0-315 0 0,4 0-523 0 0,-37-2 23 0 0,0 0 0 0 0,35-3 0 0 0,-45 0 65 0 0,-5 2-42 0 0,-1-1 0 0 0,0 1 0 0 0,1-1 0 0 0,-1-1 0 0 0,0 1 0 0 0,0-1 0 0 0,0 0 0 0 0,0-1 0 0 0,0 0 0 0 0,-1 0 0 0 0,9-5-1 0 0,-13 7-49 0 0,-1 0-1 0 0,1 1 1 0 0,-1-1-1 0 0,1 0 0 0 0,-1 0 1 0 0,0 0-1 0 0,1 0 1 0 0,-1 0-1 0 0,0 0 1 0 0,1 0-1 0 0,-1 0 0 0 0,0 0 1 0 0,0 0-1 0 0,0 0 1 0 0,0 0-1 0 0,0 0 0 0 0,0 0 1 0 0,0 0-1 0 0,0 0 1 0 0,-1 0-1 0 0,1 0 0 0 0,0 0 1 0 0,-1 0-1 0 0,1 0 1 0 0,0 0-1 0 0,-1 0 0 0 0,1 0 1 0 0,-1 0-1 0 0,-1-1 1 0 0,-1-3 49 0 0,0 0-1 0 0,0 0 1 0 0,-1 0 0 0 0,-5-5 0 0 0,-5-3-7 0 0,-1 0 0 0 0,-1 1 1 0 0,0 1-1 0 0,-1 0 0 0 0,0 1 1 0 0,0 1-1 0 0,-1 0 0 0 0,0 2 1 0 0,-34-10-1 0 0,36 16-59 0 0,16 1 0 0 0,0 0-1 0 0,0 0 1 0 0,-1 0-1 0 0,1 0 1 0 0,0 0-1 0 0,0 0 1 0 0,0 0-1 0 0,0 0 1 0 0,0 0-1 0 0,0 1 1 0 0,0-1 0 0 0,0 0-1 0 0,-1 0 1 0 0,1 0-1 0 0,0 0 1 0 0,0 0-1 0 0,0 0 1 0 0,0 0-1 0 0,0 0 1 0 0,0 0-1 0 0,0 0 1 0 0,0 0-1 0 0,0 1 1 0 0,0-1 0 0 0,0 0-1 0 0,0 0 1 0 0,0 0-1 0 0,0 0 1 0 0,0 0-1 0 0,0 0 1 0 0,0 0-1 0 0,0 1 1 0 0,0-1-1 0 0,0 0 1 0 0,0 0-1 0 0,0 0 1 0 0,0 0 0 0 0,0 0-1 0 0,0 0 1 0 0,0 0-1 0 0,0 1 1 0 0,0-1-1 0 0,0 0 1 0 0,0 0-1 0 0,0 0 1 0 0,0 0-1 0 0,0 0 1 0 0,0 0-1 0 0,0 0 1 0 0,0 0 0 0 0,0 0-1 0 0,0 1 1 0 0,0-1-1 0 0,0 0 1 0 0,1 0-1 0 0,-1 0 1 0 0,0 0-1 0 0,0 0 1 0 0,0 0-1 0 0,0 0 1 0 0,0 0 0 0 0,0 0-1 0 0,0 0 1 0 0,0 0-1 0 0,1 0 1 0 0,6 7-86 0 0,-6-6 62 0 0,4 3 6 0 0,0 0 0 0 0,1 0-1 0 0,-1 0 1 0 0,1 0 0 0 0,0-1 0 0 0,1 0-1 0 0,-1 0 1 0 0,0-1 0 0 0,1 0 0 0 0,-1 0 0 0 0,11 1-1 0 0,6 0 102 0 0,0-1 0 0 0,25-1 0 0 0,13 0-320 0 0,-59-1 250 0 0,6 0 82 0 0,-1 1 0 0 0,0 0 0 0 0,1 0 0 0 0,-1 1 0 0 0,12 4 0 0 0,-17-5-82 0 0,-1-1 0 0 0,1 1 0 0 0,-1 0 1 0 0,0-1-1 0 0,0 1 0 0 0,1 0 0 0 0,-1 0 0 0 0,0 0 0 0 0,0 0 0 0 0,0 1 1 0 0,0-1-1 0 0,0 0 0 0 0,0 0 0 0 0,0 0 0 0 0,-1 1 0 0 0,1-1 0 0 0,0 1 1 0 0,-1-1-1 0 0,1 0 0 0 0,-1 1 0 0 0,1-1 0 0 0,-1 1 0 0 0,0-1 0 0 0,0 1 1 0 0,1-1-1 0 0,-1 1 0 0 0,0-1 0 0 0,0 1 0 0 0,-1 0 0 0 0,1-1 0 0 0,0 1 1 0 0,0-1-1 0 0,-1 0 0 0 0,0 4 0 0 0,-3 6 54 0 0,0 0-1 0 0,-1-1 1 0 0,0 1-1 0 0,-10 15 1 0 0,-30 36 97 0 0,34-48-128 0 0,-13 15-399 0 0,-2-1-1 0 0,0-1 0 0 0,-2-1 0 0 0,-40 28 1 0 0,62-49-272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1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58 223 1840 0 0,'2'-2'1101'0'0,"1"-1"1"0"0,-1 1 0 0 0,0 0-1 0 0,0-1 1 0 0,0 1-1 0 0,1-4 1 0 0,-2 4-18 0 0,1-1 1 0 0,-1 1-1 0 0,1 0 0 0 0,0 0 1 0 0,-1 0-1 0 0,1 0 1 0 0,0 0-1 0 0,4-3 0 0 0,-5 5-960 0 0,-1 0 0 0 0,1-1-1 0 0,-1 1 1 0 0,1 0-1 0 0,-1 0 1 0 0,1 0-1 0 0,-1 0 1 0 0,1 0-1 0 0,-1 0 1 0 0,1 0 0 0 0,-1 0-1 0 0,1 0 1 0 0,-1 0-1 0 0,1 0 1 0 0,-1 0-1 0 0,1 0 1 0 0,-1 0-1 0 0,1 1 1 0 0,-1-1 0 0 0,1 0-1 0 0,0 1 1 0 0,0 0-138 0 0,0 0 1 0 0,1 0 0 0 0,-1 0 0 0 0,0 0 0 0 0,0 0-1 0 0,0 1 1 0 0,0-1 0 0 0,0 1 0 0 0,1 1 0 0 0,2 4 85 0 0,-1 1 0 0 0,1-1 1 0 0,-2 1-1 0 0,1-1 1 0 0,-1 1-1 0 0,0 0 0 0 0,-1 0 1 0 0,0 0-1 0 0,0 0 0 0 0,-1 8 1 0 0,-1 12 283 0 0,-7 43 1 0 0,3-30-192 0 0,1-19 382 0 0,-1 0-1 0 0,-7 23 0 0 0,2-10-205 0 0,5-21-197 0 0,0 0 1 0 0,-1-1-1 0 0,0 0 0 0 0,-9 14 1 0 0,14-26-88 0 0,1 0 0 0 0,-1 1 0 0 0,0-1 1 0 0,0 0-1 0 0,0 1 0 0 0,0-1 1 0 0,0 0-1 0 0,-1 0 0 0 0,1 0 0 0 0,0 0 1 0 0,0 0-1 0 0,-2 0 0 0 0,2 0-27 0 0,1-1-1 0 0,-1 0 0 0 0,0 0 1 0 0,0 1-1 0 0,0-1 1 0 0,1 0-1 0 0,-1 0 0 0 0,0 0 1 0 0,0 0-1 0 0,1 0 1 0 0,-1 0-1 0 0,0 0 0 0 0,0 0 1 0 0,1 0-1 0 0,-1-1 0 0 0,0 1 1 0 0,0 0-1 0 0,0-1 1 0 0,-1 0-2 0 0,1 0 0 0 0,-1 0 0 0 0,1 0 0 0 0,-1 0 1 0 0,1-1-1 0 0,0 1 0 0 0,-1 0 0 0 0,1-1 0 0 0,0 1 0 0 0,0-1 1 0 0,0 0-1 0 0,0 1 0 0 0,1-1 0 0 0,-1 0 0 0 0,0 1 1 0 0,1-1-1 0 0,-1 0 0 0 0,0-3 0 0 0,-2-19 42 0 0,0-1 1 0 0,2 1-1 0 0,1-1 0 0 0,1 1 0 0 0,1-1 0 0 0,1 1 1 0 0,1 0-1 0 0,13-41 0 0 0,-7 27-69 0 0,-7 22 1 0 0,2 0 0 0 0,0 1 0 0 0,0-1 0 0 0,9-15 0 0 0,6-4 93 0 0,27-35 0 0 0,-35 54 6 0 0,1 0-1 0 0,0 2 1 0 0,1-1 0 0 0,20-14-1 0 0,-29 25-83 0 0,1 0-1 0 0,-1 1 0 0 0,1 0 1 0 0,0 0-1 0 0,0 0 1 0 0,0 1-1 0 0,1 0 1 0 0,-1 0-1 0 0,0 1 0 0 0,1-1 1 0 0,-1 1-1 0 0,1 1 1 0 0,7-1-1 0 0,-10 1-6 0 0,-1 0-1 0 0,1 1 1 0 0,-1-1 0 0 0,1 1-1 0 0,0 0 1 0 0,-1 0 0 0 0,0 0-1 0 0,1 0 1 0 0,-1 0-1 0 0,0 1 1 0 0,1-1 0 0 0,-1 1-1 0 0,0 0 1 0 0,0 0-1 0 0,-1 0 1 0 0,1 1 0 0 0,0-1-1 0 0,-1 0 1 0 0,1 1-1 0 0,-1 0 1 0 0,0 0 0 0 0,0 0-1 0 0,0 0 1 0 0,0 0-1 0 0,2 4 1 0 0,-2-1 28 0 0,0 0 0 0 0,0 1-1 0 0,-1-1 1 0 0,0 1 0 0 0,0-1-1 0 0,-1 0 1 0 0,1 1 0 0 0,-2-1 0 0 0,1 1-1 0 0,0-1 1 0 0,-1 1 0 0 0,0-1-1 0 0,-1 1 1 0 0,0-1 0 0 0,0 0 0 0 0,-3 8-1 0 0,2-7 5 0 0,-1 0-1 0 0,1-1 0 0 0,-1 1 1 0 0,0-1-1 0 0,-1 0 0 0 0,1 0 1 0 0,-1-1-1 0 0,0 1 0 0 0,-1-1 1 0 0,0 0-1 0 0,1 0 0 0 0,-1-1 1 0 0,-1 0-1 0 0,-7 4 0 0 0,9-6-128 0 0,-1 0 0 0 0,0-1 0 0 0,0 0 0 0 0,0 0 0 0 0,0 0 0 0 0,0-1 0 0 0,0 0 0 0 0,0 0-1 0 0,0 0 1 0 0,0-1 0 0 0,0 0 0 0 0,1 0 0 0 0,-1 0 0 0 0,0-1 0 0 0,0 0 0 0 0,1 0 0 0 0,-7-4-1 0 0,-5-8-3593 0 0,14 9 1557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3T17:00:51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3680 0 0,'0'0'284'0'0,"9"-15"2185"0"0,-9 14-1849 0 0,1 0-1 0 0,0 0 1 0 0,-1 0-1 0 0,1 0 1 0 0,0-1-1 0 0,0 1 1 0 0,-1 0-1 0 0,1 0 1 0 0,0 0 0 0 0,0 0-1 0 0,0 1 1 0 0,0-1-1 0 0,2-1 1 0 0,-2 2-455 0 0,-1-1 0 0 0,1 1 0 0 0,-1 0 0 0 0,0 0 0 0 0,1-1 1 0 0,-1 1-1 0 0,1 0 0 0 0,-1 0 0 0 0,1 0 0 0 0,-1 0 0 0 0,1-1 0 0 0,-1 1 1 0 0,1 0-1 0 0,-1 0 0 0 0,1 0 0 0 0,-1 0 0 0 0,1 0 0 0 0,-1 0 0 0 0,1 1 1 0 0,-1-1-1 0 0,1 0 0 0 0,-1 0 0 0 0,1 0 0 0 0,-1 0 0 0 0,1 0 0 0 0,-1 1 0 0 0,1-1 1 0 0,-1 0-1 0 0,0 0 0 0 0,1 1 0 0 0,-1-1 0 0 0,1 0 0 0 0,-1 1 0 0 0,0-1 1 0 0,1 1-1 0 0,-1-1 0 0 0,1 1 0 0 0,1 3 214 0 0,0 0 0 0 0,-1 0 0 0 0,1 1 0 0 0,-1-1 0 0 0,0 1 0 0 0,0-1 0 0 0,0 1 0 0 0,0-1 0 0 0,-1 1 0 0 0,0 6 0 0 0,-1 7 284 0 0,-4 24 0 0 0,2-17-331 0 0,-4 15-517 0 0,-22 72 1 0 0,28-109 83 0 0,-1 4-967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Quiz 17 due Monday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Game/Movie Night Social tonight @ </a:t>
            </a:r>
            <a:r>
              <a:rPr lang="en-US" dirty="0" err="1"/>
              <a:t>7pm</a:t>
            </a:r>
            <a:endParaRPr lang="en-US" dirty="0"/>
          </a:p>
          <a:p>
            <a:r>
              <a:rPr lang="en-US" dirty="0"/>
              <a:t>Degree Planning EC due tonight @11:59pm</a:t>
            </a:r>
          </a:p>
          <a:p>
            <a:r>
              <a:rPr lang="en-US" dirty="0"/>
              <a:t>Exam 2</a:t>
            </a:r>
          </a:p>
          <a:p>
            <a:pPr lvl="1"/>
            <a:r>
              <a:rPr lang="en-US" dirty="0"/>
              <a:t>Released Tuesday 11/24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Due Wednesday 11/25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More details coming next week on Piazza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6FF292-7891-436E-947F-0B3B64660915}"/>
                  </a:ext>
                </a:extLst>
              </p14:cNvPr>
              <p14:cNvContentPartPr/>
              <p14:nvPr/>
            </p14:nvContentPartPr>
            <p14:xfrm>
              <a:off x="2232649" y="1711339"/>
              <a:ext cx="828720" cy="6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6FF292-7891-436E-947F-0B3B646609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4009" y="1702699"/>
                <a:ext cx="846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640971-DA70-491F-A7C7-D46AE0738484}"/>
                  </a:ext>
                </a:extLst>
              </p14:cNvPr>
              <p14:cNvContentPartPr/>
              <p14:nvPr/>
            </p14:nvContentPartPr>
            <p14:xfrm>
              <a:off x="1903969" y="2065939"/>
              <a:ext cx="1108440" cy="54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640971-DA70-491F-A7C7-D46AE07384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329" y="2056939"/>
                <a:ext cx="11260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4B45F05-44DF-4E72-B74E-E6DFF0CE5BAA}"/>
              </a:ext>
            </a:extLst>
          </p:cNvPr>
          <p:cNvGrpSpPr/>
          <p:nvPr/>
        </p:nvGrpSpPr>
        <p:grpSpPr>
          <a:xfrm>
            <a:off x="877969" y="2454019"/>
            <a:ext cx="2073960" cy="81000"/>
            <a:chOff x="877969" y="2454019"/>
            <a:chExt cx="2073960" cy="8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3CC48E-DB3B-4A40-8416-A417B480AEB8}"/>
                    </a:ext>
                  </a:extLst>
                </p14:cNvPr>
                <p14:cNvContentPartPr/>
                <p14:nvPr/>
              </p14:nvContentPartPr>
              <p14:xfrm>
                <a:off x="877969" y="2454019"/>
                <a:ext cx="350280" cy="4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3CC48E-DB3B-4A40-8416-A417B480AE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329" y="2445019"/>
                  <a:ext cx="367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D92B20-FDE3-43FB-87AE-D90FF15B4CEA}"/>
                    </a:ext>
                  </a:extLst>
                </p14:cNvPr>
                <p14:cNvContentPartPr/>
                <p14:nvPr/>
              </p14:nvContentPartPr>
              <p14:xfrm>
                <a:off x="1896409" y="2492899"/>
                <a:ext cx="1055520" cy="4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D92B20-FDE3-43FB-87AE-D90FF15B4C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7409" y="2483899"/>
                  <a:ext cx="107316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7D993D-B8AF-46CA-97DC-B4DC6F36BBAD}"/>
                  </a:ext>
                </a:extLst>
              </p14:cNvPr>
              <p14:cNvContentPartPr/>
              <p14:nvPr/>
            </p14:nvContentPartPr>
            <p14:xfrm>
              <a:off x="2366569" y="2826619"/>
              <a:ext cx="1249200" cy="8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7D993D-B8AF-46CA-97DC-B4DC6F36BB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57569" y="2817979"/>
                <a:ext cx="126684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326807A-24CC-4553-A11B-A877F6FB0070}"/>
              </a:ext>
            </a:extLst>
          </p:cNvPr>
          <p:cNvGrpSpPr/>
          <p:nvPr/>
        </p:nvGrpSpPr>
        <p:grpSpPr>
          <a:xfrm>
            <a:off x="4711609" y="2452579"/>
            <a:ext cx="2105280" cy="448200"/>
            <a:chOff x="4711609" y="2452579"/>
            <a:chExt cx="210528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52CCAF-4665-408F-9A78-3EB43736125C}"/>
                    </a:ext>
                  </a:extLst>
                </p14:cNvPr>
                <p14:cNvContentPartPr/>
                <p14:nvPr/>
              </p14:nvContentPartPr>
              <p14:xfrm>
                <a:off x="4711609" y="2886379"/>
                <a:ext cx="651240" cy="1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52CCAF-4665-408F-9A78-3EB4373612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02969" y="2877379"/>
                  <a:ext cx="66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E7BB14-B838-458D-9CF2-D5000BC43C27}"/>
                    </a:ext>
                  </a:extLst>
                </p14:cNvPr>
                <p14:cNvContentPartPr/>
                <p14:nvPr/>
              </p14:nvContentPartPr>
              <p14:xfrm>
                <a:off x="5471209" y="2616379"/>
                <a:ext cx="201600" cy="15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E7BB14-B838-458D-9CF2-D5000BC43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2569" y="2607379"/>
                  <a:ext cx="219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A2D274-CD2A-44BB-AC56-F1993FF4C0C7}"/>
                    </a:ext>
                  </a:extLst>
                </p14:cNvPr>
                <p14:cNvContentPartPr/>
                <p14:nvPr/>
              </p14:nvContentPartPr>
              <p14:xfrm>
                <a:off x="5834449" y="2569579"/>
                <a:ext cx="145080" cy="234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A2D274-CD2A-44BB-AC56-F1993FF4C0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25449" y="2560579"/>
                  <a:ext cx="162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19C24C-873D-4A22-B1B1-DFA4EB22E2C3}"/>
                    </a:ext>
                  </a:extLst>
                </p14:cNvPr>
                <p14:cNvContentPartPr/>
                <p14:nvPr/>
              </p14:nvContentPartPr>
              <p14:xfrm>
                <a:off x="6076369" y="2566699"/>
                <a:ext cx="19080" cy="11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19C24C-873D-4A22-B1B1-DFA4EB22E2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67369" y="2557699"/>
                  <a:ext cx="36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0A3B1-7F91-47D9-B804-12F0B2C280FB}"/>
                    </a:ext>
                  </a:extLst>
                </p14:cNvPr>
                <p14:cNvContentPartPr/>
                <p14:nvPr/>
              </p14:nvContentPartPr>
              <p14:xfrm>
                <a:off x="6092209" y="2452579"/>
                <a:ext cx="1440" cy="1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0A3B1-7F91-47D9-B804-12F0B2C280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3569" y="2443579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D8A4A2-5AA3-4113-8459-3BB531F16CA4}"/>
                    </a:ext>
                  </a:extLst>
                </p14:cNvPr>
                <p14:cNvContentPartPr/>
                <p14:nvPr/>
              </p14:nvContentPartPr>
              <p14:xfrm>
                <a:off x="6168169" y="2570659"/>
                <a:ext cx="115200" cy="9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D8A4A2-5AA3-4113-8459-3BB531F16C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59169" y="2561659"/>
                  <a:ext cx="132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9B4265-64A1-456B-90A3-5565940DBB73}"/>
                    </a:ext>
                  </a:extLst>
                </p14:cNvPr>
                <p14:cNvContentPartPr/>
                <p14:nvPr/>
              </p14:nvContentPartPr>
              <p14:xfrm>
                <a:off x="6337729" y="2537179"/>
                <a:ext cx="136440" cy="10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9B4265-64A1-456B-90A3-5565940DBB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29089" y="2528179"/>
                  <a:ext cx="154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206EF1-CF63-4123-B8FC-6E174083BAD6}"/>
                    </a:ext>
                  </a:extLst>
                </p14:cNvPr>
                <p14:cNvContentPartPr/>
                <p14:nvPr/>
              </p14:nvContentPartPr>
              <p14:xfrm>
                <a:off x="6545809" y="2542219"/>
                <a:ext cx="102600" cy="59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206EF1-CF63-4123-B8FC-6E174083BA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6809" y="2533579"/>
                  <a:ext cx="120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6C6FBD-9A28-485C-930E-D4982EF76443}"/>
                    </a:ext>
                  </a:extLst>
                </p14:cNvPr>
                <p14:cNvContentPartPr/>
                <p14:nvPr/>
              </p14:nvContentPartPr>
              <p14:xfrm>
                <a:off x="6697369" y="2540419"/>
                <a:ext cx="119520" cy="70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6C6FBD-9A28-485C-930E-D4982EF764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8369" y="2531779"/>
                  <a:ext cx="13716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ADA691-6F2B-416D-A341-1DF53BB2025B}"/>
                  </a:ext>
                </a:extLst>
              </p14:cNvPr>
              <p14:cNvContentPartPr/>
              <p14:nvPr/>
            </p14:nvContentPartPr>
            <p14:xfrm>
              <a:off x="4398409" y="3275899"/>
              <a:ext cx="1073880" cy="60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ADA691-6F2B-416D-A341-1DF53BB202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9409" y="3267259"/>
                <a:ext cx="109152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B3CBCCE-2C65-42EA-ADC3-2CA6927EC55C}"/>
              </a:ext>
            </a:extLst>
          </p:cNvPr>
          <p:cNvGrpSpPr/>
          <p:nvPr/>
        </p:nvGrpSpPr>
        <p:grpSpPr>
          <a:xfrm>
            <a:off x="501769" y="3361939"/>
            <a:ext cx="165240" cy="1347120"/>
            <a:chOff x="501769" y="3361939"/>
            <a:chExt cx="165240" cy="13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E9E70D-A932-4677-AF6A-35759789AB38}"/>
                    </a:ext>
                  </a:extLst>
                </p14:cNvPr>
                <p14:cNvContentPartPr/>
                <p14:nvPr/>
              </p14:nvContentPartPr>
              <p14:xfrm>
                <a:off x="575929" y="3361939"/>
                <a:ext cx="72360" cy="1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E9E70D-A932-4677-AF6A-35759789AB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929" y="3352939"/>
                  <a:ext cx="90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738C8A-3B6D-4CD9-80A5-A884650EAE52}"/>
                    </a:ext>
                  </a:extLst>
                </p14:cNvPr>
                <p14:cNvContentPartPr/>
                <p14:nvPr/>
              </p14:nvContentPartPr>
              <p14:xfrm>
                <a:off x="501769" y="3375259"/>
                <a:ext cx="165240" cy="1333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738C8A-3B6D-4CD9-80A5-A884650EAE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3129" y="3366619"/>
                  <a:ext cx="182880" cy="13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D6608D2-B6BD-425D-834D-AF3050CF7920}"/>
                  </a:ext>
                </a:extLst>
              </p14:cNvPr>
              <p14:cNvContentPartPr/>
              <p14:nvPr/>
            </p14:nvContentPartPr>
            <p14:xfrm>
              <a:off x="2912329" y="3901219"/>
              <a:ext cx="531000" cy="19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D6608D2-B6BD-425D-834D-AF3050CF79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03689" y="3892219"/>
                <a:ext cx="548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C498911-E2B9-4B61-B6A1-C04F8EBD02CC}"/>
                  </a:ext>
                </a:extLst>
              </p14:cNvPr>
              <p14:cNvContentPartPr/>
              <p14:nvPr/>
            </p14:nvContentPartPr>
            <p14:xfrm>
              <a:off x="2783089" y="4245019"/>
              <a:ext cx="559800" cy="2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C498911-E2B9-4B61-B6A1-C04F8EBD02C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74449" y="4236019"/>
                <a:ext cx="5774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CE499D-A825-486C-B8CC-C27E0D953F4D}"/>
                  </a:ext>
                </a:extLst>
              </p14:cNvPr>
              <p14:cNvContentPartPr/>
              <p14:nvPr/>
            </p14:nvContentPartPr>
            <p14:xfrm>
              <a:off x="3642049" y="4522939"/>
              <a:ext cx="444600" cy="53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CE499D-A825-486C-B8CC-C27E0D953F4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33409" y="4513939"/>
                <a:ext cx="462240" cy="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r>
              <a:rPr lang="en-US" dirty="0"/>
              <a:t>Questions on Lecture 17?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17?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197</Words>
  <Application>Microsoft Office PowerPoint</Application>
  <PresentationFormat>On-screen Show (16:9)</PresentationFormat>
  <Paragraphs>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Calibri</vt:lpstr>
      <vt:lpstr>Arial</vt:lpstr>
      <vt:lpstr>Office Theme</vt:lpstr>
      <vt:lpstr>CSE 12 – Basic Data Structures and Object-Oriented Design Lecture 17</vt:lpstr>
      <vt:lpstr>Announcements</vt:lpstr>
      <vt:lpstr>Topics</vt:lpstr>
      <vt:lpstr>Hash Table – draw the pictures (Linear Probing)</vt:lpstr>
      <vt:lpstr>Questions on Lecture 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189</cp:revision>
  <dcterms:modified xsi:type="dcterms:W3CDTF">2020-11-13T17:44:01Z</dcterms:modified>
</cp:coreProperties>
</file>