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69" r:id="rId5"/>
    <p:sldId id="266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8:00:35.9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0 8952 0 0,'-8'8'516'0'0,"-16"-4"8154"0"0,39 0-5529 0 0,167 34 1047 0 0,-96-23-3464 0 0,251 29 1452 0 0,-47-43-823 0 0,-183-5-906 0 0,124-5 222 0 0,67-1 182 0 0,114 12-734 0 0,-348 3 357 0 0,-1 0-49 0 0,-25-7-576 0 0,-37 2 305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8:00:51.9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65 7832 0 0,'10'0'12027'0'0,"4"0"-10503"0"0,0-1-1 0 0,20-5 0 0 0,62-20-22 0 0,-20 5-120 0 0,-63 18-1254 0 0,-8 1-74 0 0,1 0 0 0 0,0 1-1 0 0,-1 0 1 0 0,1 0-1 0 0,0 1 1 0 0,0 0 0 0 0,9 0-1 0 0,-14 0-48 0 0,0 0 0 0 0,0 1 0 0 0,0-1 0 0 0,-1 0-1 0 0,1 1 1 0 0,0-1 0 0 0,0 0 0 0 0,-1 1 0 0 0,1-1 0 0 0,0 1 0 0 0,-1-1-1 0 0,1 1 1 0 0,0 0 0 0 0,-1-1 0 0 0,1 1 0 0 0,-1 0 0 0 0,1-1-1 0 0,-1 1 1 0 0,1 0 0 0 0,-1-1 0 0 0,0 1 0 0 0,1 0 0 0 0,-1 0 0 0 0,0-1-1 0 0,0 1 1 0 0,1 0 0 0 0,-1 0 0 0 0,0 0 0 0 0,0 0 0 0 0,0-1 0 0 0,0 1-1 0 0,0 0 1 0 0,0 0 0 0 0,0 0 0 0 0,0 0 0 0 0,0-1 0 0 0,-1 1 0 0 0,1 0-1 0 0,0 0 1 0 0,-1 1 0 0 0,-1 4 26 0 0,-1 1 1 0 0,1-1-1 0 0,-7 11 0 0 0,8-16-22 0 0,-10 20 29 0 0,-2-1 0 0 0,0-1 1 0 0,-22 26-1 0 0,-24 28-142 0 0,31-36-366 0 0,26-35 482 0 0,0 0 0 0 0,1 0 0 0 0,0 0-1 0 0,-1 0 1 0 0,1 1 0 0 0,0-1 0 0 0,0 0 0 0 0,0 1 0 0 0,1-1-1 0 0,-1 1 1 0 0,0-1 0 0 0,1 1 0 0 0,0-1 0 0 0,0 1 0 0 0,0 3-1 0 0,0-6 34 0 0,0 1-1 0 0,1 0 0 0 0,0 0 0 0 0,-1 0 0 0 0,1-1 0 0 0,-1 1 0 0 0,1 0 1 0 0,0-1-1 0 0,0 1 0 0 0,-1-1 0 0 0,1 1 0 0 0,0-1 0 0 0,0 1 0 0 0,0-1 1 0 0,-1 0-1 0 0,1 1 0 0 0,2-1 0 0 0,16 6 350 0 0,-10-7-283 0 0,0-1 1 0 0,0-1-1 0 0,0 1 1 0 0,0-1-1 0 0,0-1 1 0 0,12-6-1 0 0,8-6-785 0 0,-2-1 0 0 0,27-22-1 0 0,-33 23-952 0 0,-4 4 462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8:00:52.2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50 17047 0 0,'0'0'1776'0'0,"7"-1"-1448"0"0,-3 0 527 0 0,0-1-1 0 0,0 0 0 0 0,-1 0 0 0 0,7-4 0 0 0,9-5 1813 0 0,-10 6-2249 0 0,1 1 1 0 0,-1 1-1 0 0,1 0 0 0 0,0 0 1 0 0,0 1-1 0 0,0 0 1 0 0,18-1-1 0 0,-28 3-417 0 0,1 0-1 0 0,0 0 1 0 0,-1 0-1 0 0,1 1 0 0 0,0-1 1 0 0,0 0-1 0 0,-1 0 0 0 0,1 0 1 0 0,0 1-1 0 0,-1-1 0 0 0,1 0 1 0 0,-1 1-1 0 0,1-1 1 0 0,0 1-1 0 0,-1-1 0 0 0,1 0 1 0 0,-1 1-1 0 0,1 0 0 0 0,-1-1 1 0 0,1 1-1 0 0,-1-1 0 0 0,0 1 1 0 0,1-1-1 0 0,-1 1 1 0 0,0 0-1 0 0,1-1 0 0 0,-1 1 1 0 0,0 0-1 0 0,0-1 0 0 0,1 1 1 0 0,-1 0-1 0 0,0-1 0 0 0,0 1 1 0 0,0 0-1 0 0,0 0 1 0 0,0-1-1 0 0,0 1 0 0 0,0 0 1 0 0,0-1-1 0 0,0 1 0 0 0,-1 1 1 0 0,1 1-10 0 0,-1 0 0 0 0,1 0 0 0 0,-1 0 0 0 0,0 0 0 0 0,0 0 0 0 0,0 0 0 0 0,-3 5 0 0 0,1-4-10 0 0,-84 139-271 0 0,81-128 290 0 0,6-14 0 0 0,0-1 0 0 0,0 1 0 0 0,0-1 0 0 0,0 1 0 0 0,0-1 0 0 0,0 1 0 0 0,0-1 0 0 0,0 1 0 0 0,0-1 0 0 0,0 1 0 0 0,0-1 0 0 0,0 1 0 0 0,0-1 0 0 0,1 1 0 0 0,-1-1 0 0 0,0 1 0 0 0,0-1 0 0 0,1 1 0 0 0,-1-1 0 0 0,0 0 0 0 0,0 1 0 0 0,1-1 0 0 0,-1 1 0 0 0,1-1 0 0 0,-1 0 0 0 0,0 1 0 0 0,1-1 0 0 0,-1 0 0 0 0,1 0 0 0 0,-1 1 0 0 0,1-1 0 0 0,-1 0 0 0 0,1 1 0 0 0,0-1 0 0 0,0 1 0 0 0,1-1 0 0 0,-1 1 1 0 0,1 0-1 0 0,0-1 0 0 0,-1 1 0 0 0,1-1 0 0 0,0 0 1 0 0,-1 1-1 0 0,1-1 0 0 0,0 0 0 0 0,-1 0 0 0 0,1 0 0 0 0,0 0 1 0 0,0 0-1 0 0,-1-1 0 0 0,4 0 0 0 0,29-10-20 0 0,-23 7-31 0 0,9-4-551 0 0,-1-1 1 0 0,26-17-1 0 0,15-6-2917 0 0,-33 19 475 0 0,-1 1-4695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8:00:52.6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223 6 9216 0 0,'0'0'706'0'0,"-14"-5"6437"0"0,8 5-6179 0 0,1 1 1 0 0,-1-1 0 0 0,1 1-1 0 0,-1 0 1 0 0,-7 3 0 0 0,5-1-171 0 0,0 1 1 0 0,-14 7-1 0 0,1 3-13 0 0,-28 23-1 0 0,37-28-66 0 0,8-5-548 0 0,-1-1-1 0 0,1 1 1 0 0,0 0-1 0 0,0 0 1 0 0,1 0-1 0 0,-1 1 1 0 0,1-1-1 0 0,0 1 1 0 0,0 0 0 0 0,0 0-1 0 0,1 0 1 0 0,-4 8-1 0 0,6-12-165 0 0,0-1 0 0 0,0 1 0 0 0,0 0 0 0 0,1-1 0 0 0,-1 1 0 0 0,0 0-1 0 0,0-1 1 0 0,0 1 0 0 0,0 0 0 0 0,1-1 0 0 0,-1 1 0 0 0,0-1 0 0 0,1 1 0 0 0,-1 0 0 0 0,0-1 0 0 0,1 1-1 0 0,-1-1 1 0 0,1 1 0 0 0,-1-1 0 0 0,1 1 0 0 0,-1-1 0 0 0,1 1 0 0 0,-1-1 0 0 0,1 0 0 0 0,-1 1 0 0 0,1-1-1 0 0,0 0 1 0 0,-1 0 0 0 0,1 1 0 0 0,0-1 0 0 0,-1 0 0 0 0,1 0 0 0 0,0 0 0 0 0,-1 0 0 0 0,2 0-1 0 0,25 2 46 0 0,-21-3 83 0 0,1 0 1 0 0,0-1-1 0 0,0 0 0 0 0,-1 0 0 0 0,1-1 0 0 0,7-4 0 0 0,37-24 646 0 0,-13 7-370 0 0,-30 20-399 0 0,-3 0 55 0 0,1 1 0 0 0,-1 0 0 0 0,1 0 0 0 0,0 1-1 0 0,0 0 1 0 0,7-2 0 0 0,-11 4-43 0 0,0-1 0 0 0,0 1 0 0 0,0 0 0 0 0,0 0 0 0 0,0 1 0 0 0,0-1 0 0 0,0 0-1 0 0,0 1 1 0 0,0-1 0 0 0,0 1 0 0 0,0-1 0 0 0,-1 1 0 0 0,1 0 0 0 0,0 0 0 0 0,0 0 0 0 0,-1 0 0 0 0,1 0 0 0 0,-1 0 0 0 0,1 1-1 0 0,-1-1 1 0 0,1 0 0 0 0,-1 1 0 0 0,0-1 0 0 0,0 1 0 0 0,2 1 0 0 0,1 5-22 0 0,0 0 1 0 0,0 0-1 0 0,-1 0 0 0 0,0 1 1 0 0,0-1-1 0 0,-1 1 0 0 0,0-1 1 0 0,-1 1-1 0 0,1 11 0 0 0,0-7-299 0 0,0 0-1 0 0,1 0 0 0 0,5 15 1 0 0,4 6-702 0 0,15 33-3832 0 0,-18-51 3247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8:01:01.0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1 6448 0 0,'0'0'482'0'0,"-17"7"157"0"0,-10 5 1236 0 0,27-11-1470 0 0,-22 10 17257 0 0,25-8-17610 0 0,0 0-1 0 0,0 0 0 0 0,1 0 1 0 0,-1 0-1 0 0,1-1 1 0 0,0 0-1 0 0,0 0 0 0 0,-1 0 1 0 0,2 0-1 0 0,-1 0 0 0 0,0-1 1 0 0,0 0-1 0 0,8 2 1 0 0,5-1 74 0 0,1-1 1 0 0,21 0 0 0 0,1 0-80 0 0,301 9 814 0 0,-318-10-824 0 0,112-3 62 0 0,-6-3-83 0 0,65 1 70 0 0,-73 3 4 0 0,-99 1 32 0 0,347-2 856 0 0,-296 5-537 0 0,97 3-438 0 0,86 5 317 0 0,-233-11-255 0 0,24-5 0 0 0,-25 3 9 0 0,24 0-1 0 0,-44 3-44 0 0,-1 0-20 0 0,0 0-1 0 0,-1 0 0 0 0,1 0 0 0 0,0 0 0 0 0,-1 0 0 0 0,1 0 1 0 0,0 0-1 0 0,-1 0 0 0 0,1-1 0 0 0,0 1 0 0 0,-1 0 1 0 0,1 0-1 0 0,0-1 0 0 0,-1 1 0 0 0,1 0 0 0 0,-1-1 1 0 0,1 1-1 0 0,-1-1 0 0 0,1 1 0 0 0,-1-1 0 0 0,1 1 0 0 0,0-2 1 0 0,-1 2 35 0 0,-1-7-1259 0 0,-4-4-1837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8:01:03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3 148 15664 0 0,'-2'9'654'0'0,"5"-7"-32"0"0,13-10 274 0 0,-11 5-782 0 0,47-25 807 0 0,99-61 2919 0 0,-127 74-5313 0 0,0 3-3337 0 0,-9 8-2258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8:01:04.4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0 15664 0 0,'0'0'718'0'0,"-3"8"231"0"0,3 0-735 0 0,0-1-1 0 0,0 1 0 0 0,0 0 1 0 0,1-1-1 0 0,0 1 0 0 0,4 14 1 0 0,2 15 1050 0 0,13 327 1356 0 0,-15-196-2338 0 0,2 39 540 0 0,-21 229 0 0 0,-39 22 50 0 0,33-301-368 0 0,-2 65 876 0 0,4-29-1612 0 0,-13 154 102 0 0,22-229 372 0 0,-11 212-354 0 0,18-298 104 0 0,1 88 288 0 0,3-79-83 0 0,-2-17 252 0 0,2 1 1 0 0,8 44-1 0 0,-10-68-396 0 0,1 0 0 0 0,-1 0 0 0 0,0 0 0 0 0,1 1 0 0 0,-1-1-1 0 0,0 0 1 0 0,1 0 0 0 0,-1 0 0 0 0,1 0 0 0 0,0 0 0 0 0,-1 0-1 0 0,1 0 1 0 0,0 0 0 0 0,0-1 0 0 0,-1 1 0 0 0,1 0 0 0 0,0 0-1 0 0,0-1 1 0 0,0 1 0 0 0,2 1 0 0 0,-1-2 5 0 0,1 1 0 0 0,-1-1 0 0 0,0 0 0 0 0,1 1 0 0 0,-1-1 0 0 0,0 0 0 0 0,1 0 0 0 0,2-1 0 0 0,10 0-54 0 0,16 0 48 0 0,39-8 0 0 0,-5 1-9 0 0,-38 5-36 0 0,-16 1-2 0 0,1 1 0 0 0,-1 0 0 0 0,0 1 0 0 0,1 0 0 0 0,-1 0 0 0 0,0 1 0 0 0,1 1 0 0 0,17 5 0 0 0,-22-5-139 0 0,-1 1 0 0 0,1-1 0 0 0,-1 2 1 0 0,10 5-1 0 0,-7-3-865 0 0,-1-2-1989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8:01:12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56 11144 0 0,'0'0'834'0'0,"-1"1"-559"0"0,-2 4 1122 0 0,32-11 1361 0 0,50-1-338 0 0,-26 1-1250 0 0,20 3 945 0 0,-39 3-868 0 0,68-11 0 0 0,-12 0-205 0 0,-63 5-534 0 0,0 2 1 0 0,53-3 0 0 0,-78 7-1064 0 0,1 0 1403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8:01:13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0 13824 0 0,'0'0'629'0'0,"0"1"-12"0"0,-1 2-239 0 0,0-2-200 0 0,1 0 0 0 0,0-1 1 0 0,0 1-1 0 0,0 0 1 0 0,0-1-1 0 0,0 1 0 0 0,0 0 1 0 0,0-1-1 0 0,0 1 1 0 0,0 0-1 0 0,0-1 0 0 0,0 1 1 0 0,1 0-1 0 0,-1-1 1 0 0,0 1-1 0 0,0 0 1 0 0,1-1-1 0 0,-1 1 0 0 0,0-1 1 0 0,1 1-1 0 0,-1 0 1 0 0,0-1-1 0 0,1 1 0 0 0,-1-1 1 0 0,1 1-1 0 0,-1-1 1 0 0,1 0-1 0 0,-1 1 0 0 0,1-1 1 0 0,0 1-1 0 0,0-1 1 0 0,20 10 1246 0 0,-14-9-1227 0 0,-1 0-1 0 0,0 0 1 0 0,1 0 0 0 0,-1-1-1 0 0,1 1 1 0 0,10-2 0 0 0,41-9 1229 0 0,-31 6-837 0 0,-19 2-360 0 0,123-15 1295 0 0,-104 15-1678 0 0,0 1-1 0 0,50 5 1 0 0,-25 3-1952 0 0,-44-6 451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8:01:17.6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27 18343 0 0,'-15'7'1984'0'0,"12"-3"-1723"0"0,1-2 110 0 0,1 0 0 0 0,0-1 1 0 0,0 1-1 0 0,-1 0 1 0 0,1 0-1 0 0,0 0 1 0 0,1 0-1 0 0,-2 2 0 0 0,2-3-314 0 0,0-1-1 0 0,0 1 1 0 0,0 0-1 0 0,0 0 1 0 0,0 0-1 0 0,0-1 1 0 0,0 1-1 0 0,0 0 0 0 0,1 0 1 0 0,-1-1-1 0 0,0 1 1 0 0,1 0-1 0 0,-1 0 1 0 0,0-1-1 0 0,1 1 1 0 0,-1 0-1 0 0,1-1 0 0 0,-1 1 1 0 0,1-1-1 0 0,-1 1 1 0 0,1 0-1 0 0,-1-1 1 0 0,1 1-1 0 0,-1-1 0 0 0,1 1 1 0 0,0-1-1 0 0,-1 0 1 0 0,2 1-1 0 0,4 3 140 0 0,1-1-1 0 0,-1 0 1 0 0,0-1 0 0 0,1 1-1 0 0,0-1 1 0 0,0-1-1 0 0,0 1 1 0 0,12 0-1 0 0,6-1-11 0 0,28-2-1 0 0,-47 1-230 0 0,130-15 690 0 0,-36 3-206 0 0,324 2 739 0 0,-207 10-736 0 0,579-42 952 0 0,-643 31-1456 0 0,-61 6 64 0 0,1 3 0 0 0,92 10 0 0 0,-169-7 192 0 0,0 2-1 0 0,1 0 1 0 0,-1 1 0 0 0,19 7 0 0 0,-19-1-63 0 0,-16-10-137 0 0,1 1 0 0 0,-1-1 0 0 0,0 0 0 0 0,1 1 0 0 0,-1-1 0 0 0,0 1 0 0 0,1-1 0 0 0,-1 1 0 0 0,0-1 0 0 0,0 1 0 0 0,0-1 0 0 0,1 1 0 0 0,-1-1 0 0 0,0 1 0 0 0,0-1 0 0 0,0 1 0 0 0,0-1 0 0 0,0 1 0 0 0,0 0 0 0 0,0-1 0 0 0,0 1 0 0 0,0-1 0 0 0,0 1 0 0 0,0-1 0 0 0,0 1 0 0 0,-1-1 0 0 0,1 1 0 0 0,0-1 0 0 0,0 1 0 0 0,-1 0 0 0 0,0-1-109 0 0,0 1 1 0 0,0-1-1 0 0,0 1 0 0 0,1-1 1 0 0,-1 0-1 0 0,0 1 0 0 0,-1-1 1 0 0,1 0-1 0 0,0 0 0 0 0,0 0 1 0 0,0 0-1 0 0,0 0 0 0 0,0 0 1 0 0,-1 0-1 0 0,-19-1-2166 0 0,20 1 2137 0 0,-11-2-1051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8:01:52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99 168 4144 0 0,'-2'0'213'0'0,"0"0"1"0"0,1 0 0 0 0,-1 0-1 0 0,1 0 1 0 0,-1 0-1 0 0,0-1 1 0 0,1 1 0 0 0,-1-1-1 0 0,1 1 1 0 0,-1-1-1 0 0,1 0 1 0 0,-1 1 0 0 0,1-1-1 0 0,0 0 1 0 0,-1 0-1 0 0,1 0 1 0 0,0 0 0 0 0,0 0-1 0 0,0 0 1 0 0,0 0-1 0 0,0 0 1 0 0,0-1 0 0 0,-2-1-1 0 0,1-2 1027 0 0,0 0-1 0 0,0 0 1 0 0,0 0-1 0 0,1-1 1 0 0,-2-7-1 0 0,2 10-1108 0 0,1 0 66 0 0,0-1 0 0 0,0 1 0 0 0,0-1 0 0 0,0 1 0 0 0,1 0 0 0 0,-1-1 0 0 0,1 1 0 0 0,0 0 0 0 0,0 0 0 0 0,0-1 0 0 0,1 1 0 0 0,2-5 576 0 0,-3 8-545 0 0,3-2 683 0 0,-5 7-690 0 0,-11 15 378 0 0,10-18-559 0 0,1-1 0 0 0,0 1 0 0 0,0 0 0 0 0,-1-1-1 0 0,1 1 1 0 0,-1-1 0 0 0,1 0 0 0 0,-1 0 0 0 0,0 1 0 0 0,0-1 0 0 0,1 0 0 0 0,-1 0-1 0 0,0 0 1 0 0,0-1 0 0 0,-3 2 0 0 0,-4 2 411 0 0,9-4-430 0 0,0-1-1 0 0,-1 1 0 0 0,1-1 1 0 0,0 1-1 0 0,-1-1 1 0 0,1 1-1 0 0,0 0 0 0 0,0-1 1 0 0,0 1-1 0 0,0-1 1 0 0,-1 1-1 0 0,1-1 0 0 0,0 1 1 0 0,0-1-1 0 0,0 1 1 0 0,0-1-1 0 0,0 1 0 0 0,0-1 1 0 0,0 1-1 0 0,0-1 1 0 0,0 1-1 0 0,0-1 0 0 0,0 1 1 0 0,1-1-1 0 0,-1 1 1 0 0,0-1-1 0 0,0 1 0 0 0,0-1 1 0 0,1 1-1 0 0,-1-1 1 0 0,0 1-1 0 0,1 0 0 0 0,0-2 1 0 0,10-14 285 0 0,5 3-193 0 0,-14 12-105 0 0,1-1 0 0 0,-1 0 1 0 0,1 0-1 0 0,-1 0 0 0 0,0 0 0 0 0,0 0 1 0 0,2-3-1 0 0,-4 4 45 0 0,-1 3-41 0 0,-1 0 0 0 0,0-1-1 0 0,0 0 1 0 0,0 1-1 0 0,0-1 1 0 0,0 0 0 0 0,0 0-1 0 0,0 0 1 0 0,0 0 0 0 0,-4 1-1 0 0,-2 0-10 0 0,-17 3 73 0 0,25-5-70 0 0,0 0 0 0 0,-1 0-1 0 0,1 0 1 0 0,0 0 0 0 0,-1 0 0 0 0,1-1 0 0 0,0 1-1 0 0,0 0 1 0 0,-1 0 0 0 0,1 0 0 0 0,0 0 0 0 0,0-1 0 0 0,-1 1-1 0 0,1 0 1 0 0,0 0 0 0 0,0-1 0 0 0,0 1 0 0 0,0 0-1 0 0,-1 0 1 0 0,1-1 0 0 0,0 1 0 0 0,0 0 0 0 0,0-1 0 0 0,0 1-1 0 0,0 0 1 0 0,0-1 0 0 0,0 1 0 0 0,0 0 0 0 0,0 0-1 0 0,0-1 1 0 0,0 1 0 0 0,0 0 0 0 0,0-1 0 0 0,0 1-1 0 0,0-1 1 0 0,2-10 80 0 0,1 8-73 0 0,0 0 0 0 0,0 0 0 0 0,0 0-1 0 0,0 0 1 0 0,1 0 0 0 0,-1 1 0 0 0,1-1-1 0 0,0 1 1 0 0,-1 0 0 0 0,1 0 0 0 0,0 0-1 0 0,0 1 1 0 0,7-2 0 0 0,-3 0 31 0 0,-6 2-30 0 0,-1 0 1 0 0,1 0-1 0 0,-1 1 1 0 0,1-1-1 0 0,-1 1 1 0 0,1-1-1 0 0,-1 1 1 0 0,1-1-1 0 0,1 1 1 0 0,4 0 69 0 0,-6 0 126 0 0,-1 1-190 0 0,0 0 0 0 0,-1 0-1 0 0,1 1 1 0 0,0-1 0 0 0,-1 0 0 0 0,1 0-1 0 0,-1 0 1 0 0,1 0 0 0 0,-1 0 0 0 0,0 0-1 0 0,0 0 1 0 0,1 0 0 0 0,-1 0 0 0 0,0 0-1 0 0,0 0 1 0 0,0 0 0 0 0,0-1 0 0 0,-2 2-1 0 0,-22 14 228 0 0,19-13-187 0 0,5-2-42 0 0,0-1 0 0 0,0 1 0 0 0,0 0 0 0 0,0-1-1 0 0,-1 1 1 0 0,1-1 0 0 0,0 1 0 0 0,0-1 0 0 0,-1 0 0 0 0,1 1 0 0 0,0-1-1 0 0,-1 0 1 0 0,1 0 0 0 0,0 0 0 0 0,-1 0 0 0 0,1 0 0 0 0,0 0 0 0 0,-1 0-1 0 0,1-1 1 0 0,0 1 0 0 0,0 0 0 0 0,-1-1 0 0 0,1 1 0 0 0,0-1-1 0 0,0 1 1 0 0,-2-2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8:00:37.6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78 2760 0 0,'0'0'125'0'0,"-13"2"22"0"0,6-2 130 0 0,5 0 273 0 0,0 0 1 0 0,0 1-1 0 0,1-1 0 0 0,-1 1 0 0 0,0-1 1 0 0,1 1-1 0 0,-1 0 0 0 0,0 0 0 0 0,1 0 1 0 0,-1 0-1 0 0,-1 2 0 0 0,1-3 54 0 0,1 1-1 0 0,0 0 1 0 0,0 0 0 0 0,0 0-1 0 0,-1-1 1 0 0,1 1-1 0 0,0 0 1 0 0,-6 0 5358 0 0,7 1-5723 0 0,0-1-1 0 0,1 0 1 0 0,-1 1 0 0 0,0-1-1 0 0,1 0 1 0 0,-1 0-1 0 0,1 0 1 0 0,0 1-1 0 0,-1-1 1 0 0,2 1-1 0 0,2 1-60 0 0,0 0-1 0 0,0 0 0 0 0,0-1 0 0 0,1 1 1 0 0,-1-1-1 0 0,1 0 0 0 0,7 2 0 0 0,-3-1 69 0 0,12 4 205 0 0,0-1 0 0 0,22 3-1 0 0,-30-6-314 0 0,29 3 341 0 0,0-2 0 0 0,0-2 0 0 0,47-3 0 0 0,-70 0-353 0 0,175-11 995 0 0,-53 2-521 0 0,284-35 629 0 0,59-12-83 0 0,-171 46-995 0 0,-307 11-150 0 0,10 1 27 0 0,27 4 0 0 0,-27-2-271 0 0,28 1 1 0 0,-25-3-113 0 0,-11-1 480 0 0,-1 0 1 0 0,1 0-1 0 0,9-1 1 0 0,1-1-4 0 0,-15 2-108 0 0,1 0 1 0 0,-1 0-1 0 0,0 0 1 0 0,0-1-1 0 0,0 0 1 0 0,0 1-1 0 0,0-1 1 0 0,0 0-1 0 0,0 0 1 0 0,0-1-1 0 0,0 1 1 0 0,0-1-1 0 0,0 1 1 0 0,-1-1-1 0 0,5-3 1 0 0,1-3-131 0 0,-6 7 44 0 0,0-1-1 0 0,0 0 1 0 0,0 0 0 0 0,0 0 0 0 0,0-1-1 0 0,0 1 1 0 0,1-3 0 0 0,-3 5 266 0 0,9-2-1396 0 0,0 1-1903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8:00:42.8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13 107 6448 0 0,'-12'-1'11195'0'0,"14"-1"-10960"0"0,1 0 0 0 0,-1 0 0 0 0,1 0 0 0 0,0 0 0 0 0,0 1 0 0 0,0-1 0 0 0,0 1 0 0 0,0 0 0 0 0,4-1 0 0 0,33-6 714 0 0,-30 6-788 0 0,-1 0-1 0 0,13-3 0 0 0,-17 3-47 0 0,0 1-1 0 0,1 1 0 0 0,-1-1 1 0 0,0 1-1 0 0,0-1 0 0 0,1 2 1 0 0,4-1-1 0 0,5 1 149 0 0,14-1-184 0 0,15 1 204 0 0,1-3 0 0 0,55-8 0 0 0,-14 1 371 0 0,-11 1-72 0 0,11 2-283 0 0,-20 2-74 0 0,210-18 177 0 0,8 14-121 0 0,-76 17 578 0 0,-112 6-707 0 0,-48-7-88 0 0,165 25 209 0 0,-194-30-215 0 0,36-1 0 0 0,-14-1 124 0 0,155 3 405 0 0,-85 2-393 0 0,-3 1 46 0 0,-51-2-108 0 0,95 10 262 0 0,-94-8-127 0 0,32 4 127 0 0,143-1-1 0 0,-17-13 329 0 0,-201 3-600 0 0,13 0 392 0 0,-3 0-760 0 0,-18 1 157 0 0,0-2 446 0 0,-6 1-527 0 0,-1 0 0 0 0,0 0 0 0 0,1-1 0 0 0,-1 1 0 0 0,0 0 0 0 0,1 0 0 0 0,-1 0 0 0 0,1 0 0 0 0,-1 0-1 0 0,0 0 1 0 0,1 0 0 0 0,-1 0 0 0 0,1 0 0 0 0,-1 0 0 0 0,0 0 0 0 0,1 0 0 0 0,-1 0 0 0 0,1 0 0 0 0,-1 0 0 0 0,0 1 0 0 0,1-1 0 0 0,-1 0 0 0 0,0 0 0 0 0,1 0 0 0 0,-1 1 0 0 0,0-1-1 0 0,1 0 1 0 0,-1 0 0 0 0,0 1 0 0 0,1-1 0 0 0,-1 0 0 0 0,0 1 0 0 0,0-1 0 0 0,1 0 0 0 0,-1 1 0 0 0,0-1 0 0 0,0 0 0 0 0,0 1 0 0 0,0-1 0 0 0,1 0 0 0 0,-1 2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8:00:47.8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15 2760 0 0,'-14'3'248'0'0,"5"-3"1006"0"0,4 1 327 0 0,-1-1 1 0 0,1 0 0 0 0,-1-1 0 0 0,1 0 0 0 0,-6-1 0 0 0,-9-5 8836 0 0,53 32-9558 0 0,-25-21-715 0 0,1 0-1 0 0,-1-1 0 0 0,1 0 1 0 0,-1 0-1 0 0,12 1 1 0 0,-14-2-28 0 0,5 0 48 0 0,-1-1 0 0 0,14 1 0 0 0,-13-2-101 0 0,0 1 0 0 0,11 3 0 0 0,86 16 673 0 0,-78-16-602 0 0,1 0 0 0 0,37-2 0 0 0,62-7-11 0 0,-83 1 46 0 0,0 2-1 0 0,0 3 1 0 0,68 8 0 0 0,30 23 134 0 0,-14-3-92 0 0,-99-23-167 0 0,7 2 68 0 0,59 4 0 0 0,-69-10-33 0 0,473 2 845 0 0,-451-7-818 0 0,111-11 26 0 0,-88 4-112 0 0,0 3 1 0 0,124 4-1 0 0,90 10 32 0 0,-133-6 34 0 0,139-2-171 0 0,-112-2 81 0 0,107-4 139 0 0,-50-10 431 0 0,-167 8-253 0 0,91-23 0 0 0,-12-10-242 0 0,-119 30-61 0 0,-26 9-5 0 0,1 1 0 0 0,-1-1 0 0 0,1 1 0 0 0,0 1 0 0 0,0-1 1 0 0,-1 1-1 0 0,10-1 0 0 0,-14 2-38 0 0,2 1-8 0 0,1-1-1 0 0,-1 0 0 0 0,1-1 0 0 0,-1 1 0 0 0,1-1 0 0 0,-1 0 1 0 0,0 0-1 0 0,1 0 0 0 0,-1-1 0 0 0,0 0 0 0 0,0 1 0 0 0,0-1 1 0 0,0-1-1 0 0,3-2 0 0 0,-6 5-680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8:00:49.2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579 11 16703 0 0,'-7'-4'1098'0'0,"6"4"-1066"0"0,1-1 0 0 0,-1 0 0 0 0,1 1 0 0 0,-1 0 0 0 0,0-1-1 0 0,1 1 1 0 0,-1-1 0 0 0,1 1 0 0 0,-1 0 0 0 0,0-1-1 0 0,1 1 1 0 0,-1 0 0 0 0,0 0 0 0 0,1-1 0 0 0,-1 1 0 0 0,0 0-1 0 0,1 0 1 0 0,-1 0 0 0 0,0 0 0 0 0,0 0 0 0 0,1 0-1 0 0,-1 0 1 0 0,0 0 0 0 0,0 0 0 0 0,0 1 0 0 0,-6 3 924 0 0,-1 1-504 0 0,1-1 0 0 0,0 2 0 0 0,0-1 1 0 0,-12 12-1 0 0,-128 173-254 0 0,98-122-187 0 0,-100 130 1823 0 0,146-194-1680 0 0,-1 0 1 0 0,1 0-1 0 0,0-1 1 0 0,-1 1-1 0 0,0-1 1 0 0,0 0 0 0 0,0 0-1 0 0,0 0 1 0 0,-5 2-1 0 0,8-5-118 0 0,0 1 0 0 0,0-1-1 0 0,-1 0 1 0 0,1 1-1 0 0,0-1 1 0 0,0 0 0 0 0,0 1-1 0 0,0-1 1 0 0,-1 0 0 0 0,1 0-1 0 0,0 0 1 0 0,0 0 0 0 0,0 0-1 0 0,0-1 1 0 0,-1 1 0 0 0,1 0-1 0 0,0 0 1 0 0,0-1 0 0 0,0 1-1 0 0,0-1 1 0 0,0 1 0 0 0,0-1-1 0 0,0 1 1 0 0,0-1-1 0 0,0 0 1 0 0,0 1 0 0 0,0-1-1 0 0,0 0 1 0 0,0 0 0 0 0,0 0-1 0 0,0 0 1 0 0,1 1 0 0 0,-1-1-1 0 0,0 0 1 0 0,1-1 0 0 0,-1 1-1 0 0,1 0 1 0 0,-1 0 0 0 0,1 0-1 0 0,0 0 1 0 0,-1 0 0 0 0,1-2-1 0 0,-4-9 129 0 0,1-1 0 0 0,0 1-1 0 0,1-1 1 0 0,0 0 0 0 0,1 0-1 0 0,1-16 1 0 0,2-4-104 0 0,7-41 1 0 0,-45 264-187 0 0,12-75-287 0 0,22-107 413 0 0,0 0 0 0 0,0 1 0 0 0,1-1 0 0 0,1 1 0 0 0,-1 0 0 0 0,3 15 0 0 0,-2-23 15 0 0,0 0 0 0 0,1 0 1 0 0,-1-1-1 0 0,1 1 0 0 0,-1 0 0 0 0,1 0 0 0 0,-1 0 0 0 0,1 0 0 0 0,0 0 1 0 0,-1-1-1 0 0,1 1 0 0 0,0 0 0 0 0,0 0 0 0 0,-1-1 0 0 0,1 1 0 0 0,0-1 0 0 0,0 1 1 0 0,0-1-1 0 0,0 1 0 0 0,0-1 0 0 0,0 1 0 0 0,0-1 0 0 0,0 0 0 0 0,0 0 1 0 0,0 1-1 0 0,0-1 0 0 0,0 0 0 0 0,0 0 0 0 0,0 0 0 0 0,0 0 0 0 0,0 0 1 0 0,2-1-1 0 0,4 0 131 0 0,1 0 0 0 0,-1 0 1 0 0,10-3-1 0 0,-14 3-135 0 0,4-2-138 0 0,0 0-1 0 0,-1 0 1 0 0,0 0-1 0 0,1-1 1 0 0,-2 1 0 0 0,1-2-1 0 0,7-5 1 0 0,2-1-1826 0 0,5-4-7355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8:00:50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19 199 2760 0 0,'-19'11'17455'0'0,"29"-9"-16672"0"0,0-1-1 0 0,-1 0 0 0 0,1 0 0 0 0,0-1 0 0 0,13-1 1 0 0,52-9-116 0 0,-15 1-233 0 0,140-17 1171 0 0,-162 23-1589 0 0,-1 1 67 0 0,0-2-1 0 0,60-14 1 0 0,-97 18-69 0 0,1 0 0 0 0,-1-1 0 0 0,1 1 0 0 0,0 0-1 0 0,-1 0 1 0 0,1 0 0 0 0,-1-1 0 0 0,1 1 0 0 0,-1 0 0 0 0,1 0-1 0 0,0-1 1 0 0,-1 1 0 0 0,0-1 0 0 0,1 1 0 0 0,-1 0 0 0 0,1-1-1 0 0,-1 1 1 0 0,1-1 0 0 0,-1 1 0 0 0,0-1 0 0 0,1 1 0 0 0,-1-2-1 0 0,0 2 18 0 0,0-1 0 0 0,0 1-1 0 0,0-1 1 0 0,0 0-1 0 0,0 1 1 0 0,0-1 0 0 0,0 1-1 0 0,0-1 1 0 0,-1 1-1 0 0,1-1 1 0 0,0 1-1 0 0,0-1 1 0 0,-1 1 0 0 0,1-1-1 0 0,0 1 1 0 0,-1-1-1 0 0,1 1 1 0 0,0 0 0 0 0,-1-1-1 0 0,-3-2 143 0 0,1 0-1 0 0,-1 0 0 0 0,1 1 1 0 0,-8-4-1 0 0,-92-41-172 0 0,66 35 84 0 0,23 9-9 0 0,0-2 0 0 0,1 0 0 0 0,-18-10 0 0 0,30 15 21 0 0,7-1 80 0 0,17-4-154 0 0,-1 1 0 0 0,1 1 0 0 0,0 1 0 0 0,41 1 0 0 0,8 0 44 0 0,-55 0-39 0 0,0 1 0 0 0,0 0 1 0 0,-1 1-1 0 0,32 7 0 0 0,-47-8-20 0 0,1 0 1 0 0,0 1-1 0 0,-1-1 1 0 0,0 1-1 0 0,1-1 0 0 0,-1 1 1 0 0,1 0-1 0 0,-1-1 0 0 0,0 1 1 0 0,1 0-1 0 0,-1 0 1 0 0,0 0-1 0 0,0 0 0 0 0,0 0 1 0 0,1 0-1 0 0,-1 1 0 0 0,-1-1 1 0 0,1 0-1 0 0,0 0 1 0 0,0 1-1 0 0,1 1 0 0 0,-2 0 19 0 0,1-1-1 0 0,-1 0 0 0 0,0 0 1 0 0,0 0-1 0 0,0 1 0 0 0,0-1 1 0 0,0 0-1 0 0,0 0 0 0 0,0 0 1 0 0,-1 0-1 0 0,1 1 1 0 0,-1-1-1 0 0,-1 3 0 0 0,-3 6 75 0 0,-1-1-1 0 0,0 0 1 0 0,0 0-1 0 0,-11 13 1 0 0,16-22-102 0 0,-11 14-210 0 0,-1 0 0 0 0,-1 0 0 0 0,0-2 0 0 0,-1 1 0 0 0,-1-2 0 0 0,0 0 0 0 0,0-1-1 0 0,-1 0 1 0 0,-1-2 0 0 0,-25 11 0 0 0,27-12-697 0 0,3 2-822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8:00:50.9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78 10104 0 0,'0'0'918'0'0,"2"-18"-214"0"0,-2 13-121 0 0,1 0 0 0 0,-1 0 0 0 0,1 1 0 0 0,3-7 0 0 0,1-15 1925 0 0,-5 26-2433 0 0,0 0 0 0 0,0 0 0 0 0,1 0 0 0 0,-1 0 0 0 0,0 0 0 0 0,0 0 0 0 0,0 1 0 0 0,0-1 0 0 0,0 0-1 0 0,0 0 1 0 0,0 0 0 0 0,1 0 0 0 0,-1 0 0 0 0,0 0 0 0 0,0 0 0 0 0,0 0 0 0 0,0 0 0 0 0,0 0 0 0 0,0 0 0 0 0,1 0 0 0 0,-1 0 0 0 0,0 0 0 0 0,0 0 0 0 0,0 0 0 0 0,0 0 0 0 0,0 0 0 0 0,0 0 0 0 0,1 0 0 0 0,-1 0 0 0 0,0 0 0 0 0,0 0 0 0 0,0 0 0 0 0,0-1 0 0 0,0 1 0 0 0,0 0 0 0 0,0 0 0 0 0,1 0 0 0 0,-1 0 0 0 0,0 0 0 0 0,0 0 0 0 0,0 0-1 0 0,0 0 1 0 0,0-1 0 0 0,0 1 0 0 0,0 0 0 0 0,0 0 0 0 0,0 0 0 0 0,0 0 0 0 0,0 0 0 0 0,0 0 0 0 0,0 0 0 0 0,0-1 0 0 0,0 1 0 0 0,0 0 0 0 0,0 0 0 0 0,0 0 0 0 0,0 0 0 0 0,0 0 0 0 0,0-1 0 0 0,0 1 0 0 0,0 0 0 0 0,0 0 0 0 0,0 0 0 0 0,0 0 0 0 0,6 10 1468 0 0,-3 12-1473 0 0,-1-1 0 0 0,-1 1-1 0 0,-1-1 1 0 0,-4 30 0 0 0,-19 88 4 0 0,14-85 67 0 0,1-15 326 0 0,-2-1 0 0 0,-1 0 1 0 0,-28 64-1 0 0,37-98-373 0 0,0 0 1 0 0,0 0 0 0 0,-1 0-1 0 0,-4 6 1 0 0,6-10-80 0 0,1 1 1 0 0,0-1 0 0 0,-1 1-1 0 0,1-1 1 0 0,0 0-1 0 0,0 1 1 0 0,-1-1 0 0 0,1 0-1 0 0,-1 1 1 0 0,1-1-1 0 0,0 0 1 0 0,-1 0 0 0 0,1 1-1 0 0,-1-1 1 0 0,1 0-1 0 0,0 0 1 0 0,-1 0 0 0 0,1 1-1 0 0,-1-1 1 0 0,1 0-1 0 0,-1 0 1 0 0,1 0 0 0 0,-1 0-1 0 0,1 0 1 0 0,-1 0-1 0 0,1 0 1 0 0,-1 0 0 0 0,1 0-1 0 0,-1 0 1 0 0,1 0-1 0 0,-1-1 1 0 0,1 1 0 0 0,0 0-1 0 0,-1 0 1 0 0,1 0-1 0 0,-1-1 1 0 0,1 1 0 0 0,-1 0-1 0 0,1 0 1 0 0,0-1-1 0 0,-1 1 1 0 0,1 0 0 0 0,0-1-1 0 0,-1 1 1 0 0,1 0-1 0 0,0-1 1 0 0,-1 1 0 0 0,1-1-1 0 0,0 1 1 0 0,0 0-1 0 0,0-1 1 0 0,-1 1 0 0 0,1-1-1 0 0,0 1 1 0 0,0-1-1 0 0,-4-8 127 0 0,1-1-1 0 0,0 1 0 0 0,1-1 0 0 0,0 0 0 0 0,0 0 0 0 0,0-14 0 0 0,1-2 28 0 0,4-34 1 0 0,-1 41-43 0 0,1 0-1 0 0,1 0 0 0 0,0 1 1 0 0,1 0-1 0 0,1 0 1 0 0,1 0-1 0 0,1 0 0 0 0,0 1 1 0 0,18-27-1 0 0,-18 34-29 0 0,0 1-1 0 0,0-1 1 0 0,1 2-1 0 0,0-1 1 0 0,1 1 0 0 0,0 0-1 0 0,0 1 1 0 0,13-7-1 0 0,0 1 195 0 0,1 2-1 0 0,48-16 0 0 0,-66 24-308 0 0,1 2 1 0 0,0-1-1 0 0,0 1 1 0 0,-1 0-1 0 0,1 0 1 0 0,0 1-1 0 0,0 0 0 0 0,0 0 1 0 0,0 0-1 0 0,12 3 1 0 0,-18-2 21 0 0,0-1 0 0 0,0 0 0 0 0,0 0 0 0 0,1 1-1 0 0,-1-1 1 0 0,0 1 0 0 0,0-1 0 0 0,0 1 0 0 0,0 0 0 0 0,0-1 0 0 0,0 1 0 0 0,0 0 0 0 0,-1 0 0 0 0,1 0 0 0 0,0 0 0 0 0,0-1 0 0 0,0 1 0 0 0,-1 0 0 0 0,1 0 0 0 0,-1 0 0 0 0,1 1 0 0 0,-1-1 0 0 0,1 0-1 0 0,-1 0 1 0 0,1 0 0 0 0,-1 2 0 0 0,0 0 5 0 0,1 0 0 0 0,-1-1 0 0 0,-1 1 0 0 0,1 0 0 0 0,0-1-1 0 0,-1 1 1 0 0,0 3 0 0 0,-1-2 1 0 0,1 0 1 0 0,-1 1-1 0 0,0-1 0 0 0,0 0 1 0 0,0-1-1 0 0,-1 1 0 0 0,0 0 1 0 0,1-1-1 0 0,-1 1 0 0 0,0-1 0 0 0,-1 0 1 0 0,1 0-1 0 0,-1 0 0 0 0,1 0 1 0 0,-1-1-1 0 0,0 1 0 0 0,-6 2 1 0 0,0-1-87 0 0,1 0 0 0 0,-1 0 1 0 0,0-1-1 0 0,1-1 0 0 0,-1 0 1 0 0,-19 2-1 0 0,23-4-148 0 0,-1 0 0 0 0,1 0 0 0 0,-1 0 0 0 0,-6-2 0 0 0,11 1-185 0 0,-1 1 1 0 0,1-1-1 0 0,-1 0 0 0 0,1 1 1 0 0,-1-1-1 0 0,1 0 1 0 0,0 0-1 0 0,0-1 0 0 0,0 1 1 0 0,-1 0-1 0 0,1-1 0 0 0,0 1 1 0 0,-2-3-1 0 0,1-2-1986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8:00:51.2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48 318 8288 0 0,'0'-1'82'0'0,"1"0"0"0"0,-1 0 0 0 0,1 0 0 0 0,-1 0 1 0 0,1 0-1 0 0,-1 0 0 0 0,12-6 9668 0 0,-12 35-5101 0 0,-35 107-2656 0 0,26-107-1995 0 0,-6 38 0 0 0,11-25-4011 0 0</inkml:trace>
  <inkml:trace contextRef="#ctx0" brushRef="#br0" timeOffset="1">180 33 10136 0 0,'7'-10'896'0'0,"-2"0"-712"0"0,-5-2 5495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8:00:51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267 1 17999 0 0,'-16'0'631'0'0,"-1"1"-1"0"0,1 1 1 0 0,0 0-1 0 0,0 1 1 0 0,-28 10-1 0 0,35-10-340 0 0,0 1 0 0 0,0 0 0 0 0,0 1-1 0 0,1-1 1 0 0,0 2 0 0 0,0-1 0 0 0,0 1-1 0 0,0 0 1 0 0,1 1 0 0 0,0-1-1 0 0,-6 10 1 0 0,3-4-127 0 0,6-7-92 0 0,0 0 1 0 0,0 0 0 0 0,0 0 0 0 0,-4 10 0 0 0,7-14-56 0 0,0 1 0 0 0,1 0 1 0 0,-1-1-1 0 0,1 1 0 0 0,0 0 0 0 0,-1-1 0 0 0,1 1 0 0 0,0 0 0 0 0,0-1 0 0 0,0 1 0 0 0,0 0 0 0 0,0 0 0 0 0,1-1 0 0 0,-1 1 1 0 0,0 0-1 0 0,1-1 0 0 0,-1 1 0 0 0,1 0 0 0 0,0-1 0 0 0,-1 1 0 0 0,1-1 0 0 0,1 2 0 0 0,-1-2-2 0 0,0 0 0 0 0,0-1-1 0 0,0 1 1 0 0,0 0 0 0 0,0-1 0 0 0,0 0-1 0 0,0 1 1 0 0,0-1 0 0 0,0 1 0 0 0,0-1-1 0 0,0 0 1 0 0,0 0 0 0 0,0 0 0 0 0,0 1-1 0 0,0-1 1 0 0,0 0 0 0 0,0 0 0 0 0,0-1-1 0 0,0 1 1 0 0,0 0 0 0 0,0 0 0 0 0,0 0-1 0 0,0-1 1 0 0,1 0 0 0 0,30-10 224 0 0,-27 9-204 0 0,13-7 240 0 0,0-1 0 0 0,0-1 0 0 0,-1-1 0 0 0,-1 0 0 0 0,27-26 0 0 0,-15 13 482 0 0,-28 25-724 0 0,1-1-1 0 0,-1 1 1 0 0,0 0 0 0 0,1-1-1 0 0,-1 1 1 0 0,1 0-1 0 0,-1-1 1 0 0,1 1 0 0 0,-1 0-1 0 0,1 0 1 0 0,-1-1-1 0 0,1 1 1 0 0,-1 0 0 0 0,1 0-1 0 0,-1 0 1 0 0,1 0 0 0 0,-1 0-1 0 0,1 0 1 0 0,-1-1-1 0 0,1 1 1 0 0,-1 1 0 0 0,1-1-1 0 0,-1 0 1 0 0,1 0-1 0 0,-1 0 1 0 0,2 0 0 0 0,-2 1-18 0 0,1-1 1 0 0,0 1 0 0 0,-1-1 0 0 0,1 1-1 0 0,-1 0 1 0 0,1-1 0 0 0,-1 1-1 0 0,1 0 1 0 0,-1-1 0 0 0,0 1 0 0 0,1 0-1 0 0,-1 0 1 0 0,0-1 0 0 0,1 1 0 0 0,-1 1-1 0 0,1 3-5 0 0,0 1 0 0 0,0-1 0 0 0,-1 10 0 0 0,-1 13 13 0 0,-2-1-1 0 0,-1 0 1 0 0,-8 28-1 0 0,5-19-21 0 0,5-26-23 0 0,0-1 0 0 0,1 1 0 0 0,0 0 0 0 0,1-1 0 0 0,0 1-1 0 0,3 12 1 0 0,-3-22-29 0 0,0 1-1 0 0,0-1 0 0 0,0 1 1 0 0,0-1-1 0 0,0 1 0 0 0,0-1 0 0 0,0 0 1 0 0,0 1-1 0 0,0-1 0 0 0,0 1 1 0 0,0-1-1 0 0,1 0 0 0 0,-1 1 0 0 0,0-1 1 0 0,0 1-1 0 0,0-1 0 0 0,1 0 1 0 0,-1 1-1 0 0,0-1 0 0 0,1 0 0 0 0,-1 1 1 0 0,0-1-1 0 0,1 0 0 0 0,-1 0 0 0 0,0 1 1 0 0,1-1-1 0 0,-1 0 0 0 0,0 0 1 0 0,1 0-1 0 0,-1 0 0 0 0,1 1 0 0 0,-1-1 1 0 0,0 0-1 0 0,2 0 0 0 0,-1 0-656 0 0,0-1 0 0 0,0 1 0 0 0,0-1-1 0 0,0 1 1 0 0,1-1 0 0 0,-1 1 0 0 0,0-1 0 0 0,0 0-1 0 0,0 1 1 0 0,0-1 0 0 0,1-1 0 0 0,10-10-7856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17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Quiz 17 due Monday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6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PA6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Game/Movie Night Social tonight @ </a:t>
            </a:r>
            <a:r>
              <a:rPr lang="en-US" dirty="0" err="1"/>
              <a:t>7pm</a:t>
            </a:r>
            <a:endParaRPr lang="en-US" dirty="0"/>
          </a:p>
          <a:p>
            <a:r>
              <a:rPr lang="en-US" dirty="0"/>
              <a:t>Degree Planning EC due tonight @11:59pm</a:t>
            </a:r>
          </a:p>
          <a:p>
            <a:r>
              <a:rPr lang="en-US" dirty="0"/>
              <a:t>Exam 2</a:t>
            </a:r>
          </a:p>
          <a:p>
            <a:pPr lvl="1"/>
            <a:r>
              <a:rPr lang="en-US" dirty="0"/>
              <a:t>Released Tuesday 11/24 @ </a:t>
            </a:r>
            <a:r>
              <a:rPr lang="en-US" dirty="0" err="1"/>
              <a:t>6pm</a:t>
            </a:r>
            <a:endParaRPr lang="en-US" dirty="0"/>
          </a:p>
          <a:p>
            <a:pPr lvl="1"/>
            <a:r>
              <a:rPr lang="en-US" dirty="0"/>
              <a:t>Due Wednesday 11/25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More details coming next week on Piazza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7464E9-2998-4AFF-AF42-A0E66D2350F4}"/>
                  </a:ext>
                </a:extLst>
              </p14:cNvPr>
              <p14:cNvContentPartPr/>
              <p14:nvPr/>
            </p14:nvContentPartPr>
            <p14:xfrm>
              <a:off x="2240569" y="1716019"/>
              <a:ext cx="764640" cy="41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7464E9-2998-4AFF-AF42-A0E66D2350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1569" y="1707019"/>
                <a:ext cx="7822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A869F8-CE1A-4D03-939F-F1932ABEA6E5}"/>
                  </a:ext>
                </a:extLst>
              </p14:cNvPr>
              <p14:cNvContentPartPr/>
              <p14:nvPr/>
            </p14:nvContentPartPr>
            <p14:xfrm>
              <a:off x="2269729" y="2060539"/>
              <a:ext cx="808200" cy="63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A869F8-CE1A-4D03-939F-F1932ABEA6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1089" y="2051539"/>
                <a:ext cx="82584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4A84817-C656-4B4D-BAF8-BA89AA05411C}"/>
                  </a:ext>
                </a:extLst>
              </p14:cNvPr>
              <p14:cNvContentPartPr/>
              <p14:nvPr/>
            </p14:nvContentPartPr>
            <p14:xfrm>
              <a:off x="1831249" y="2452939"/>
              <a:ext cx="1175040" cy="50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4A84817-C656-4B4D-BAF8-BA89AA0541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22609" y="2444299"/>
                <a:ext cx="119268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49C4248-04A5-4318-9F84-60BF82162FF2}"/>
                  </a:ext>
                </a:extLst>
              </p14:cNvPr>
              <p14:cNvContentPartPr/>
              <p14:nvPr/>
            </p14:nvContentPartPr>
            <p14:xfrm>
              <a:off x="3026809" y="2877739"/>
              <a:ext cx="1564560" cy="68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49C4248-04A5-4318-9F84-60BF82162F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17809" y="2869099"/>
                <a:ext cx="1582200" cy="8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99E568DB-5B41-49A5-B40B-4CC021386D00}"/>
              </a:ext>
            </a:extLst>
          </p:cNvPr>
          <p:cNvGrpSpPr/>
          <p:nvPr/>
        </p:nvGrpSpPr>
        <p:grpSpPr>
          <a:xfrm>
            <a:off x="5267809" y="2263579"/>
            <a:ext cx="1374480" cy="605880"/>
            <a:chOff x="5267809" y="2263579"/>
            <a:chExt cx="1374480" cy="60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BCD4E44-2F31-4311-90B8-102FC3E8A3E2}"/>
                    </a:ext>
                  </a:extLst>
                </p14:cNvPr>
                <p14:cNvContentPartPr/>
                <p14:nvPr/>
              </p14:nvContentPartPr>
              <p14:xfrm>
                <a:off x="5267809" y="2263579"/>
                <a:ext cx="208440" cy="251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BCD4E44-2F31-4311-90B8-102FC3E8A3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58809" y="2254939"/>
                  <a:ext cx="2260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D98AD7A-8F4E-436C-9674-C06C3D055BCB}"/>
                    </a:ext>
                  </a:extLst>
                </p14:cNvPr>
                <p14:cNvContentPartPr/>
                <p14:nvPr/>
              </p14:nvContentPartPr>
              <p14:xfrm>
                <a:off x="5387329" y="2644819"/>
                <a:ext cx="274680" cy="106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D98AD7A-8F4E-436C-9674-C06C3D055BC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78329" y="2636179"/>
                  <a:ext cx="292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05F0975-99E6-4529-84B4-7FD9331AFE12}"/>
                    </a:ext>
                  </a:extLst>
                </p14:cNvPr>
                <p14:cNvContentPartPr/>
                <p14:nvPr/>
              </p14:nvContentPartPr>
              <p14:xfrm>
                <a:off x="5759209" y="2657059"/>
                <a:ext cx="144000" cy="212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05F0975-99E6-4529-84B4-7FD9331AFE1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50209" y="2648419"/>
                  <a:ext cx="1616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A5CC779-BA07-4365-9B6E-68F4EC18164B}"/>
                    </a:ext>
                  </a:extLst>
                </p14:cNvPr>
                <p14:cNvContentPartPr/>
                <p14:nvPr/>
              </p14:nvContentPartPr>
              <p14:xfrm>
                <a:off x="5931289" y="2521699"/>
                <a:ext cx="69480" cy="216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A5CC779-BA07-4365-9B6E-68F4EC18164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22289" y="2513059"/>
                  <a:ext cx="871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9EB6C43-5052-49F0-B83C-FC0A0C1D995C}"/>
                    </a:ext>
                  </a:extLst>
                </p14:cNvPr>
                <p14:cNvContentPartPr/>
                <p14:nvPr/>
              </p14:nvContentPartPr>
              <p14:xfrm>
                <a:off x="5996449" y="2640499"/>
                <a:ext cx="96120" cy="128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9EB6C43-5052-49F0-B83C-FC0A0C1D995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87809" y="2631859"/>
                  <a:ext cx="1137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0DFE109-27EA-4C0C-AC04-C57597E1A2F6}"/>
                    </a:ext>
                  </a:extLst>
                </p14:cNvPr>
                <p14:cNvContentPartPr/>
                <p14:nvPr/>
              </p14:nvContentPartPr>
              <p14:xfrm>
                <a:off x="6160609" y="2621779"/>
                <a:ext cx="141120" cy="121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0DFE109-27EA-4C0C-AC04-C57597E1A2F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51609" y="2613139"/>
                  <a:ext cx="1587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41CA4C3-E6A3-4AD6-983D-9FE3A0535050}"/>
                    </a:ext>
                  </a:extLst>
                </p14:cNvPr>
                <p14:cNvContentPartPr/>
                <p14:nvPr/>
              </p14:nvContentPartPr>
              <p14:xfrm>
                <a:off x="6382369" y="2598379"/>
                <a:ext cx="122040" cy="84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41CA4C3-E6A3-4AD6-983D-9FE3A053505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73369" y="2589379"/>
                  <a:ext cx="1396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94C33AD-3198-4587-92AB-D9E019624EB4}"/>
                    </a:ext>
                  </a:extLst>
                </p14:cNvPr>
                <p14:cNvContentPartPr/>
                <p14:nvPr/>
              </p14:nvContentPartPr>
              <p14:xfrm>
                <a:off x="6506209" y="2605219"/>
                <a:ext cx="136080" cy="133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94C33AD-3198-4587-92AB-D9E019624EB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97209" y="2596579"/>
                  <a:ext cx="153720" cy="15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8C10848-D124-41DF-89DC-40EB07F76083}"/>
                  </a:ext>
                </a:extLst>
              </p14:cNvPr>
              <p14:cNvContentPartPr/>
              <p14:nvPr/>
            </p14:nvContentPartPr>
            <p14:xfrm>
              <a:off x="3481849" y="3265099"/>
              <a:ext cx="779040" cy="28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8C10848-D124-41DF-89DC-40EB07F7608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73209" y="3256459"/>
                <a:ext cx="796680" cy="4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346D8FE2-62A3-4B28-93B7-52A74CF31CC0}"/>
              </a:ext>
            </a:extLst>
          </p:cNvPr>
          <p:cNvGrpSpPr/>
          <p:nvPr/>
        </p:nvGrpSpPr>
        <p:grpSpPr>
          <a:xfrm>
            <a:off x="528769" y="3344659"/>
            <a:ext cx="160920" cy="1326240"/>
            <a:chOff x="528769" y="3344659"/>
            <a:chExt cx="160920" cy="132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C865158-AFB3-4336-BE8D-1D7F587EA2E8}"/>
                    </a:ext>
                  </a:extLst>
                </p14:cNvPr>
                <p14:cNvContentPartPr/>
                <p14:nvPr/>
              </p14:nvContentPartPr>
              <p14:xfrm>
                <a:off x="584929" y="3344659"/>
                <a:ext cx="104760" cy="57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C865158-AFB3-4336-BE8D-1D7F587EA2E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6289" y="3335659"/>
                  <a:ext cx="1224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2A26B6A-C313-4D6B-9057-E19B61DF7162}"/>
                    </a:ext>
                  </a:extLst>
                </p14:cNvPr>
                <p14:cNvContentPartPr/>
                <p14:nvPr/>
              </p14:nvContentPartPr>
              <p14:xfrm>
                <a:off x="528769" y="3424939"/>
                <a:ext cx="158760" cy="1245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2A26B6A-C313-4D6B-9057-E19B61DF716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0129" y="3415939"/>
                  <a:ext cx="176400" cy="126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C46DA19-2899-47C1-A08A-037D058D300D}"/>
                  </a:ext>
                </a:extLst>
              </p14:cNvPr>
              <p14:cNvContentPartPr/>
              <p14:nvPr/>
            </p14:nvContentPartPr>
            <p14:xfrm>
              <a:off x="2377369" y="3958099"/>
              <a:ext cx="216000" cy="22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C46DA19-2899-47C1-A08A-037D058D300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368369" y="3949459"/>
                <a:ext cx="2336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D54C9B5-DB85-413C-B2B3-53DFFB25B01D}"/>
                  </a:ext>
                </a:extLst>
              </p14:cNvPr>
              <p14:cNvContentPartPr/>
              <p14:nvPr/>
            </p14:nvContentPartPr>
            <p14:xfrm>
              <a:off x="2366209" y="4234219"/>
              <a:ext cx="180720" cy="13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D54C9B5-DB85-413C-B2B3-53DFFB25B01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57569" y="4225219"/>
                <a:ext cx="19836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9CF113E-0CC5-480E-A7A1-022CB405C623}"/>
                  </a:ext>
                </a:extLst>
              </p14:cNvPr>
              <p14:cNvContentPartPr/>
              <p14:nvPr/>
            </p14:nvContentPartPr>
            <p14:xfrm>
              <a:off x="3204649" y="4542019"/>
              <a:ext cx="894240" cy="360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9CF113E-0CC5-480E-A7A1-022CB405C6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196009" y="4533379"/>
                <a:ext cx="911880" cy="5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Probing</a:t>
            </a:r>
          </a:p>
          <a:p>
            <a:r>
              <a:rPr lang="en-US" dirty="0"/>
              <a:t>Questions on Lecture 17?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5C25CB-BD74-4BFD-A349-1A0763EA47A9}"/>
                  </a:ext>
                </a:extLst>
              </p14:cNvPr>
              <p14:cNvContentPartPr/>
              <p14:nvPr/>
            </p14:nvContentPartPr>
            <p14:xfrm>
              <a:off x="726049" y="1536739"/>
              <a:ext cx="35640" cy="60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5C25CB-BD74-4BFD-A349-1A0763EA47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409" y="1528099"/>
                <a:ext cx="53280" cy="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828C-A5A6-46FC-A783-8C5D7F298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39" y="273844"/>
            <a:ext cx="8245721" cy="994172"/>
          </a:xfrm>
        </p:spPr>
        <p:txBody>
          <a:bodyPr>
            <a:normAutofit/>
          </a:bodyPr>
          <a:lstStyle/>
          <a:p>
            <a:r>
              <a:rPr lang="en-US" dirty="0"/>
              <a:t>Hash Table – draw the pictures (Linear Probing)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DADF-74CB-43B9-80A9-DF4BB9F0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716702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getIndex</a:t>
            </a:r>
            <a:r>
              <a:rPr lang="en-US" dirty="0"/>
              <a:t>(String k)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k.length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of buckets – 4</a:t>
            </a:r>
          </a:p>
          <a:p>
            <a:pPr marL="342904" lvl="1" indent="0">
              <a:buNone/>
            </a:pPr>
            <a:r>
              <a:rPr lang="en-US" sz="1300" dirty="0"/>
              <a:t>(i.e. the size of the array)</a:t>
            </a:r>
          </a:p>
          <a:p>
            <a:pPr marL="0" indent="0">
              <a:buNone/>
            </a:pPr>
            <a:r>
              <a:rPr lang="en-US" dirty="0" err="1"/>
              <a:t>expandCapacity</a:t>
            </a:r>
            <a:r>
              <a:rPr lang="en-US" dirty="0"/>
              <a:t>() called in set()</a:t>
            </a:r>
          </a:p>
          <a:p>
            <a:pPr marL="0" indent="0">
              <a:buNone/>
            </a:pPr>
            <a:r>
              <a:rPr lang="en-US" dirty="0" err="1"/>
              <a:t>LoadFactor</a:t>
            </a:r>
            <a:r>
              <a:rPr lang="en-US" dirty="0"/>
              <a:t> – .67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6993E9-352F-4B62-986C-B23760FE766D}"/>
              </a:ext>
            </a:extLst>
          </p:cNvPr>
          <p:cNvSpPr txBox="1">
            <a:spLocks/>
          </p:cNvSpPr>
          <p:nvPr/>
        </p:nvSpPr>
        <p:spPr>
          <a:xfrm>
            <a:off x="4572000" y="1369219"/>
            <a:ext cx="3716702" cy="3263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set(“Smith”, 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set(“Johnson”, 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set(“Williams”,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set(“Brown”, 4);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set(“Jones”, 5);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set(“Garcia”, 6);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set(“Miller”, 7);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set(“Davis”, 8);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set(“Rodriguez”, 9);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set(“Martinez”, 10);</a:t>
            </a:r>
          </a:p>
        </p:txBody>
      </p:sp>
    </p:spTree>
    <p:extLst>
      <p:ext uri="{BB962C8B-B14F-4D97-AF65-F5344CB8AC3E}">
        <p14:creationId xmlns:p14="http://schemas.microsoft.com/office/powerpoint/2010/main" val="29214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17?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3060</TotalTime>
  <Words>197</Words>
  <Application>Microsoft Office PowerPoint</Application>
  <PresentationFormat>On-screen Show (16:9)</PresentationFormat>
  <Paragraphs>36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 Light</vt:lpstr>
      <vt:lpstr>Calibri</vt:lpstr>
      <vt:lpstr>Arial</vt:lpstr>
      <vt:lpstr>Office Theme</vt:lpstr>
      <vt:lpstr>CSE 12 – Basic Data Structures and Object-Oriented Design Lecture 17</vt:lpstr>
      <vt:lpstr>Announcements</vt:lpstr>
      <vt:lpstr>Topics</vt:lpstr>
      <vt:lpstr>Hash Table – draw the pictures (Linear Probing)</vt:lpstr>
      <vt:lpstr>Questions on Lecture 17?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189</cp:revision>
  <dcterms:modified xsi:type="dcterms:W3CDTF">2020-11-13T18:41:20Z</dcterms:modified>
</cp:coreProperties>
</file>