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7772400" cy="10058400"/>
  <p:notesSz cx="6858000" cy="9144000"/>
  <p:embeddedFontLst>
    <p:embeddedFont>
      <p:font typeface="Roboto Mono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270513-4329-408D-A52F-43C22A400915}">
  <a:tblStyle styleId="{1A270513-4329-408D-A52F-43C22A400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9" d="100"/>
          <a:sy n="169" d="100"/>
        </p:scale>
        <p:origin x="60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f1477de0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f1477de0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CSE12F20-Nov9-1</a:t>
            </a:r>
            <a:endParaRPr sz="800" dirty="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26200" y="638350"/>
          <a:ext cx="765700" cy="1539200"/>
        </p:xfrm>
        <a:graphic>
          <a:graphicData uri="http://schemas.openxmlformats.org/drawingml/2006/table">
            <a:tbl>
              <a:tblPr>
                <a:noFill/>
                <a:tableStyleId>{1A270513-4329-408D-A52F-43C22A400915}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3583425" y="638350"/>
            <a:ext cx="4023000" cy="399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A HashTable&lt;Key, Value&gt; using Separate Chaining has: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Roboto Mono"/>
              <a:buChar char="●"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Roboto Mono"/>
              <a:buChar char="●"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buckets: an array of lists of Entries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Roboto Mono"/>
              <a:buChar char="●"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update that Entry to contain 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increment size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bucket = 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add {key: value} to end of bucket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if this.buckets[index] contains an Entry with key: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the value of that entry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null/report an error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17875" y="2344950"/>
            <a:ext cx="2906100" cy="277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Use string length as the hash function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set("red", 70)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set("blue", 90)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set("pink", 100)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set("orange", 40)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set("</a:t>
            </a: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How many elements in bucket 0?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A: 0         B: 1         C: 2         D: 3         E: more than 3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How many elements in bucket 1?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A: 0         B: 1         C: 2         D: 3         E: more than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How many elements in bucket 2?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A: 0         B: 1         C: 2         D: 3         E: more than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How many </a:t>
            </a:r>
            <a:r>
              <a:rPr lang="en" sz="800" b="1" dirty="0">
                <a:solidFill>
                  <a:schemeClr val="dk1"/>
                </a:solidFill>
              </a:rPr>
              <a:t>entries</a:t>
            </a:r>
            <a:r>
              <a:rPr lang="en" sz="800" dirty="0">
                <a:solidFill>
                  <a:schemeClr val="dk1"/>
                </a:solidFill>
              </a:rPr>
              <a:t> are checked for 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get("purplish")</a:t>
            </a:r>
            <a:r>
              <a:rPr lang="en" sz="800" dirty="0">
                <a:solidFill>
                  <a:schemeClr val="dk1"/>
                </a:solidFill>
              </a:rPr>
              <a:t>?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A: 1         B: 2         C: 3         D: 4         E: more than 4	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8" name="Google Shape;58;p13"/>
          <p:cNvGraphicFramePr/>
          <p:nvPr/>
        </p:nvGraphicFramePr>
        <p:xfrm>
          <a:off x="417863" y="6817725"/>
          <a:ext cx="765700" cy="3063200"/>
        </p:xfrm>
        <a:graphic>
          <a:graphicData uri="http://schemas.openxmlformats.org/drawingml/2006/table">
            <a:tbl>
              <a:tblPr>
                <a:noFill/>
                <a:tableStyleId>{1A270513-4329-408D-A52F-43C22A400915}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" name="Google Shape;59;p13"/>
          <p:cNvSpPr txBox="1"/>
          <p:nvPr/>
        </p:nvSpPr>
        <p:spPr>
          <a:xfrm>
            <a:off x="4000575" y="5453025"/>
            <a:ext cx="3188700" cy="233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________________________: expandCapacity()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as before ...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newBuckets = new List[this.buckets.length * 2];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oldBuckets = this.buckets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 = newBuckets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 each list of entries in oldBuckets: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 each {k: v} in the list: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this.set(k, v)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128025" y="5122775"/>
            <a:ext cx="734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1" name="Google Shape;61;p13"/>
          <p:cNvGraphicFramePr/>
          <p:nvPr/>
        </p:nvGraphicFramePr>
        <p:xfrm>
          <a:off x="417875" y="5162600"/>
          <a:ext cx="765700" cy="1539200"/>
        </p:xfrm>
        <a:graphic>
          <a:graphicData uri="http://schemas.openxmlformats.org/drawingml/2006/table">
            <a:tbl>
              <a:tblPr>
                <a:noFill/>
                <a:tableStyleId>{1A270513-4329-408D-A52F-43C22A400915}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Google Shape;62;p13"/>
          <p:cNvSpPr txBox="1"/>
          <p:nvPr/>
        </p:nvSpPr>
        <p:spPr>
          <a:xfrm>
            <a:off x="4000575" y="8032850"/>
            <a:ext cx="3188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buckets array with size 4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 string length as the hash function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("red", 70)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("blue", 90)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("pink", 100)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("orange", 40)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purplish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", 30)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26200" y="200125"/>
            <a:ext cx="17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Nov9</a:t>
            </a:r>
            <a:r>
              <a:rPr lang="en-US" sz="800" dirty="0"/>
              <a:t>-2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394500" y="500125"/>
            <a:ext cx="3466500" cy="290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 hash1(String s)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s.length();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 hash2(String s)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int hash = 0;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for(int i = 0; i &lt; s.length();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hash += Character.codePointAt(s, i);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hash;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int hash3(String s)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int h = 0;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 (int i = 0; i &lt; s.length(); i++)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h = 31 * h + Character.codePointAt(s, i);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h;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373825" y="500125"/>
            <a:ext cx="32484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"dog"			"dim"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"dog"			"log"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"ok"			"ALM"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	"unheavenly"		"hypoplankton"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-10350" y="3960675"/>
            <a:ext cx="7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 txBox="1"/>
          <p:nvPr/>
        </p:nvSpPr>
        <p:spPr>
          <a:xfrm>
            <a:off x="394500" y="4098825"/>
            <a:ext cx="73881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All strings (arbitrarily many!): 	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 ...	"a" 	"b" ... "aa" 	"ab" ... "zz" ... "aaa" "aab" ...	"zzzzzzzz..." ...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Hashed to 2^32 ints:	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-2147483648 -2147483647 ... -1001 -1000 ... -2 -1 0 1 2 ... 1000 1001 ... 2147483647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Made into array indices by %:		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	1	2	3	4	5	6	7	8	9	10	...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(Just for fun and profit!)</a:t>
            </a:r>
            <a:endParaRPr sz="180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264900" y="1990175"/>
            <a:ext cx="7242600" cy="7424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Write an method to determine if two Strings are anagrams of one another. (EX: “rats” and ‘star” are anagrams).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What is the runtime of your algorithm? How did HashMap help, compared to a more naive approach?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Follow-up: Can you do this without using any built-in Java libraries like HashMap? (Hint: what do you know about what makes up a String?)</a:t>
            </a:r>
            <a:br>
              <a:rPr lang="en"/>
            </a:b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A </a:t>
            </a:r>
            <a:r>
              <a:rPr lang="en" i="1"/>
              <a:t>perfect hash function</a:t>
            </a:r>
            <a:r>
              <a:rPr lang="en"/>
              <a:t> is one that uniquely maps each key to a value. Write a method that, given a set of Strings, creates a perfect hash function, i.e. maps each String to a unique Integer key.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Follow-up: What if you were to add a new String to your list? How long does your algorithm take to update the key-value pairs?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How does your hash function handle Strings </a:t>
            </a:r>
            <a:r>
              <a:rPr lang="en" i="1"/>
              <a:t>not</a:t>
            </a:r>
            <a:r>
              <a:rPr lang="en"/>
              <a:t> in your set?</a:t>
            </a:r>
            <a:br>
              <a:rPr lang="en"/>
            </a:b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Another way to resolve collisions in a hash table is to use multiple hash functions, i.e. h</a:t>
            </a:r>
            <a:r>
              <a:rPr lang="en" baseline="-25000"/>
              <a:t>1</a:t>
            </a:r>
            <a:r>
              <a:rPr lang="en"/>
              <a:t>, h</a:t>
            </a:r>
            <a:r>
              <a:rPr lang="en" baseline="-25000"/>
              <a:t>2</a:t>
            </a:r>
            <a:r>
              <a:rPr lang="en"/>
              <a:t>, ...h</a:t>
            </a:r>
            <a:r>
              <a:rPr lang="en" baseline="-25000"/>
              <a:t>n</a:t>
            </a:r>
            <a:r>
              <a:rPr lang="en"/>
              <a:t>, where if an index is already occupied, we’ll try the next hash function to determine a new index to place our element, and so on.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How does this compare to the other collision resolution strategies we discussed in class? What is the runtime to check if an element is in our hash table?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/>
              <a:t>Is this enough to resolve all potential collisions? Would adding more hash functions solve the problem?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986</Words>
  <Application>Microsoft Office PowerPoint</Application>
  <PresentationFormat>Custom</PresentationFormat>
  <Paragraphs>156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Roboto Mono</vt:lpstr>
      <vt:lpstr>Simple Light</vt:lpstr>
      <vt:lpstr>PowerPoint Presentation</vt:lpstr>
      <vt:lpstr>PowerPoint Presentation</vt:lpstr>
      <vt:lpstr>Further Exploration: (Just for fun and profit!)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8</cp:revision>
  <dcterms:modified xsi:type="dcterms:W3CDTF">2020-11-05T18:56:44Z</dcterms:modified>
</cp:coreProperties>
</file>