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a0d7824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a0d7824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6a0d7824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a6a0d7824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6a0d7824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a6a0d7824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6a0d7824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a6a0d7824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6a0d7824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6a0d7824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6a0d7824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a6a0d7824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6a0d7824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a6a0d7824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6a0d7824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a6a0d7824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a0d7824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a6a0d7824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a0d7824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a6a0d7824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6a0d7824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a6a0d7824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a0d7824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a6a0d7824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a0d7824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a6a0d7824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a0d7824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a6a0d7824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6a0d7824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a6a0d7824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0d7824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a6a0d7824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6a0d7824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a6a0d7824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6a0d7824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a6a0d7824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6a0d7824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a6a0d7824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6a0d78248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a6a0d7824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a0d7824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6a0d7824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a0d7824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a6a0d7824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6a0d7824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6a0d7824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a0d7824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a6a0d7824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6a0d7824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6a0d7824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a0d7824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a6a0d7824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6a0d7824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6a0d7824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3700" y="1600075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5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-3-20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31410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Sorting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819150" y="449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Even in best case, outer loop runs through all iterations while going through entire inner loop each 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819150" y="428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Selection sort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can we optimize selection sort?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inner loop at j=0 instead of j=i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Swap elements inside the inner loop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Make outer loop bound arr.length-1 instead of arr.length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outer loop at i=1 instead of i=0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Cannot be optimized any further for correct solution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819150" y="399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Last element (arr[arr.length-1]) must already be in correct place, so cut down algorithm by 1 iteration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Cannot compare values with other indices because at end of list anyways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arr.length-1</a:t>
            </a: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819150" y="421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Selection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changing outer loop bound to arr.length-1, what is the new worst case runtime of selection sort?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O(nlogn)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O(n!)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arr.length-1</a:t>
            </a: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819150" y="498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 change in runtime (still O(n^2 for worst and best cases)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Reducing outer loop by 1 iteration results in O(n-1) for outer loop, which is same as 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Inner loop still runs 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arr.length-1</a:t>
            </a: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Algorithms 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819150" y="1701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algorithm repeatedly takes the next element in a list inserts it into the correct ordered position within a sorted prefix of the list?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Selection sort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Insertion sort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insert()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transform()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31551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Answer - B (insertion sort)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125" y="272387"/>
            <a:ext cx="4542125" cy="4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847450" y="399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Insertion sort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worst case runtime for insertion sort?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O(n^2)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O(nlogn)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o(n!)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819150" y="435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worst case, outer loop is order of O(n) and inner loop is the order of O(n).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Insertion sort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best case runtime for insertion sort?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O(n^2)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O(nlogn)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o(n!)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PA5 is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assignment - no collaborating!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PA2 Resubmission due Thursday, November 5th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PA3 Resubmission due Thursday, November 12th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847450" y="520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Even in best case, outer loop runs through all iterations while going through entire inner loop each 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819150" y="498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Insertion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can we optimize insertion sort?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Compare arr[j] to arr[j-2] also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Break out of inner loop if arr[j] is &gt;= arr[j-1]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Make outer loop bound arr.length-1 instead of arr.length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Break out of outer loop if arr[j] is &gt;= arr[j-1]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Cannot be optimized any further for correct solution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819150" y="555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  break;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we see that elements are in the right order, we do not need to look at earlier elements since they will already be ordered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819150" y="4777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Insertion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  break;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adding the else statement with a break, what is the new worst case runtime of insertion sort?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O(nlogn)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O(n!)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8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  break;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 change in runtime (still O(n^2) for worst case)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Will not call break statement in worst case because entire list is out of order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Inner and outer loops each run 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819150" y="456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Insertion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  break;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adding the else statement with a break, what is the new best case runtime of insertion sort?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O(nlogn)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O(n!)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819150" y="4423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iSort(int[]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  break;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1000" u="none" cap="none" strike="noStrike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Best case: sorted list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a result, will call break statement each time inner loop is entered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Inner loop runs O(1)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Outer loop still runs 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 * O(1) = 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Sorting Algorithm Visualizations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819150" y="1533525"/>
            <a:ext cx="75057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https://www.youtube.com/watch?v=kPRA0W1kECg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If you do not have a hearing sensitivity, we recommend having the volume on during these visualizations. Lower pitches correspond to operations on smaller bars/values, and higher pitches correspond to operations on larger bars/values. Check out the top left corner for the current sort method and number of certain operations.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first 4 sort methods are the 4 you’ve learned so far: insertion, selection, quick, and merge sort.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Note on bogo sort: this is a bit of a joke in CS. Bogo sort works by randomly moving all of the values until it finds the sorted solution by chance; it is the last sort method in the video. It has run time upper bound: O((n+1)!)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126" y="491405"/>
            <a:ext cx="2120674" cy="1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1891350" y="2314579"/>
            <a:ext cx="53613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Sorting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82825" y="428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Big-O 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452075" y="1152475"/>
            <a:ext cx="327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Relative to input 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Constants do not matter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O(3n)=O(n)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Higher order values dominate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O(n^2 + n) = O(n^2)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4650"/>
            <a:ext cx="5140375" cy="3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Algorithms 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7431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algorithm finds the minimum element in a list and moves it to the end of a sorted prefix in the list?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Selection sort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Insertion sort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insert()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transform()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35871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Answer - A 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(selection sort)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3716" l="0" r="0" t="0"/>
          <a:stretch/>
        </p:blipFill>
        <p:spPr>
          <a:xfrm>
            <a:off x="4966625" y="232075"/>
            <a:ext cx="3199723" cy="46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19150" y="4423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Selection sort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worst case runtime for selection sort?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O(n^2)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O(nlogn)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o(n!)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819150" y="406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worst case, outer loop is order of O(n) and inner loop is the order of O(n).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 * O(n) = O(n^2)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54525" y="406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Selection sort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474800" y="1152475"/>
            <a:ext cx="435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best case runtime for selection sort?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O(n^2)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O(nlogn)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o(n!)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1700" y="1152475"/>
            <a:ext cx="416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static void sSort(int[] arr)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0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