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6" r:id="rId5"/>
    <p:sldId id="267" r:id="rId6"/>
    <p:sldId id="269" r:id="rId7"/>
    <p:sldId id="268" r:id="rId8"/>
    <p:sldId id="27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44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28 161 10680 0 0,'0'0'970'0'0,"-1"0"-951"0"0,1 0 0 0 0,0 0 0 0 0,-1 1-1 0 0,1-1 1 0 0,0 0 0 0 0,-1 0-1 0 0,1 0 1 0 0,-1-1 0 0 0,1 1 0 0 0,0 0-1 0 0,-1 0 1 0 0,1 0 0 0 0,0 0 0 0 0,-1 0-1 0 0,1 0 1 0 0,0 0 0 0 0,-1-1 0 0 0,1 1-1 0 0,0 0 1 0 0,-1 0 0 0 0,1 0 0 0 0,0-1-1 0 0,-1 1 1 0 0,1 0 0 0 0,0 0-1 0 0,-1-1 1 0 0,-5-6 1229 0 0,-6-11 3517 0 0,13-3 628 0 0,5 16-5013 0 0,-5 4-298 0 0,0 0 0 0 0,1-1 0 0 0,-1 1 1 0 0,1 0-1 0 0,-1 0 0 0 0,1 0 0 0 0,-1 0 0 0 0,1 0 1 0 0,0 1-1 0 0,0-1 0 0 0,-1 0 0 0 0,1 1 0 0 0,0-1 0 0 0,0 1 1 0 0,0 0-1 0 0,-1-1 0 0 0,1 1 0 0 0,3 0 0 0 0,223-17 9 0 0,-215 16-86 0 0,197-27 1033 0 0,33-4-279 0 0,-95 20-587 0 0,177 9 0 0 0,99 21-249 0 0,161 14 2304 0 0,-562-30-2182 0 0,345 27 1451 0 0,-335-27-1503 0 0,1 0 0 0 0,35-5 0 0 0,-52 1-69 0 0,-15-1-32 0 0,-2 2 41 0 0,4-7-1540 0 0,-3 6 479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7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 11808 0 0,'0'0'1068'0'0,"-12"5"149"0"0,8-3-717 0 0,1 0 0 0 0,0 0-1 0 0,0 0 1 0 0,0 0 0 0 0,0 0 0 0 0,0 1 0 0 0,0 0 0 0 0,0-1-1 0 0,1 1 1 0 0,0 0 0 0 0,-1 0 0 0 0,1 1 0 0 0,0-1-1 0 0,1 0 1 0 0,-1 1 0 0 0,-1 3 0 0 0,2-5-377 0 0,1 0-1 0 0,-1 0 1 0 0,1-1 0 0 0,0 1-1 0 0,0 0 1 0 0,0 0 0 0 0,0 0-1 0 0,0 0 1 0 0,0 0 0 0 0,0-1-1 0 0,1 1 1 0 0,-1 0 0 0 0,1 0-1 0 0,-1 0 1 0 0,1-1 0 0 0,0 1-1 0 0,-1 0 1 0 0,1-1 0 0 0,0 1-1 0 0,0 0 1 0 0,0-1 0 0 0,1 1-1 0 0,-1-1 1 0 0,0 0 0 0 0,0 1-1 0 0,3 0 1 0 0,-4-1-111 0 0,5 3 120 0 0,0 0 0 0 0,0 0 0 0 0,0-1-1 0 0,0 0 1 0 0,0 0 0 0 0,12 5 0 0 0,-16-8-125 0 0,0 0 0 0 0,0 0 0 0 0,-1 1 1 0 0,1-1-1 0 0,0 0 0 0 0,0 0 1 0 0,0 1-1 0 0,-1-1 0 0 0,1 1 1 0 0,0-1-1 0 0,0 1 0 0 0,-1-1 0 0 0,1 1 1 0 0,0-1-1 0 0,-1 1 0 0 0,1-1 1 0 0,-1 1-1 0 0,1 0 0 0 0,-1 0 1 0 0,1-1-1 0 0,-1 1 0 0 0,1 0 1 0 0,-1 0-1 0 0,0-1 0 0 0,1 1 0 0 0,-1 0 1 0 0,0 0-1 0 0,0 0 0 0 0,0-1 1 0 0,0 1-1 0 0,1 0 0 0 0,-1 0 1 0 0,0 0-1 0 0,0 0 0 0 0,-1 0 1 0 0,1-1-1 0 0,0 1 0 0 0,0 0 0 0 0,0 0 1 0 0,0 0-1 0 0,-1-1 0 0 0,1 1 1 0 0,0 0-1 0 0,-1 0 0 0 0,1 0 1 0 0,-1-1-1 0 0,1 1 0 0 0,-1 0 1 0 0,1-1-1 0 0,-1 1 0 0 0,0 0 0 0 0,-3 4 0 0 0,0-1-1 0 0,0 0 1 0 0,0 0-1 0 0,-1 0 1 0 0,0-1-1 0 0,-6 4 1 0 0,1-2-446 0 0,-1 0-1 0 0,0-1 1 0 0,0 0 0 0 0,0-1-1 0 0,-22 3 1 0 0,14-2-868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16:5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15200 0 0,'7'-7'1623'0'0,"-4"4"-1140"0"0,1 0-1 0 0,0 0 1 0 0,0 1-1 0 0,0-1 1 0 0,0 1-1 0 0,0 0 0 0 0,1 0 1 0 0,7-2-1 0 0,8-4 591 0 0,-10 3-993 0 0,2 1-1 0 0,-1 0 1 0 0,1 1 0 0 0,-1 0-1 0 0,1 1 1 0 0,0 0 0 0 0,21 0-1 0 0,-22 2-575 0 0,6 0-1323 0 0,-7-1-3193 0 0,-1-1-1688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17:1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12176 0 0,'0'0'273'0'0,"10"-13"678"0"0,-8 11-920 0 0,0 1-1 0 0,0-1 1 0 0,0 0 0 0 0,1 1 0 0 0,-1 0 0 0 0,0-1 0 0 0,1 1 0 0 0,-1 0 0 0 0,0 0 0 0 0,1 0 0 0 0,0 1 0 0 0,-1-1 0 0 0,5 0 0 0 0,39-1 1406 0 0,-21 1-503 0 0,30-3 1181 0 0,-20 3-1040 0 0,-1-2 0 0 0,1-1 1 0 0,-1-2-1 0 0,46-14 0 0 0,-55 12-888 0 0,40-16-241 0 0,-59 21-348 0 0,0 0-1 0 0,-1 0 0 0 0,1-1 1 0 0,-1 1-1 0 0,0-1 1 0 0,0 0-1 0 0,0-1 0 0 0,6-6 1 0 0,-3-1-892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17:1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1292 1 12784 0 0,'-18'16'338'0'0,"1"1"0"0"0,1 1 0 0 0,0 0 0 0 0,2 1 0 0 0,0 0 0 0 0,1 2 1 0 0,1-1-1 0 0,0 2 0 0 0,2-1 0 0 0,1 1 0 0 0,1 1 0 0 0,-10 40 0 0 0,5 4 275 0 0,3 0 0 0 0,3 0 0 0 0,2 82 0 0 0,23 205 116 0 0,-15-322-724 0 0,22 199 6 0 0,-5-58-12 0 0,1 26-99 0 0,26 355-877 0 0,-42-229-492 0 0,-53 474 0 0 0,-178 549 453 0 0,186-1167 1091 0 0,-178 883 1861 0 0,179-848-1160 0 0,-74 425 1323 0 0,53-194-1103 0 0,35-242-595 0 0,-170 1460 299 0 0,24-270-572 0 0,121-1018-132 0 0,19 0 168 0 0,29-331 49 0 0,2-1-1 0 0,1 1 1 0 0,3 0-1 0 0,15 68 0 0 0,-14-94 24 0 0,1-1-1 0 0,1-1 0 0 0,0 1 0 0 0,2-1 0 0 0,14 23 0 0 0,-15-29-73 0 0,0 0-1 0 0,1-1 1 0 0,0 0 0 0 0,1-1-1 0 0,1 0 1 0 0,-1-1 0 0 0,1 0 0 0 0,18 11-1 0 0,-8-9 4 0 0,1 0 0 0 0,0-1-1 0 0,1-1 1 0 0,0-1 0 0 0,0-2 0 0 0,30 6-1 0 0,13-2 81 0 0,68 1 0 0 0,210-16-389 0 0,-4-29-2673 0 0,-270 23 1071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17:1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10 20359 0 0,'-1'0'114'0'0,"1"0"-1"0"0,-1-1 1 0 0,0 1-1 0 0,0-1 1 0 0,1 1-1 0 0,-1-1 1 0 0,0 1 0 0 0,1-1-1 0 0,-1 1 1 0 0,0-1-1 0 0,1 0 1 0 0,-1 1-1 0 0,1-1 1 0 0,-1 0-1 0 0,0-1 1 0 0,18 4 457 0 0,-13-2-687 0 0,58 10 53 0 0,120 16-426 0 0,-93-18 401 0 0,126-6 0 0 0,-173-5 83 0 0,-1 0 46 0 0,0 1 0 0 0,42 5 0 0 0,-81-3-37 0 0,0 0 0 0 0,0 0 0 0 0,0 0 0 0 0,0 1 0 0 0,0-1 1 0 0,0 1-1 0 0,0-1 0 0 0,0 1 0 0 0,0 0 0 0 0,-1-1 0 0 0,1 1 1 0 0,0 0-1 0 0,0 0 0 0 0,-1 1 0 0 0,1-1 0 0 0,-1 0 0 0 0,1 0 1 0 0,-1 1-1 0 0,1-1 0 0 0,-1 1 0 0 0,0-1 0 0 0,0 1 0 0 0,0 0 1 0 0,0-1-1 0 0,0 1 0 0 0,0 0 0 0 0,0 0 0 0 0,-1 0 0 0 0,1 0 1 0 0,0 0-1 0 0,-1 0 0 0 0,0 0 0 0 0,1 2 0 0 0,-1 6 9 0 0,-1 0-1 0 0,1-1 1 0 0,-2 1-1 0 0,1-1 1 0 0,-6 16 0 0 0,6-20-8 0 0,-44 152 92 0 0,19-70 60 0 0,-26 150 0 0 0,39-111 250 0 0,5 2 0 0 0,18 245 0 0 0,86 248 629 0 0,-62-472-951 0 0,87 232 0 0 0,-80-280-29 0 0,4-2 0 0 0,4-2 1 0 0,68 98-1 0 0,82 56 69 0 0,-29-43-45 0 0,-159-193-73 0 0,-1 1 0 0 0,-1 0 0 0 0,0 0 0 0 0,-1 1 0 0 0,-1 0 0 0 0,0 1 0 0 0,8 36 0 0 0,-13-42 5 0 0,0 0 0 0 0,-1 0 0 0 0,-1 0 0 0 0,0 0 0 0 0,0 1 0 0 0,-1-1 0 0 0,-1 0 0 0 0,0 0 0 0 0,-1 0 0 0 0,0 0 0 0 0,0-1 0 0 0,-2 1 0 0 0,-5 12 0 0 0,0-7 86 0 0,-1 1 0 0 0,0-2 0 0 0,-1 1 0 0 0,-15 15 0 0 0,-62 55 410 0 0,42-48-154 0 0,-1-2 1 0 0,-64 37-1 0 0,-114 49 329 0 0,-285 87-277 0 0,190-87-845 0 0,-5 23-2657 0 0,310-139 2692 0 0,-46 23-951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17:12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1453 1 18055 0 0,'-3'0'198'0'0,"0"1"0"0"0,-1-1 0 0 0,1 1-1 0 0,0 0 1 0 0,-1 0 0 0 0,1 0-1 0 0,0 0 1 0 0,0 1 0 0 0,0 0-1 0 0,0-1 1 0 0,0 1 0 0 0,0 0-1 0 0,0 0 1 0 0,1 0 0 0 0,-4 4 0 0 0,2-2-104 0 0,0-1 1 0 0,-1 1 0 0 0,0-1 0 0 0,-8 4 0 0 0,-185 103 152 0 0,112-59-246 0 0,47-26 62 0 0,-62 49 0 0 0,-29 41-147 0 0,68-60 28 0 0,-36 37 96 0 0,-88 107 0 0 0,51-49-197 0 0,53-74 278 0 0,51-48-13 0 0,-61 51 348 0 0,75-68-176 0 0,17-11-104 0 0,-1-1-68 0 0,0-5-17 0 0,0 0 0 0 0,1 0-1 0 0,-1 1 1 0 0,1-1-1 0 0,0 0 1 0 0,1 0 0 0 0,-1 0-1 0 0,1 1 1 0 0,0-1 0 0 0,1 0-1 0 0,0 1 1 0 0,3-10-1 0 0,6-10 25 0 0,20-33 0 0 0,-20 38-124 0 0,74-120-47 0 0,-68 114 109 0 0,-16 22-53 0 0,-3 4 0 0 0,-3 3 0 0 0,-20 22-38 0 0,1 1-1 0 0,-34 48 0 0 0,-29 66-77 0 0,73-114 337 0 0,1 2 0 0 0,1-1 0 0 0,1 1-1 0 0,-12 53 1 0 0,22-78-155 0 0,1 0 0 0 0,-1 1 0 0 0,1-1 0 0 0,0 0 0 0 0,0 0-1 0 0,0 1 1 0 0,0-1 0 0 0,0 0 0 0 0,1 1 0 0 0,-1-1 0 0 0,1 0 0 0 0,1 4-1 0 0,-1-5-53 0 0,0-1-1 0 0,0 1 1 0 0,0-1 0 0 0,0 0-1 0 0,0 0 1 0 0,0 1-1 0 0,0-1 1 0 0,0 0-1 0 0,0 0 1 0 0,0 0-1 0 0,1 0 1 0 0,-1 0-1 0 0,0 0 1 0 0,1 0 0 0 0,-1-1-1 0 0,1 1 1 0 0,-1 0-1 0 0,1-1 1 0 0,-1 1-1 0 0,1-1 1 0 0,0 0-1 0 0,-1 1 1 0 0,1-1 0 0 0,-1 0-1 0 0,1 0 1 0 0,2 0-1 0 0,7-1 23 0 0,1 0 0 0 0,0 0 1 0 0,0-1-1 0 0,-1-1 0 0 0,16-5 0 0 0,56-26-98 0 0,-63 25 22 0 0,47-21-881 0 0,120-48-3393 0 0,-135 60 2760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29:23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19263 0 0,'0'0'940'0'0,"3"0"-408"0"0,5-1-404 0 0,1-1 0 0 0,0 1 0 0 0,-1-2 0 0 0,14-4 0 0 0,-5 0-55 0 0,15-9 825 0 0,-11 3 101 0 0,37-18 0 0 0,-3 9-4216 0 0,-41 18-4470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29:2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10592 0 0,'-4'7'808'0'0,"1"0"0"0"0,0 0 0 0 0,0 1 0 0 0,0-1 0 0 0,1 1 0 0 0,1 0 0 0 0,-2 9 0 0 0,-1 59 3932 0 0,2-36-4846 0 0,2 237 1308 0 0,3-120-1115 0 0,4 241 187 0 0,-5-351-184 0 0,5 134 208 0 0,2 107-308 0 0,-8-124 117 0 0,-2 144 285 0 0,0 143-299 0 0,2-239-69 0 0,2 57 91 0 0,-11 353 386 0 0,-36-171 90 0 0,-12-172-438 0 0,6-104-87 0 0,-7 24 12 0 0,56-191-66 0 0,-38 179 227 0 0,34-151 204 0 0,1 1 1 0 0,2 0-1 0 0,3 44 0 0 0,0-77-328 0 0,-1 1 0 0 0,1 0 0 0 0,0 0 0 0 0,0 0 0 0 0,1 0 0 0 0,-1 0 0 0 0,1-1 0 0 0,0 1 0 0 0,0-1 0 0 0,1 1 0 0 0,-1-1 0 0 0,1 0 0 0 0,4 5 0 0 0,-4-7-56 0 0,-1 1-1 0 0,1 0 1 0 0,0-1-1 0 0,1 0 1 0 0,-1 1-1 0 0,0-1 1 0 0,1-1-1 0 0,-1 1 1 0 0,1 0 0 0 0,-1-1-1 0 0,1 0 1 0 0,0 1-1 0 0,0-2 1 0 0,-1 1-1 0 0,1 0 1 0 0,0-1 0 0 0,6 1-1 0 0,6-2-31 0 0,0 0 0 0 0,0-1 1 0 0,-1 0-1 0 0,1-1 0 0 0,-1-1 0 0 0,0 0 0 0 0,1-1 1 0 0,-2-1-1 0 0,19-10 0 0 0,-10 5-88 0 0,32-18-1404 0 0,98-35 0 0 0,-51 36-2181 0 0,-22 12 441 0 0,-6 2-4656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29:28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10592 0 0,'-14'2'471'0'0,"0"1"0"0"0,0 1 0 0 0,-25 9 0 0 0,6 0 2914 0 0,23-8-1463 0 0,-21 12 5282 0 0,43-9-5744 0 0,-6-4-1060 0 0,9 3 138 0 0,0 0 0 0 0,1-1 0 0 0,0-1 0 0 0,26 6 1 0 0,69 5 761 0 0,-105-15-1250 0 0,42 4 447 0 0,0-2-1 0 0,71-5 1 0 0,201-19-108 0 0,-190 15-519 0 0,138 13 0 0 0,-214 0 115 0 0,-35-3 16 0 0,0-1 0 0 0,29 0 0 0 0,-39-4-1 0 0,-1-1 11 0 0,-2-1 31 0 0,-3 1-49 0 0,-1 0 0 0 0,0 0-1 0 0,1-1 1 0 0,-1 1-1 0 0,0 0 1 0 0,2-5-1 0 0,-3 6 11 0 0,-1 1 0 0 0,0-1 0 0 0,0 0 0 0 0,0 0 0 0 0,0 1 0 0 0,-1-1 0 0 0,1 0 0 0 0,0 1 0 0 0,0-1 0 0 0,0 0 0 0 0,-1 0-1 0 0,1 1 1 0 0,0-1 0 0 0,0 1 0 0 0,-1-1 0 0 0,1 0 0 0 0,-1 1 0 0 0,1-1 0 0 0,-1 1 0 0 0,0-2 0 0 0,0 1 18 0 0,1 0 47 0 0,-1 1-15 0 0,-1-2-158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29:29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3680 0 0,'-2'1'121'0'0,"0"0"1"0"0,0 0 0 0 0,0-1-1 0 0,0 1 1 0 0,0-1-1 0 0,0 0 1 0 0,0 1-1 0 0,-1-1 1 0 0,1 0-1 0 0,-2-1 1 0 0,-11 2 7030 0 0,-2 2 2839 0 0,12-2-9086 0 0,-1 0 0 0 0,1 0 1 0 0,0 0-1 0 0,0 0 0 0 0,-7 4 3225 0 0,14-5-3948 0 0,12 1 17 0 0,-1 1 1 0 0,1 0 0 0 0,0 1-1 0 0,17 6 1 0 0,25 6 151 0 0,4-3-503 0 0,58 9-260 0 0,-41-5 725 0 0,-51-10-144 0 0,-1 0 1 0 0,30 1-1 0 0,78-1-407 0 0,90 8-329 0 0,-164-7 567 0 0,167 26 0 0 0,-118-8 25 0 0,-93-23 175 0 0,0 0 0 0 0,0-1-1 0 0,21 0 1 0 0,-22-1-152 0 0,62-3 48 0 0,-73 3-96 0 0,1 1 0 0 0,-1-1 0 0 0,0 1 0 0 0,0 1 0 0 0,1-1 0 0 0,4 3 0 0 0,9 2 0 0 0,-16-5 0 0 0,-1-1 0 0 0,1 0 0 0 0,-1 0 0 0 0,1 0 0 0 0,0 0 0 0 0,-1 1 0 0 0,1-1 0 0 0,-1 0 0 0 0,1 1 0 0 0,-1-1 0 0 0,1 0 0 0 0,-1 1 0 0 0,1-1 0 0 0,-1 0 0 0 0,0 1 0 0 0,1-1 0 0 0,-1 1 0 0 0,1-1 0 0 0,-1 1 0 0 0,0-1 0 0 0,0 1 0 0 0,1 0 0 0 0,-1 0-1 0 0,0-1-1 0 0,0 0 1 0 0,0 0-1 0 0,0 1 1 0 0,0-1-1 0 0,0 0 1 0 0,0 0-1 0 0,0 0 1 0 0,0 1-1 0 0,0-1 1 0 0,0 0-1 0 0,0 0 1 0 0,0 0-1 0 0,0 1 1 0 0,0-1-1 0 0,0 0 1 0 0,0 0-1 0 0,0 0 1 0 0,0 1-1 0 0,0-1 1 0 0,0 0-1 0 0,0 0 1 0 0,-1 0-1 0 0,1 0 1 0 0,0 1-1 0 0,0-1 1 0 0,0 0-1 0 0,0 0 1 0 0,0 0-1 0 0,-1 0 1 0 0,1 0-1 0 0,0 1 1 0 0,0-1-1 0 0,0 0 1 0 0,-1 0-1 0 0,1 0 1 0 0,-3 0-172 0 0,1 1-71 0 0,0 11-1988 0 0,1-7 304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29:37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5984 0 0,'0'0'541'0'0,"0"-1"-445"0"0,2-2 165 0 0,16-10 9071 0 0,-8 4-7350 0 0,-10 8-1901 0 0,1 1 1 0 0,0-1-1 0 0,0 1 0 0 0,0-1 0 0 0,0 1 1 0 0,-1-1-1 0 0,1 0 0 0 0,0 1 1 0 0,-1-1-1 0 0,1 0 0 0 0,0-1 0 0 0,0 0 19 0 0,0 1-1 0 0,0-1 0 0 0,1 1 1 0 0,-1-1-1 0 0,0 1 0 0 0,0 0 0 0 0,1-1 1 0 0,-1 1-1 0 0,0 0 0 0 0,1 0 0 0 0,0 0 1 0 0,-1 0-1 0 0,4-1 0 0 0,25-7 1331 0 0,-6 1-528 0 0,-12 5-619 0 0,-1 0 0 0 0,1 0 1 0 0,0 1-1 0 0,-1 0 1 0 0,1 1-1 0 0,17 1 1 0 0,168-3 528 0 0,-151 3-399 0 0,156-4-424 0 0,-86 0 719 0 0,-96 5-659 0 0,-1 0 0 0 0,1 1 1 0 0,0 1-1 0 0,0 0 0 0 0,-1 2 0 0 0,35 12 0 0 0,-40-12-31 0 0,0-1 1 0 0,0-1-1 0 0,1-1 0 0 0,-1 0 1 0 0,17 0-1 0 0,-1 1 11 0 0,98 0 650 0 0,-84-4-372 0 0,29 0-200 0 0,-14 3-103 0 0,25 3 76 0 0,-61-3-34 0 0,84 6-32 0 0,-57-10 55 0 0,64-11 1 0 0,125-20 631 0 0,28 10-333 0 0,-261 23-368 0 0,59-4 46 0 0,0 3-1 0 0,72 9 0 0 0,-1 6-45 0 0,-65-5 0 0 0,38 5 0 0 0,7-1 0 0 0,67 9 144 0 0,25-7 286 0 0,-62-7-196 0 0,141 7-31 0 0,-205-13-198 0 0,37-1-21 0 0,27-4 16 0 0,-37 2 266 0 0,-60 2-169 0 0,36 3-81 0 0,-29 0-19 0 0,116 8 67 0 0,8-5 53 0 0,-107-8-82 0 0,-26 0-10 0 0,159 6-226 0 0,-168-4 356 0 0,0 2-1 0 0,44 10 1 0 0,-2-5-121 0 0,-5 0-4 0 0,145 17-30 0 0,-83-23 29 0 0,27 3 25 0 0,-83 1 4 0 0,15 1-63 0 0,-74-5 5 0 0,24-1 0 0 0,16 1 0 0 0,42 4 0 0 0,-70-4 0 0 0,228 0 75 0 0,-54-6-24 0 0,-53 2 4 0 0,84 0 276 0 0,-154 2-427 0 0,-14-2 96 0 0,36 2 0 0 0,107 4 64 0 0,-31-4-110 0 0,-9 0 4 0 0,-29-1 37 0 0,-6 0 63 0 0,302-1 17 0 0,-214 2-75 0 0,-131-1 0 0 0,-31-1 0 0 0,21 4 0 0 0,46-1 0 0 0,55-3 0 0 0,155-4 75 0 0,-56 6 77 0 0,281-3-84 0 0,-378-2-59 0 0,261-14-9 0 0,-234 9 0 0 0,-105 3 0 0 0,63-1 0 0 0,-106 7 0 0 0,174-1 0 0 0,186 20 0 0 0,-361-13 0 0 0,64 2 0 0 0,-124-8-636 0 0,-5 0-42 0 0,-5 1-135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8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11376 0 0,'0'0'1133'0'0,"-12"10"-982"0"0,6-3 51 0 0,0 0 0 0 0,0 0 0 0 0,1 0 0 0 0,0 0 0 0 0,-6 13 0 0 0,6-10-137 0 0,1 0 0 0 0,1 0 1 0 0,-5 20-1 0 0,1 0 562 0 0,6-30-590 0 0,1 1 1 0 0,0 0 0 0 0,0-1-1 0 0,-1 1 1 0 0,1 0 0 0 0,0-1 0 0 0,0 1-1 0 0,0 0 1 0 0,0-1 0 0 0,0 1-1 0 0,0 0 1 0 0,0-1 0 0 0,0 1 0 0 0,0 0-1 0 0,0-1 1 0 0,0 1 0 0 0,1 0-1 0 0,-1-1 1 0 0,0 1 0 0 0,0 0 0 0 0,1-1-1 0 0,-1 1 1 0 0,0-1 0 0 0,1 1 0 0 0,-1 0-1 0 0,1-1 1 0 0,-1 1 0 0 0,0-1-1 0 0,1 1 1 0 0,-1-1 0 0 0,1 0 0 0 0,0 1-1 0 0,-1-1 1 0 0,1 1 0 0 0,-1-1-1 0 0,1 0 1 0 0,0 1 0 0 0,-1-1 0 0 0,1 0-1 0 0,-1 0 1 0 0,1 0 0 0 0,0 1-1 0 0,0-1 1 0 0,-1 0 0 0 0,1 0 0 0 0,0 0-1 0 0,-1 0 1 0 0,1 0 0 0 0,1-1 0 0 0,2 1 61 0 0,-1 0 1 0 0,1 0-1 0 0,0-1 1 0 0,0 0-1 0 0,-1 0 1 0 0,1 0 0 0 0,5-2-1 0 0,-2-1 326 0 0,0 0 0 0 0,0-1-1 0 0,0 0 1 0 0,-1 0 0 0 0,1 0-1 0 0,10-13 1 0 0,-5 4-73 0 0,-1 0 0 0 0,10-17 0 0 0,-1-4 2128 0 0,-17 55-2168 0 0,-2-7-380 0 0,-1-1 0 0 0,0 1 0 0 0,-4 23 0 0 0,2-26 12 0 0,1 1 0 0 0,0-1 0 0 0,1 1 0 0 0,0 0 0 0 0,1-1 0 0 0,2 14 0 0 0,-3-23-35 0 0,0-1 0 0 0,0 1 0 0 0,0 0 0 0 0,0-1 0 0 0,0 1 0 0 0,0 0 0 0 0,1-1 0 0 0,-1 1-1 0 0,0-1 1 0 0,0 1 0 0 0,1 0 0 0 0,-1-1 0 0 0,0 1 0 0 0,1-1 0 0 0,-1 1 0 0 0,0-1 0 0 0,1 1 0 0 0,-1-1 0 0 0,1 1 0 0 0,-1-1-1 0 0,1 0 1 0 0,-1 1 0 0 0,1-1 0 0 0,-1 0 0 0 0,1 1 0 0 0,-1-1 0 0 0,1 0 0 0 0,0 0 0 0 0,-1 1 0 0 0,1-1 0 0 0,-1 0-1 0 0,1 0 1 0 0,0 0 0 0 0,-1 0 0 0 0,1 0 0 0 0,0 0 0 0 0,-1 0 0 0 0,1 0 0 0 0,0 0 0 0 0,-1 0 0 0 0,1 0 0 0 0,-1 0-1 0 0,1 0 1 0 0,0-1 0 0 0,-1 1 0 0 0,2-1 0 0 0,6-3-1444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29:45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646 205 19175 0 0,'-1'-13'957'0'0,"1"-24"0"0"0,-1-6 129 0 0,-1 25 349 0 0,2 9-884 0 0,-1 0 1 0 0,0 0 0 0 0,-1 0-1 0 0,0 1 1 0 0,0-1 0 0 0,-1 1-1 0 0,-5-14 1 0 0,8 22-529 0 0,-1-1 1 0 0,1 0-1 0 0,0 1 0 0 0,-1-1 0 0 0,1 0 0 0 0,-1 1 1 0 0,1-1-1 0 0,-1 1 0 0 0,1-1 0 0 0,-1 1 1 0 0,1-1-1 0 0,-1 1 0 0 0,0-1 0 0 0,1 1 0 0 0,-1 0 1 0 0,1-1-1 0 0,-1 1 0 0 0,0 0 0 0 0,0-1 1 0 0,1 1-1 0 0,-1 0 0 0 0,0 0 0 0 0,1 0 0 0 0,-1 0 1 0 0,0 0-1 0 0,0 0 0 0 0,1 0 0 0 0,-1 0 0 0 0,0 0 1 0 0,0 0-1 0 0,1 0 0 0 0,-1 0 0 0 0,0 0 1 0 0,1 1-1 0 0,-1-1 0 0 0,0 0 0 0 0,0 0 0 0 0,1 1 1 0 0,-1-1-1 0 0,-1 1 0 0 0,-1 1 64 0 0,0 1 0 0 0,1-1 0 0 0,-1 0 0 0 0,0 1 0 0 0,1 0 0 0 0,-1-1 0 0 0,-1 4 0 0 0,-24 37-144 0 0,-43 87 0 0 0,-7 54-89 0 0,73-171 142 0 0,-277 692 268 0 0,275-688-252 0 0,1-1 0 0 0,-2 1 0 0 0,0-2 0 0 0,-1 1 0 0 0,-15 19 0 0 0,23-35-5 0 0,1 1-1 0 0,0-1 1 0 0,-1 0 0 0 0,1 1-1 0 0,0-1 1 0 0,-1 1 0 0 0,1-1-1 0 0,0 0 1 0 0,-1 0-1 0 0,1 1 1 0 0,-1-1 0 0 0,1 0-1 0 0,-1 0 1 0 0,1 1 0 0 0,0-1-1 0 0,-1 0 1 0 0,1 0 0 0 0,-1 0-1 0 0,1 0 1 0 0,-1 0-1 0 0,1 1 1 0 0,-1-1 0 0 0,1 0-1 0 0,-1 0 1 0 0,1 0 0 0 0,-1-1-1 0 0,0 1 1 0 0,0 0 5 0 0,0-1 0 0 0,0 1 0 0 0,0-1 0 0 0,1 0-1 0 0,-1 1 1 0 0,0-1 0 0 0,0 0 0 0 0,1 1 0 0 0,-1-1 0 0 0,1 0 0 0 0,-1 0 0 0 0,0 0 0 0 0,0-1-1 0 0,-1-2 37 0 0,0-1 0 0 0,0 0 0 0 0,1 0 0 0 0,-3-8 0 0 0,-1-32 204 0 0,-1-90 0 0 0,17 181-241 0 0,-7-1 4 0 0,3 26 379 0 0,-6-62-336 0 0,1 0 0 0 0,0-1 0 0 0,1 1-1 0 0,0-1 1 0 0,7 14 0 0 0,-10-21-65 0 0,0 0 1 0 0,1 0 0 0 0,-1 0-1 0 0,1 0 1 0 0,-1 0 0 0 0,1-1-1 0 0,-1 1 1 0 0,1 0 0 0 0,0 0-1 0 0,-1 0 1 0 0,1-1 0 0 0,0 1-1 0 0,-1 0 1 0 0,1-1-1 0 0,0 1 1 0 0,0 0 0 0 0,0-1-1 0 0,0 1 1 0 0,0-1 0 0 0,0 0-1 0 0,0 1 1 0 0,0-1 0 0 0,0 0-1 0 0,0 1 1 0 0,0-1 0 0 0,0 0-1 0 0,0 0 1 0 0,0 0 0 0 0,0 0-1 0 0,0 0 1 0 0,0 0 0 0 0,0 0-1 0 0,0 0 1 0 0,0-1-1 0 0,0 1 1 0 0,0 0 0 0 0,0 0-1 0 0,0-1 1 0 0,0 1 0 0 0,0-1-1 0 0,0 1 1 0 0,0-1 0 0 0,-1 1-1 0 0,1-1 1 0 0,0 0 0 0 0,1 0-1 0 0,4-5 74 0 0,0-1 1 0 0,0 1-1 0 0,0-1 0 0 0,7-12 0 0 0,-5 7-31 0 0,14-15-21 0 0,1 1 0 0 0,34-31-1 0 0,59-40-242 0 0,-24 21-1740 0 0,-65 57 795 0 0,-2-2-46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8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13304 0 0,'-3'0'94'0'0,"1"1"1"0"0,0-1 0 0 0,-1 1-1 0 0,1 0 1 0 0,0-1 0 0 0,0 1-1 0 0,0 0 1 0 0,-1 1 0 0 0,1-1-1 0 0,0 0 1 0 0,0 0 0 0 0,1 1 0 0 0,-1 0-1 0 0,0-1 1 0 0,0 1 0 0 0,-2 3-1 0 0,-4 5 157 0 0,-13 21-1 0 0,15-23 193 0 0,0 3-169 0 0,1 1 0 0 0,-7 14 0 0 0,1 1 6 0 0,0 0 89 0 0,0 0 0 0 0,-6 32 0 0 0,16-57-320 0 0,0 1-1 0 0,1-1 1 0 0,-1 0-1 0 0,1 0 1 0 0,0 1-1 0 0,0-1 1 0 0,0 0 0 0 0,0 1-1 0 0,0-1 1 0 0,0 0-1 0 0,0 0 1 0 0,1 1-1 0 0,-1-1 1 0 0,1 0-1 0 0,0 0 1 0 0,0 0-1 0 0,0 1 1 0 0,0-1 0 0 0,0 0-1 0 0,0 0 1 0 0,0-1-1 0 0,1 1 1 0 0,-1 0-1 0 0,1 0 1 0 0,-1 0-1 0 0,1-1 1 0 0,0 1-1 0 0,-1-1 1 0 0,1 0 0 0 0,0 1-1 0 0,0-1 1 0 0,0 0-1 0 0,0 0 1 0 0,0 0-1 0 0,0 0 1 0 0,1-1-1 0 0,-1 1 1 0 0,0 0 0 0 0,0-1-1 0 0,1 0 1 0 0,-1 1-1 0 0,0-1 1 0 0,0 0-1 0 0,1 0 1 0 0,2-1-1 0 0,48-7 814 0 0,-35 4-410 0 0,-1 2 0 0 0,1 0-1 0 0,-1 0 1 0 0,1 2 0 0 0,20 1-1 0 0,-34 0-388 0 0,-1-1 0 0 0,1 1 0 0 0,0 0 0 0 0,-1 1 0 0 0,1-1 0 0 0,-1 0 0 0 0,1 1 0 0 0,-1 0-1 0 0,0 0 1 0 0,0 0 0 0 0,0 0 0 0 0,3 3 0 0 0,-5-4-45 0 0,1 1 1 0 0,-1-1-1 0 0,0 0 0 0 0,0 1 0 0 0,0-1 1 0 0,0 1-1 0 0,0 0 0 0 0,-1-1 0 0 0,1 1 1 0 0,0-1-1 0 0,-1 1 0 0 0,1 0 1 0 0,-1 0-1 0 0,1-1 0 0 0,-1 1 0 0 0,0 0 1 0 0,0 0-1 0 0,0 0 0 0 0,0-1 0 0 0,0 1 1 0 0,0 0-1 0 0,-1 0 0 0 0,1-1 1 0 0,0 1-1 0 0,-1 0 0 0 0,1 0 0 0 0,-2 1 1 0 0,0 3 35 0 0,-1-1 1 0 0,1 0-1 0 0,-1 0 1 0 0,-1 0 0 0 0,1 0-1 0 0,0-1 1 0 0,-8 8-1 0 0,8-10-44 0 0,0 0-1 0 0,1 0 0 0 0,-1 0 1 0 0,0 0-1 0 0,0 0 0 0 0,0-1 0 0 0,0 1 1 0 0,0-1-1 0 0,0 0 0 0 0,-1 0 0 0 0,1 0 1 0 0,0-1-1 0 0,-1 1 0 0 0,1-1 1 0 0,-5 0-1 0 0,2 0-176 0 0,1 0 0 0 0,-1 0 0 0 0,0-1 0 0 0,1 0 0 0 0,-1 0 1 0 0,1-1-1 0 0,-8-2 0 0 0,-8-9-7358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9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63 185 7368 0 0,'-43'18'3288'0'0,"37"-15"-1415"0"0,-7 3 3895 0 0,13-8-5558 0 0,1 0 0 0 0,-1 0 0 0 0,1 0 0 0 0,0 0 0 0 0,0 0 0 0 0,0 0-1 0 0,0 0 1 0 0,1 0 0 0 0,-1 0 0 0 0,0 0 0 0 0,1 1 0 0 0,-1-1 0 0 0,1 1 0 0 0,2-3 0 0 0,5-5 310 0 0,9-15 138 0 0,-8 10-118 0 0,18-18 1 0 0,-13 17-202 0 0,-6 4-139 0 0,1 1 0 0 0,1 1 0 0 0,-1 0 0 0 0,2 0 0 0 0,14-8 1 0 0,-17 13-191 0 0,-1 6-10 0 0,-6-1 0 0 0,0 1 0 0 0,0-1 0 0 0,-1 1 0 0 0,1 0 0 0 0,0-1 0 0 0,-1 1 0 0 0,0 0 0 0 0,1 0 0 0 0,-1 0 0 0 0,0 0 0 0 0,0 0 0 0 0,0 1 0 0 0,0-1 0 0 0,1 4 0 0 0,7 38 0 0 0,-7-29 0 0 0,-2-10 0 0 0,0-4 0 0 0,0 0 0 0 0,0 0 0 0 0,0 0 0 0 0,0 0 0 0 0,1 1 0 0 0,-1-1 0 0 0,0 0 0 0 0,1 0 0 0 0,-1-1 0 0 0,0 1 0 0 0,1 0 0 0 0,-1 0 0 0 0,1 0 0 0 0,-1 0 0 0 0,1 0 0 0 0,1 1 0 0 0,-2-1 0 0 0,1-1 0 0 0,-1 0 0 0 0,0 1 0 0 0,0-1 0 0 0,1 1 0 0 0,-1-1 0 0 0,1 0 0 0 0,-1 1 0 0 0,0-1 0 0 0,1 0 0 0 0,-1 1 0 0 0,1-1 0 0 0,-1 0 0 0 0,1 0 0 0 0,-1 1 0 0 0,1-1 0 0 0,-1 0 0 0 0,1 0 0 0 0,-1 0 0 0 0,1 0 0 0 0,-1 0 0 0 0,1 0 0 0 0,-1 0 0 0 0,1 0 0 0 0,-1 0 0 0 0,1 0 0 0 0,-1 0 0 0 0,1 0 0 0 0,-1 0 0 0 0,1 0 0 0 0,-1 0 0 0 0,1 0 0 0 0,-1 0 0 0 0,1-1 0 0 0,-1 1 0 0 0,1 0 0 0 0,-1 0 0 0 0,0-1 0 0 0,2 0 0 0 0,-1 1 0 0 0,5-3 12 0 0,-1 0 0 0 0,1-1 1 0 0,-1 0-1 0 0,0 1 0 0 0,0-2 0 0 0,0 1 0 0 0,-1 0 0 0 0,0-1 0 0 0,5-6 0 0 0,14-14 27 0 0,-8 12 65 0 0,21-20 524 0 0,-33 30-578 0 0,1 1 0 0 0,-1-1 0 0 0,1 1 0 0 0,0 0 0 0 0,-1 0 0 0 0,1 0 1 0 0,0 1-1 0 0,7-3 0 0 0,-11 4-47 0 0,1 0-1 0 0,-1 0 1 0 0,1 1 0 0 0,-1-1-1 0 0,1 0 1 0 0,-1 0 0 0 0,1 0-1 0 0,-1 0 1 0 0,0 0 0 0 0,1 0-1 0 0,-1 1 1 0 0,1-1 0 0 0,-1 0-1 0 0,0 0 1 0 0,1 1 0 0 0,-1-1-1 0 0,0 0 1 0 0,1 0 0 0 0,-1 1-1 0 0,0-1 1 0 0,1 1 0 0 0,-1-1-1 0 0,0 0 1 0 0,0 1 0 0 0,1-1-1 0 0,-1 0 1 0 0,0 1 0 0 0,0-1-1 0 0,0 1 1 0 0,1-1 0 0 0,-1 1-1 0 0,0-1 1 0 0,0 1-1 0 0,0-1 1 0 0,0 0 0 0 0,0 1-1 0 0,0 0 1 0 0,1 23 101 0 0,-1-15-84 0 0,2 16-1221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9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0 183 13792 0 0,'0'2'629'0'0,"4"72"878"0"0,-1-46 261 0 0,-4 58-1 0 0,0-76-1697 0 0,0 1-1 0 0,0 0 0 0 0,1 0 0 0 0,1-1 0 0 0,0 1 0 0 0,2 12 0 0 0,10-35-2305 0 0,3-13-3727 0 0,-8 5 871 0 0</inkml:trace>
  <inkml:trace contextRef="#ctx0" brushRef="#br0" timeOffset="1">98 203 3224 0 0,'-5'-49'294'0'0,"-3"2"3330"0"0,-1-7 3172 0 0,8 50-6370 0 0,0 1-1 0 0,0-1 1 0 0,0 1 0 0 0,-1-1-1 0 0,-2-4 1 0 0,-5-13 1693 0 0,9 16-4171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9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6912 0 0,'1'0'74'0'0,"-1"1"0"0"0,0 0 0 0 0,1 0 0 0 0,-1 0 0 0 0,0-1 1 0 0,0 1-1 0 0,1 0 0 0 0,-1 0 0 0 0,0 0 0 0 0,0 0 0 0 0,0-1 0 0 0,0 1 1 0 0,0 0-1 0 0,0 0 0 0 0,-1 0 0 0 0,1 0 0 0 0,0-1 0 0 0,0 1 0 0 0,0 0 0 0 0,-1 0 1 0 0,1 0-1 0 0,-1-1 0 0 0,1 1 0 0 0,0 0 0 0 0,-2 0 0 0 0,-16 23 3520 0 0,7-11-1429 0 0,0 2 113 0 0,7-11-1417 0 0,1 1-1 0 0,0-1 1 0 0,0 0-1 0 0,1 1 1 0 0,-5 9-1 0 0,7-13-784 0 0,0 0 0 0 0,0 0-1 0 0,0 0 1 0 0,-1 1 0 0 0,2-1-1 0 0,-1 0 1 0 0,0 0 0 0 0,0 0-1 0 0,0 0 1 0 0,0 0 0 0 0,1 0-1 0 0,-1 1 1 0 0,1-1 0 0 0,-1 0-1 0 0,1 0 1 0 0,-1 0 0 0 0,1 0-1 0 0,-1 0 1 0 0,1 0 0 0 0,0 0 0 0 0,0-1-1 0 0,-1 1 1 0 0,1 0 0 0 0,0 0-1 0 0,0 0 1 0 0,0-1 0 0 0,0 1-1 0 0,0 0 1 0 0,0-1 0 0 0,0 1-1 0 0,2 0 1 0 0,4 2 46 0 0,0 0 1 0 0,0-1-1 0 0,12 3 0 0 0,-13-3 99 0 0,18 2 367 0 0,18 6 34 0 0,-39-9-609 0 0,-1 0 1 0 0,1 0 0 0 0,-1 1 0 0 0,1-1-1 0 0,-1 1 1 0 0,0-1 0 0 0,1 1 0 0 0,-1-1-1 0 0,0 1 1 0 0,0 0 0 0 0,0 0-1 0 0,2 4 1 0 0,-3-4-12 0 0,0-1 0 0 0,0 1-1 0 0,-1 0 1 0 0,1 0 0 0 0,-1 0-1 0 0,0 0 1 0 0,1 0 0 0 0,-1 0 0 0 0,0 0-1 0 0,0-1 1 0 0,0 1 0 0 0,0 0-1 0 0,-1 0 1 0 0,1 0 0 0 0,0 0 0 0 0,-1 0-1 0 0,1 0 1 0 0,-1 0 0 0 0,0-1-1 0 0,-1 3 1 0 0,0 0 3 0 0,0 1-1 0 0,0-1 1 0 0,-1 0-1 0 0,1 0 1 0 0,-1 0-1 0 0,0-1 1 0 0,-4 5-1 0 0,0-3-420 0 0,0 0 0 0 0,0 0 0 0 0,-1-1 0 0 0,1 0 0 0 0,-1 0 0 0 0,0-1 0 0 0,0 1 0 0 0,0-2-1 0 0,0 1 1 0 0,0-1 0 0 0,-1-1 0 0 0,1 1 0 0 0,-12-1 0 0 0,12-1-1311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2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18343 0 0,'0'0'1835'0'0,"-15"2"-1662"0"0,11 0 64 0 0,-1 0 0 0 0,1 0 0 0 0,0 0 0 0 0,0 1 0 0 0,0-1 0 0 0,1 1 0 0 0,-1 0 0 0 0,1 0 0 0 0,-1 1 1 0 0,1-1-1 0 0,0 1 0 0 0,0-1 0 0 0,1 1 0 0 0,-1 0 0 0 0,1 0 0 0 0,-4 8 0 0 0,5-10-188 0 0,1-1 1 0 0,-1 1 0 0 0,0 0 0 0 0,1 0-1 0 0,-1-1 1 0 0,1 1 0 0 0,0 0 0 0 0,0 0-1 0 0,-1 0 1 0 0,1-1 0 0 0,1 1 0 0 0,-1 0-1 0 0,0 0 1 0 0,0 0 0 0 0,1 0 0 0 0,-1-1-1 0 0,0 1 1 0 0,1 0 0 0 0,0 0-1 0 0,0-1 1 0 0,-1 1 0 0 0,1 0 0 0 0,0-1-1 0 0,0 1 1 0 0,0-1 0 0 0,2 2 0 0 0,3 3 132 0 0,0 0 0 0 0,0 0 0 0 0,1-1 0 0 0,9 7 0 0 0,-3-2-25 0 0,-8-7-93 0 0,0 1 0 0 0,-1 0 0 0 0,1 0 0 0 0,-1 0 0 0 0,0 0 0 0 0,6 10 1 0 0,-9-12-62 0 0,0 0 1 0 0,0 0 0 0 0,0 0 0 0 0,0 0 0 0 0,-1 0-1 0 0,1 0 1 0 0,-1 0 0 0 0,1 1 0 0 0,-1-1 0 0 0,0 0-1 0 0,0 0 1 0 0,0 0 0 0 0,0 0 0 0 0,0 0 0 0 0,0 1 0 0 0,-1-1-1 0 0,1 0 1 0 0,-1 0 0 0 0,1 0 0 0 0,-1 0 0 0 0,0 0-1 0 0,-2 3 1 0 0,-2 4 35 0 0,0 1-1 0 0,-1-1 1 0 0,-9 10 0 0 0,13-16-184 0 0,0-1 0 0 0,0 0 0 0 0,0 0 0 0 0,0 0 1 0 0,-1 0-1 0 0,1 0 0 0 0,0 0 0 0 0,-1 0 1 0 0,0-1-1 0 0,1 1 0 0 0,-1-1 0 0 0,0 0 1 0 0,0 0-1 0 0,1 0 0 0 0,-1 0 0 0 0,-5 0 1 0 0,6-1-176 0 0,1 0 0 0 0,0 0 0 0 0,0 0 0 0 0,-1-1 0 0 0,1 1 0 0 0,0 0 0 0 0,0-1 0 0 0,0 1 0 0 0,-1-1 0 0 0,1 1 0 0 0,0-1 0 0 0,0 0 0 0 0,-1 0 0 0 0,2 0 232 0 0</inkml:trace>
  <inkml:trace contextRef="#ctx0" brushRef="#br0" timeOffset="1">343 41 18831 0 0,'0'0'1428'0'0,"-1"9"-809"0"0,-3-1-494 0 0,0-1 1 0 0,0 0-1 0 0,-1 0 0 0 0,-7 9 1 0 0,2-3 370 0 0,-4 4-151 0 0,-22 23 0 0 0,16-19-1690 0 0,7-10-3749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20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 16208 0 0,'0'0'1687'0'0,"-3"-5"-1591"0"0</inkml:trace>
  <inkml:trace contextRef="#ctx0" brushRef="#br0" timeOffset="1">136 223 8752 0 0,'-21'20'-200'0'0,"-46"51"7648"0"0,61-63-6577 0 0,0 0-1 0 0,1 0 1 0 0,0 1-1 0 0,0-1 1 0 0,0 1-1 0 0,1 0 1 0 0,-4 17 0 0 0,7-22-716 0 0,0 0 0 0 0,0 0 0 0 0,1 0 1 0 0,0 0-1 0 0,0 0 0 0 0,0 0 1 0 0,1 6-1 0 0,-1-8-129 0 0,0 0-1 0 0,1-1 1 0 0,-1 1 0 0 0,1-1 0 0 0,-1 1 0 0 0,1-1 0 0 0,-1 0-1 0 0,1 1 1 0 0,0-1 0 0 0,0 0 0 0 0,0 1 0 0 0,0-1-1 0 0,0 0 1 0 0,0 0 0 0 0,0 0 0 0 0,0 0 0 0 0,1 0 0 0 0,-1 0-1 0 0,0 0 1 0 0,0 0 0 0 0,1 0 0 0 0,1 0 0 0 0,0 0 53 0 0,1 0 0 0 0,-1-1 0 0 0,0 1 0 0 0,1-1 0 0 0,-1 0 0 0 0,0 0 0 0 0,1 0 0 0 0,-1-1 0 0 0,0 1 0 0 0,1-1 0 0 0,-1 0 0 0 0,0 0 0 0 0,0 0 0 0 0,0 0 0 0 0,0 0 0 0 0,0-1 0 0 0,0 1 0 0 0,0-1 0 0 0,4-3 0 0 0,-1 1-271 0 0,1-1 0 0 0,10-10 0 0 0,4-12-3696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21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1 127 8752 0 0,'0'0'673'0'0,"6"-5"-410"0"0,-1-1 1393 0 0,0 0-1 0 0,-1-1 1 0 0,6-11 0 0 0,7-12 3191 0 0,-9 20-4031 0 0,-6 6-536 0 0,1 0 1 0 0,-1 0-1 0 0,1 0 1 0 0,0 1-1 0 0,0-1 1 0 0,0 1-1 0 0,1 0 1 0 0,-1 0-1 0 0,1 0 1 0 0,0 1 0 0 0,-1-1-1 0 0,6-1 1 0 0,-9 3-260 0 0,1 1 1 0 0,0 0 0 0 0,-1 0 0 0 0,1 0-1 0 0,-1 0 1 0 0,1 0 0 0 0,-1 0 0 0 0,1 0 0 0 0,0 0-1 0 0,-1 0 1 0 0,1 0 0 0 0,-1 1 0 0 0,1-1 0 0 0,-1 0-1 0 0,1 0 1 0 0,-1 0 0 0 0,1 1 0 0 0,-1-1-1 0 0,1 0 1 0 0,-1 1 0 0 0,1-1 0 0 0,-1 0 0 0 0,1 1-1 0 0,-1-1 1 0 0,0 1 0 0 0,1-1 0 0 0,-1 0-1 0 0,0 1 1 0 0,1-1 0 0 0,-1 1 0 0 0,0-1 0 0 0,1 2-1 0 0,7 20 26 0 0,-6-15 28 0 0,-2-6-74 0 0,2 4 27 0 0,0 0 0 0 0,0 0 0 0 0,0-1 0 0 0,0 1-1 0 0,1-1 1 0 0,4 6 0 0 0,-7-10-24 0 0,1 1 1 0 0,0 0-1 0 0,0-1 1 0 0,0 1-1 0 0,-1 0 0 0 0,1-1 1 0 0,0 1-1 0 0,0-1 0 0 0,0 1 1 0 0,0-1-1 0 0,0 1 1 0 0,0-1-1 0 0,0 0 0 0 0,0 0 1 0 0,0 1-1 0 0,0-1 0 0 0,0 0 1 0 0,1 0-1 0 0,-1 0 0 0 0,0 0 1 0 0,0 0-1 0 0,0 0 1 0 0,0-1-1 0 0,0 1 0 0 0,0 0 1 0 0,0 0-1 0 0,0-1 0 0 0,0 1 1 0 0,0-1-1 0 0,0 1 1 0 0,0-1-1 0 0,0 1 0 0 0,0-1 1 0 0,-1 1-1 0 0,1-1 0 0 0,0 0 1 0 0,1 0-1 0 0,4-5-921 0 0,0 0-1 0 0,-1 0 1 0 0,0 0 0 0 0,0 0-1 0 0,0-1 1 0 0,4-7 0 0 0,-6 8-363 0 0,3-4-6938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22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1 247 13824 0 0,'0'1'61'0'0,"0"1"0"0"0,0-1 1 0 0,0 1-1 0 0,0-1 1 0 0,0 1-1 0 0,1-1 1 0 0,-1 1-1 0 0,1-1 1 0 0,-1 0-1 0 0,1 1 1 0 0,-1-1-1 0 0,1 0 1 0 0,0 1-1 0 0,-1-1 0 0 0,1 0 1 0 0,0 0-1 0 0,0 0 1 0 0,0 0-1 0 0,0 0 1 0 0,0 0-1 0 0,0 0 1 0 0,0 0-1 0 0,1 0 1 0 0,-1 0-1 0 0,0 0 1 0 0,0-1-1 0 0,1 1 0 0 0,-1-1 1 0 0,0 1-1 0 0,2 0 1 0 0,9 2 224 0 0,0 0 0 0 0,0-1 0 0 0,1 0 0 0 0,-1-1 1 0 0,25 0-1 0 0,0-1-125 0 0,85-3 116 0 0,-29 0-234 0 0,141-5-23 0 0,0 0-64 0 0,-4 0 3 0 0,-87 1 18 0 0,79-12 117 0 0,-98 6-28 0 0,738-42 598 0 0,-545 38-143 0 0,-116 6-63 0 0,158-24 476 0 0,-270 25-847 0 0,359-60 313 0 0,-424 66-606 0 0,90-14 785 0 0,-90 15-1676 0 0,1 2 0 0 0,39 2 0 0 0,-50-1-5536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4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35 265 6160 0 0,'0'0'281'0'0,"-1"-1"-6"0"0,-4 0-178 0 0,0-1-5 0 0,4 1 329 0 0,-22-4 12258 0 0,31 8-10325 0 0,0-1-2196 0 0,1 0 0 0 0,-1 0 0 0 0,12 1 0 0 0,18 3-155 0 0,-22-3 45 0 0,0-1-1 0 0,21 2 1 0 0,1-1-10 0 0,33 2 242 0 0,-47-3-256 0 0,0-1 1 0 0,35-3-1 0 0,19 0 5 0 0,151 16 1693 0 0,17-3-1541 0 0,-115-6 109 0 0,42-8-386 0 0,-102-1 57 0 0,-20 0 361 0 0,0-2 0 0 0,-1-2 1 0 0,1-3-1 0 0,56-20 0 0 0,-67 19-242 0 0,4-1 36 0 0,0-1 1 0 0,68-35-1 0 0,-107 46-105 0 0,1-1 0 0 0,-1 1 0 0 0,0-1 0 0 0,9-10-1 0 0,-12 13 1 0 0,0-1-1 0 0,0 0 1 0 0,0-1-1 0 0,-1 1 1 0 0,1 0-1 0 0,-1 0 0 0 0,0-1 1 0 0,1 1-1 0 0,-1-1 1 0 0,0 1-1 0 0,0-1 1 0 0,-1 0-1 0 0,1 1 0 0 0,0-5 1 0 0,-1 7-7 0 0,0-1 1 0 0,0 1 0 0 0,0-1-1 0 0,0 1 1 0 0,0-1 0 0 0,0 1-1 0 0,0-1 1 0 0,0 1 0 0 0,0-1-1 0 0,0 1 1 0 0,0 0 0 0 0,0-1-1 0 0,0 1 1 0 0,0-1 0 0 0,-1 1-1 0 0,1-1 1 0 0,0 1 0 0 0,0 0-1 0 0,0-1 1 0 0,-1 1 0 0 0,0-1-1 0 0,0-1 14 0 0,1 0-3 0 0,-1 0 0 0 0,0 0 0 0 0,0 0 0 0 0,0 0-1 0 0,0 0 1 0 0,0 0 0 0 0,0 1 0 0 0,0-1 0 0 0,-1 0 0 0 0,1 1 0 0 0,0-1 0 0 0,-1 1 0 0 0,1-1 0 0 0,-1 1 0 0 0,0 0 0 0 0,-2-2 0 0 0,-35-16 74 0 0,27 13-80 0 0,6 4 5 0 0,-1 0-1 0 0,1 0 1 0 0,-13-2 0 0 0,-11-4-5 0 0,25 6-1 0 0,0 1 0 0 0,0 0 0 0 0,0 0 0 0 0,-6 1 0 0 0,-11-3 5 0 0,12-1-49 0 0,32 14 0 0 0,-14-5-70 0 0,1-1-1 0 0,-1-1 1 0 0,1 0-1 0 0,13 3 0 0 0,-2 0-12 0 0,24 11 631 0 0,-27-11-483 0 0,10 6 23 0 0,-17-5-56 0 0,-1-2 14 0 0,-1 0 0 0 0,-1 0 1 0 0,1 1-1 0 0,8 9 0 0 0,-14-13-2 0 0,0 0-1 0 0,0 0 1 0 0,-1 0 0 0 0,1 0-1 0 0,-1 0 1 0 0,0 0 0 0 0,0 1 0 0 0,0-1-1 0 0,0 0 1 0 0,0 1 0 0 0,0-1-1 0 0,0 1 1 0 0,-1-1 0 0 0,0 1 0 0 0,1 0-1 0 0,-1-1 1 0 0,0 1 0 0 0,0-1-1 0 0,0 1 1 0 0,-1-1 0 0 0,1 4-1 0 0,-4 3 45 0 0,1 0-1 0 0,-1-1 0 0 0,-1 1 0 0 0,0-1 0 0 0,-6 9 0 0 0,-5 2-8 0 0,0 0 1 0 0,-2-1-1 0 0,0 0 0 0 0,-23 15 0 0 0,21-16-44 0 0,-2 0-6 0 0,-26 27 0 0 0,43-39 55 0 0,-7 8-694 0 0,12-13 566 0 0,0 1 0 0 0,-1-1 1 0 0,1 0-1 0 0,0 0 0 0 0,0 1 0 0 0,0-1 1 0 0,-1 0-1 0 0,1 1 0 0 0,0-1 1 0 0,0 0-1 0 0,0 1 0 0 0,0-1 1 0 0,0 0-1 0 0,0 1 0 0 0,0-1 0 0 0,0 0 1 0 0,0 1-1 0 0,0-1 0 0 0,0 0 1 0 0,0 1-1 0 0,0-1 0 0 0,0 0 1 0 0,0 1-1 0 0,0-1 0 0 0,0 0 0 0 0,0 0 1 0 0,0 1-1 0 0,1-1 0 0 0,-1 0 1 0 0,0 1-1 0 0,0-1 0 0 0,0 0 1 0 0,1 0-1 0 0,-1 1 0 0 0,0-1 0 0 0,0 0 1 0 0,0 0-1 0 0,1 1 0 0 0,-1-1 1 0 0,1 0-1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1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77 4608 0 0,'0'0'208'0'0,"21"-8"1368"0"0,-17 5-958 0 0,-1-1 0 0 0,0 0 1 0 0,0 0-1 0 0,0 0 0 0 0,0 0 0 0 0,5-10 954 0 0,-8 14-1520 0 0,0 0 0 0 0,1 0 0 0 0,-1-1 1 0 0,0 1-1 0 0,0 0 0 0 0,1 0 0 0 0,-1-1 0 0 0,0 1 0 0 0,0 0 1 0 0,0-1-1 0 0,1 1 0 0 0,-1 0 0 0 0,0-1 0 0 0,0 1 0 0 0,0 0 1 0 0,0-1-1 0 0,0 1 0 0 0,0 0 0 0 0,0-1 0 0 0,0 1 0 0 0,0 0 1 0 0,0-1-1 0 0,0 1 0 0 0,0 0 0 0 0,0-1 0 0 0,0 1 0 0 0,0 0 1 0 0,0-1-1 0 0,0 1 0 0 0,0 0 0 0 0,-1-1 0 0 0,-2-11 870 0 0,3 11-831 0 0,-1 1 0 0 0,1-1 1 0 0,-1 0-1 0 0,1 1 0 0 0,-1-1 1 0 0,0 1-1 0 0,1-1 0 0 0,-1 0 1 0 0,0 1-1 0 0,1 0 0 0 0,-1-1 1 0 0,0 1-1 0 0,0-1 0 0 0,1 1 1 0 0,-1 0-1 0 0,0-1 1 0 0,0 1-1 0 0,0 0 0 0 0,1 0 1 0 0,-1 0-1 0 0,0 0 0 0 0,0 0 1 0 0,0 0-1 0 0,0 0 0 0 0,0 0 1 0 0,1 0-1 0 0,-1 0 0 0 0,0 0 1 0 0,-1 1-1 0 0,-29 7 1543 0 0,24-5-1226 0 0,-7 2-18 0 0,0 1-1 0 0,0 1 1 0 0,0 0-1 0 0,1 0 1 0 0,0 2-1 0 0,1-1 1 0 0,-14 14 0 0 0,11-9-175 0 0,2 0 0 0 0,0 1 0 0 0,0 1 0 0 0,2 0 1 0 0,-15 24-1 0 0,22-31-85 0 0,-1 1 0 0 0,1 1 0 0 0,1-1 0 0 0,0 0 1 0 0,0 1-1 0 0,1 0 0 0 0,0 0 0 0 0,0 0 0 0 0,1-1 0 0 0,1 1 0 0 0,0 0 1 0 0,0 0-1 0 0,1 0 0 0 0,3 15 0 0 0,-4-22-145 0 0,1 0-1 0 0,0 0 1 0 0,0-1 0 0 0,1 1 0 0 0,-1 0-1 0 0,1-1 1 0 0,-1 1 0 0 0,1-1 0 0 0,0 0 0 0 0,0 1-1 0 0,0-1 1 0 0,0 0 0 0 0,0 0 0 0 0,0 0-1 0 0,0-1 1 0 0,1 1 0 0 0,2 1 0 0 0,-1-1 73 0 0,0-1 1 0 0,0 1 0 0 0,0-1-1 0 0,0 0 1 0 0,1 0 0 0 0,-1 0-1 0 0,0-1 1 0 0,0 0 0 0 0,1 0-1 0 0,6 0 1 0 0,-2-1-404 0 0,0-1 0 0 0,1 1 1 0 0,-1-2-1 0 0,11-3 0 0 0,-10 2-2115 0 0,0 0 0 0 0,18-11 0 0 0,-10 2-4733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1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86 5064 0 0,'0'0'232'0'0,"-16"3"496"0"0,0 0 5079 0 0,-20 5 2244 0 0,24-6-6994 0 0,0 2 0 0 0,-18 7 0 0 0,26-9-1010 0 0,0 0-1 0 0,0 0 0 0 0,0 0 0 0 0,0 1 0 0 0,0-1 0 0 0,0 1 0 0 0,1 0 0 0 0,0 0 1 0 0,-1 1-1 0 0,1-1 0 0 0,0 0 0 0 0,0 1 0 0 0,1 0 0 0 0,-1 0 0 0 0,1 0 1 0 0,0 0-1 0 0,0 0 0 0 0,-1 5 0 0 0,1-3-180 0 0,-1 2 172 0 0,1 1-1 0 0,-1-1 0 0 0,2 0 1 0 0,-2 16-1 0 0,3-22 13 0 0,0 0 0 0 0,0 0 0 0 0,0 0-1 0 0,0 0 1 0 0,1 0 0 0 0,-1 0 0 0 0,1 0-1 0 0,-1 0 1 0 0,1 0 0 0 0,0 0 0 0 0,0-1 0 0 0,0 1-1 0 0,0 0 1 0 0,0 0 0 0 0,0-1 0 0 0,0 1-1 0 0,0-1 1 0 0,1 1 0 0 0,-1-1 0 0 0,1 1 0 0 0,-1-1-1 0 0,1 0 1 0 0,-1 0 0 0 0,1 0 0 0 0,0 0-1 0 0,3 2 1 0 0,-4-3-45 0 0,1 0 0 0 0,-1 1 0 0 0,1-1 1 0 0,-1 0-1 0 0,1 0 0 0 0,-1 0 0 0 0,1 0 0 0 0,-1 0 0 0 0,0 0 0 0 0,1 0 0 0 0,-1-1 0 0 0,1 1 0 0 0,-1 0 0 0 0,1-1 0 0 0,-1 1 0 0 0,1-1 0 0 0,-1 0 1 0 0,0 1-1 0 0,0-1 0 0 0,1 0 0 0 0,-1 0 0 0 0,0 0 0 0 0,0 0 0 0 0,0 0 0 0 0,2-2 0 0 0,3-3-20 0 0,0-1-1 0 0,10-15 1 0 0,-14 19 69 0 0,10-17-81 0 0,-1 0 0 0 0,-1-1 0 0 0,10-30 0 0 0,-3 8-850 0 0,-5 11-368 0 0,2-4-5710 0 0,-6 18-71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2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162 317 4608 0 0,'-6'-1'475'0'0,"1"0"336"0"0,0 1 1 0 0,-1 0-1 0 0,1 1 1 0 0,0-1 0 0 0,0 1-1 0 0,-1 0 1 0 0,1 0 0 0 0,0 1-1 0 0,0 0 1 0 0,0-1 0 0 0,1 2-1 0 0,-1-1 1 0 0,0 0 0 0 0,-7 7-1 0 0,5-4-568 0 0,0 0 0 0 0,1 0 0 0 0,0 1 0 0 0,0 0 1 0 0,1 0-1 0 0,-1 1 0 0 0,2-1 0 0 0,-9 13 0 0 0,11-15-151 0 0,0 1 0 0 0,1-1-1 0 0,-1 0 1 0 0,1 0 0 0 0,0 1 0 0 0,0-1 0 0 0,0 1 0 0 0,0-1 0 0 0,1 1 0 0 0,-1-1 0 0 0,1 1 0 0 0,1-1-1 0 0,-1 1 1 0 0,2 5 0 0 0,-2-7-81 0 0,1-1-1 0 0,0 0 1 0 0,0 0-1 0 0,0 0 1 0 0,0 0 0 0 0,0 0-1 0 0,0 0 1 0 0,1-1-1 0 0,-1 1 1 0 0,1 0-1 0 0,-1 0 1 0 0,1-1-1 0 0,0 1 1 0 0,-1-1-1 0 0,1 0 1 0 0,0 1-1 0 0,0-1 1 0 0,0 0 0 0 0,0 0-1 0 0,0 0 1 0 0,0 0-1 0 0,0-1 1 0 0,1 1-1 0 0,-1-1 1 0 0,0 1-1 0 0,0-1 1 0 0,1 0-1 0 0,-1 1 1 0 0,0-1-1 0 0,4-1 1 0 0,0 1 80 0 0,1 0 0 0 0,-1-1 0 0 0,0 0 0 0 0,0 0 0 0 0,1-1 0 0 0,-1 0-1 0 0,0 0 1 0 0,0 0 0 0 0,0-1 0 0 0,6-4 0 0 0,-3 1 43 0 0,0 0-1 0 0,0 0 0 0 0,-1-1 1 0 0,0 0-1 0 0,10-13 0 0 0,1-5 23 0 0,-1-1-1 0 0,-1-1 1 0 0,15-32 0 0 0,87-193 208 0 0,-110 235-163 0 0,-7 14-127 0 0,-1 0 0 0 0,1 0 0 0 0,-1 0 0 0 0,1 0 1 0 0,-1 0-1 0 0,0 0 0 0 0,0 0 0 0 0,0-1 0 0 0,0-3 0 0 0,-1 6 522 0 0,-4 12-80 0 0,-4 15-400 0 0,1 0 0 0 0,1 0-1 0 0,2 1 1 0 0,0-1 0 0 0,1 34-1 0 0,3-2 190 0 0,11 79 0 0 0,-10-126-584 0 0,1-1 1 0 0,0 0-1 0 0,1 1 0 0 0,8 18 0 0 0,-10-25 144 0 0,1-1-1 0 0,0 1 1 0 0,0-1 0 0 0,0 0-1 0 0,0 1 1 0 0,0-1-1 0 0,1 0 1 0 0,0 0 0 0 0,0-1-1 0 0,-1 1 1 0 0,1-1-1 0 0,1 1 1 0 0,-1-1-1 0 0,0 0 1 0 0,1 0 0 0 0,3 2-1 0 0,2-2-2872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2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47 275 2304 0 0,'8'-7'7397'0'0,"9"-16"190"0"0,0 1-3358 0 0,-1-2-3122 0 0,-1 0 1 0 0,19-41-1 0 0,-30 57-969 0 0,2-4 7 0 0,-1-1 0 0 0,0 0 0 0 0,-1 0 0 0 0,3-15 0 0 0,-7 27-135 0 0,0 0 0 0 0,1 1 0 0 0,-1-1 0 0 0,0 0 0 0 0,0 1 0 0 0,0-1-1 0 0,0 0 1 0 0,0 0 0 0 0,0 1 0 0 0,0-1 0 0 0,0 0 0 0 0,0 1 0 0 0,0-1 0 0 0,-1 0 0 0 0,1 0 0 0 0,0 1 0 0 0,0-1 0 0 0,-1 0 0 0 0,1 1 0 0 0,0-1 0 0 0,-1 1 0 0 0,1-1-1 0 0,-1 0 1 0 0,1 1 0 0 0,-1-1 0 0 0,1 1 0 0 0,-1-1 0 0 0,1 1 0 0 0,-1-1 0 0 0,1 1 0 0 0,-1 0 0 0 0,0-1 0 0 0,1 1 0 0 0,-1 0 0 0 0,0-1 0 0 0,1 1 0 0 0,-1 0 0 0 0,0 0 0 0 0,1 0-1 0 0,-1-1 1 0 0,0 1 0 0 0,1 0 0 0 0,-1 0 0 0 0,0 0 0 0 0,0 0 0 0 0,1 0 0 0 0,-2 1 0 0 0,-1-1 52 0 0,-1 0 0 0 0,1 1 0 0 0,0 0 0 0 0,0 0 0 0 0,0 0 0 0 0,0 0 0 0 0,0 0 0 0 0,0 0 0 0 0,-5 4 0 0 0,-3 3 139 0 0,-1 1 1 0 0,1 0-1 0 0,1 1 0 0 0,0 0 0 0 0,0 1 0 0 0,-13 20 0 0 0,17-22-79 0 0,0 1-1 0 0,1-1 0 0 0,1 2 0 0 0,0-1 0 0 0,0 0 0 0 0,1 1 1 0 0,0 0-1 0 0,1 0 0 0 0,-2 14 0 0 0,3-12-82 0 0,0 1 0 0 0,2-1 0 0 0,-1 1 1 0 0,1-1-1 0 0,1 1 0 0 0,1-1 0 0 0,4 14 0 0 0,-5-19-22 0 0,1 0 0 0 0,0 0 0 0 0,1-1-1 0 0,-1 1 1 0 0,1-1 0 0 0,1 0 0 0 0,0-1 0 0 0,0 1 0 0 0,0-1 0 0 0,1 0-1 0 0,-1 0 1 0 0,12 9 0 0 0,-7-8-674 0 0,0-1-1 0 0,0 0 1 0 0,1 0 0 0 0,0-1 0 0 0,19 7-1 0 0,-14-7-8790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40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180 189 3224 0 0,'-2'1'64'0'0,"-1"-1"0"0"0,0 1 0 0 0,1-1 0 0 0,-1 0 0 0 0,0 0 0 0 0,0 0 0 0 0,-4 0 0 0 0,-36-10 5534 0 0,27 5-3526 0 0,-23-10 404 0 0,29 13-1304 0 0,-1-2-1 0 0,0 1 0 0 0,-12-10 3836 0 0,23 13-4949 0 0,7-2 772 0 0,10 1-746 0 0,44 4 872 0 0,17-1-224 0 0,39-4 229 0 0,78-6-218 0 0,-22-5-203 0 0,31-3 64 0 0,-100 5-357 0 0,-33 5 29 0 0,79-19 1 0 0,-66-1 155 0 0,-83 25-419 0 0,4 0 6 0 0,0-1 1 0 0,-1 1-1 0 0,1-1 0 0 0,-1 0 0 0 0,1-1 1 0 0,-1 1-1 0 0,0-1 0 0 0,7-5 1 0 0,-11 7-11 0 0,7-1 46 0 0,-6 1-13 0 0,1-3-44 0 0,-1 4-132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6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30 185 1376 0 0,'5'-16'1712'0'0,"-2"10"-211"0"0,-1 0-1 0 0,-1 0 1 0 0,1 0 0 0 0,-1 0 0 0 0,0 0 0 0 0,0 0-1 0 0,0-9 1 0 0,1 11 415 0 0,-2 10-1384 0 0,-4 31-400 0 0,1 1 0 0 0,4 55 0 0 0,0-33-447 0 0,-1-10 401 0 0,-2 85 594 0 0,0-109-116 0 0,-1 0 0 0 0,-1 0 0 0 0,-8 29 0 0 0,12-55-530 0 0,0 1 0 0 0,0-1 0 0 0,0 1 0 0 0,-1 0 0 0 0,1-1-1 0 0,0 1 1 0 0,0-1 0 0 0,0 1 0 0 0,-1-1 0 0 0,1 1 0 0 0,0-1 0 0 0,0 1 0 0 0,-1-1 0 0 0,1 1 0 0 0,-1-1 0 0 0,1 1 0 0 0,0-1 0 0 0,-1 0 0 0 0,1 1 0 0 0,-1 0 0 0 0,0-2 11 0 0,1 1 0 0 0,0 0-1 0 0,-1 0 1 0 0,1 0 0 0 0,0-1 0 0 0,0 1 0 0 0,-1 0-1 0 0,1 0 1 0 0,0-1 0 0 0,0 1 0 0 0,-1 0 0 0 0,1-1-1 0 0,0 1 1 0 0,0 0 0 0 0,0-1 0 0 0,-1 1 0 0 0,1 0-1 0 0,0-1 1 0 0,0 1 0 0 0,0 0 0 0 0,0-1 0 0 0,-5-26 778 0 0,1-28-331 0 0,7-106 0 0 0,-2 152-392 0 0,0-9-65 0 0,9-113 217 0 0,-7 104-125 0 0,2 0 0 0 0,14-47 0 0 0,-16 66-105 0 0,1-6 51 0 0,0 1-1 0 0,1 0 0 0 0,1 1 0 0 0,0-1 1 0 0,1 1-1 0 0,13-18 0 0 0,-19 28-71 0 0,1 0 0 0 0,-1 1-1 0 0,0 0 1 0 0,1-1 0 0 0,-1 1-1 0 0,1 0 1 0 0,0-1 0 0 0,-1 1 0 0 0,1 0-1 0 0,0 0 1 0 0,0 1 0 0 0,-1-1-1 0 0,1 0 1 0 0,0 0 0 0 0,0 1 0 0 0,0-1-1 0 0,0 1 1 0 0,0 0 0 0 0,0 0-1 0 0,0 0 1 0 0,0 0 0 0 0,0 0 0 0 0,0 0-1 0 0,0 0 1 0 0,0 0 0 0 0,0 1-1 0 0,0-1 1 0 0,0 1 0 0 0,0 0-1 0 0,0-1 1 0 0,0 1 0 0 0,-1 0 0 0 0,1 0-1 0 0,2 2 1 0 0,0-1-3 0 0,0 1 1 0 0,-1 0-1 0 0,1 0 0 0 0,-1 1 0 0 0,1-1 0 0 0,-1 1 1 0 0,-1-1-1 0 0,1 1 0 0 0,0 0 0 0 0,-1 0 1 0 0,0 0-1 0 0,0 0 0 0 0,3 8 0 0 0,-2 1 2 0 0,0 0 0 0 0,-1 0 0 0 0,-1 0 0 0 0,0 0 0 0 0,-1 1 0 0 0,0-1 0 0 0,-1 0 0 0 0,-1 0 0 0 0,0 0 0 0 0,-6 23 0 0 0,-2-1 34 0 0,-23 58 0 0 0,28-82-26 0 0,0 0-1 0 0,-1 0 1 0 0,0-1-1 0 0,-1 0 1 0 0,0 0 0 0 0,-1 0-1 0 0,0-1 1 0 0,-17 16-1 0 0,22-23-7 0 0,0 0 0 0 0,1-1 0 0 0,-1 1 0 0 0,0-1 0 0 0,0 1 0 0 0,0-1 0 0 0,0 0 0 0 0,0 0 0 0 0,0 0 0 0 0,0-1 0 0 0,-1 1 0 0 0,1-1 0 0 0,0 0 0 0 0,0 1 0 0 0,0-1 0 0 0,-1-1 0 0 0,1 1 0 0 0,0 0 0 0 0,-5-2 0 0 0,8 2 0 0 0,0 0 0 0 0,0 0 0 0 0,-1 0 0 0 0,1 0 0 0 0,0 0 0 0 0,-1 0 0 0 0,1 0 0 0 0,0 0 0 0 0,-1 0 0 0 0,1-1 0 0 0,0 1 0 0 0,0 0 0 0 0,-1 0 0 0 0,1 0 0 0 0,0 0 0 0 0,0 0 0 0 0,-1-1 0 0 0,1 1 0 0 0,0 0 0 0 0,0 0 0 0 0,-1 0 0 0 0,1-1 0 0 0,0 1 0 0 0,0 0 0 0 0,0 0 0 0 0,0-1 0 0 0,-1 1 0 0 0,1 0 0 0 0,0-1 0 0 0,0 1 0 0 0,0 0 0 0 0,0 0 0 0 0,0-1 0 0 0,0 1 0 0 0,0 0 0 0 0,0-1 0 0 0,0 1 0 0 0,0 0 0 0 0,0-1 0 0 0,0 1 0 0 0,0 0 0 0 0,0 0 0 0 0,0-1 0 0 0,0-1 0 0 0,0 2 0 0 0,0 0 0 0 0,0 0 0 0 0,0-1 0 0 0,0 1 0 0 0,0 0 0 0 0,0 0 0 0 0,0-1 0 0 0,0 1 0 0 0,0 0 0 0 0,0 0 0 0 0,0-1 0 0 0,0 1 0 0 0,0 0 0 0 0,0 0 0 0 0,0 0 0 0 0,0-1 0 0 0,0 1 0 0 0,0 0 0 0 0,0 0 0 0 0,1 0 0 0 0,-1-1 0 0 0,0 1 0 0 0,0 0 0 0 0,0 0 0 0 0,0 0 0 0 0,0-1 0 0 0,1 1 0 0 0,-1 0 0 0 0,0 0 0 0 0,0 0 0 0 0,0 0 0 0 0,1 0 0 0 0,-1 0 0 0 0,0 0 0 0 0,0-1 0 0 0,0 1 0 0 0,1 0 0 0 0,-1 0 0 0 0,0 0 0 0 0,0 0 0 0 0,1 0 0 0 0,-1 0 0 0 0,0 0 0 0 0,0 0 0 0 0,0 0 0 0 0,1 0 0 0 0,-1 0 0 0 0,0 0 0 0 0,0 0 0 0 0,1 0 0 0 0,-1 0 0 0 0,0 1 0 0 0,0-1 0 0 0,0 0 0 0 0,1 0 0 0 0,4 2 0 0 0,-1-1 0 0 0,1 1 0 0 0,-1 0 0 0 0,0 0 0 0 0,1 1 0 0 0,-1-1 0 0 0,0 1 0 0 0,0 0 0 0 0,-1 0 0 0 0,1 0 0 0 0,-1 1 0 0 0,1-1 0 0 0,-1 1 0 0 0,0 0 0 0 0,2 4 0 0 0,7 10 0 0 0,-2 1 0 0 0,10 21 0 0 0,-14-26 0 0 0,5 10-28 0 0,0 0-78 0 0,14 23 0 0 0,-20-38-45 0 0,-5-7-130 0 0,1-1-1 0 0,0 1 1 0 0,0-1-1 0 0,-1 1 1 0 0,1-1-1 0 0,0 0 0 0 0,0 1 1 0 0,0-1-1 0 0,2 2 1 0 0,3 2-1321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6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0 249 13592 0 0,'0'0'1230'0'0,"15"-2"-988"0"0,-9-1-16 0 0,-1 1 0 0 0,0-1 0 0 0,0 0 0 0 0,0-1 0 0 0,0 1 0 0 0,0-1 0 0 0,0 0 0 0 0,-1 0 0 0 0,0 0 0 0 0,0-1 0 0 0,4-6 0 0 0,1 0 182 0 0,-1-1-1 0 0,-1 0 1 0 0,11-24-1 0 0,-13 24-282 0 0,-1 0 0 0 0,0 0 1 0 0,0-1-1 0 0,-1 1 0 0 0,-1-1 0 0 0,0 0 0 0 0,0-14 0 0 0,-2 26-114 0 0,0 1 0 0 0,0-1 0 0 0,0 1 0 0 0,1-1 0 0 0,-1 1 0 0 0,0 0 0 0 0,0-1 0 0 0,0 1 0 0 0,-1-1 0 0 0,1 1 0 0 0,0-1 0 0 0,0 1 0 0 0,0 0 0 0 0,0-1 0 0 0,0 1 0 0 0,0-1 0 0 0,-1 1 0 0 0,1 0 0 0 0,0-1 0 0 0,0 1 0 0 0,0 0 0 0 0,-1-1 0 0 0,1 1 0 0 0,0 0 0 0 0,-1-1 0 0 0,0 1 0 0 0,1 0 30 0 0,-1 0-1 0 0,1 0 1 0 0,-1 0 0 0 0,1 0-1 0 0,-1 0 1 0 0,1 1-1 0 0,-1-1 1 0 0,1 0-1 0 0,-1 0 1 0 0,1 1 0 0 0,0-1-1 0 0,-1 0 1 0 0,1 1-1 0 0,-1-1 1 0 0,1 0-1 0 0,0 1 1 0 0,-1 0 0 0 0,-15 22 755 0 0,3 7-373 0 0,1 0 0 0 0,1 1 0 0 0,2 0 0 0 0,-8 49 0 0 0,16-75-384 0 0,0 0 0 0 0,1 1 0 0 0,-1-1 0 0 0,1 0 0 0 0,1 0 0 0 0,-1 1 0 0 0,1-1 0 0 0,0 0 0 0 0,2 8 0 0 0,-2-12-40 0 0,-1 1 0 0 0,1-1 0 0 0,-1 0 0 0 0,1 0 0 0 0,0 1 0 0 0,-1-1 0 0 0,1 0 0 0 0,0 0-1 0 0,0 0 1 0 0,0 0 0 0 0,0 0 0 0 0,0 0 0 0 0,0 0 0 0 0,0 0 0 0 0,0-1 0 0 0,3 2 0 0 0,-3-1-18 0 0,1-1 0 0 0,0 0 0 0 0,-1 0 0 0 0,1 1 0 0 0,-1-1 0 0 0,1 0 0 0 0,0 0 0 0 0,-1 0 0 0 0,1-1 0 0 0,0 1 0 0 0,-1 0-1 0 0,1-1 1 0 0,0 1 0 0 0,-1-1 0 0 0,1 1 0 0 0,-1-1 0 0 0,3-1 0 0 0,5-3-754 0 0,-1 0-1 0 0,0 0 0 0 0,11-10 1 0 0,-2 1-853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7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0 7832 0 0,'-36'32'1967'0'0,"26"-24"-1088"0"0,0 1 1 0 0,0 0-1 0 0,1 0 0 0 0,-12 17 1 0 0,-24 46 1144 0 0,40-63-1659 0 0,1 0 0 0 0,0 0 0 0 0,0 1 0 0 0,1 0 0 0 0,0 0 0 0 0,-2 10 0 0 0,5 5 754 0 0,0-24-612 0 0,1-1-465 0 0,0-1 0 0 0,0 1 0 0 0,0 0 0 0 0,0 0 0 0 0,1-1 0 0 0,-1 1 0 0 0,0-1 0 0 0,0 1 0 0 0,0-1 0 0 0,0 1 0 0 0,0-1 0 0 0,-1 0 0 0 0,1 1 0 0 0,0-1 0 0 0,0 0 1 0 0,1-1-1 0 0,12-16 162 0 0,-10 11-159 0 0,27-43 795 0 0,-24 38-391 0 0,0 0 0 0 0,0 0 0 0 0,2 1 0 0 0,9-12 509 0 0,-17 23-515 0 0,0 0-438 0 0,0 0 1 0 0,-1 1 0 0 0,1-1-1 0 0,-1 0 1 0 0,1 1-1 0 0,0-1 1 0 0,-1 1 0 0 0,1-1-1 0 0,-1 1 1 0 0,1-1-1 0 0,-1 1 1 0 0,1-1 0 0 0,-1 1-1 0 0,0 0 1 0 0,1-1-1 0 0,-1 1 1 0 0,0 0 0 0 0,1-1-1 0 0,-1 1 1 0 0,0 0-1 0 0,0-1 1 0 0,0 1 0 0 0,1 0-1 0 0,-1-1 1 0 0,0 1-1 0 0,0 1 1 0 0,0-1 8 0 0,2 8-14 0 0,0 0 0 0 0,0 17 0 0 0,-2-19 0 0 0,1-1 0 0 0,0 0 0 0 0,0 0 0 0 0,0 0 0 0 0,0 0 0 0 0,1 0 0 0 0,0 0 0 0 0,3 7 0 0 0,-4-13-47 0 0,-1 1-1 0 0,1 0 1 0 0,-1 0-1 0 0,1 0 1 0 0,0-1-1 0 0,-1 1 1 0 0,1 0-1 0 0,0 0 1 0 0,0-1-1 0 0,-1 1 1 0 0,1-1-1 0 0,0 1 1 0 0,0-1-1 0 0,0 1 1 0 0,0-1-1 0 0,0 1 1 0 0,0-1 0 0 0,0 0-1 0 0,0 0 1 0 0,0 1-1 0 0,0-1 1 0 0,0 0-1 0 0,0 0 1 0 0,0 0-1 0 0,0 0 1 0 0,1 0-1 0 0,2-1-1385 0 0,0 0-1 0 0,0 0 1 0 0,0 0 0 0 0,-1-1-1 0 0,7-2 1 0 0,4-4-5356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109 221 11288 0 0,'0'0'514'0'0,"-12"5"196"0"0,6-1-499 0 0,0 1 0 0 0,0-1 1 0 0,1 1-1 0 0,0 0 1 0 0,0 0-1 0 0,0 0 1 0 0,1 1-1 0 0,0-1 0 0 0,0 1 1 0 0,0 0-1 0 0,1 0 1 0 0,-1 1-1 0 0,-1 7 1 0 0,-2 3 580 0 0,1 1-1 0 0,1 1 1 0 0,-6 32 0 0 0,11-47-693 0 0,-1 0-1 0 0,1 1 0 0 0,-1-1 1 0 0,1 1-1 0 0,1-1 1 0 0,-1 1-1 0 0,1-1 0 0 0,-1 1 1 0 0,1-1-1 0 0,1 0 0 0 0,-1 1 1 0 0,0-1-1 0 0,1 0 0 0 0,0 0 1 0 0,0 0-1 0 0,3 4 0 0 0,-4-7-81 0 0,-1-1 0 0 0,0 0 0 0 0,1 1 0 0 0,-1-1 0 0 0,0 0 0 0 0,1 0 1 0 0,-1 1-1 0 0,0-1 0 0 0,1 0 0 0 0,-1 0 0 0 0,1 0 0 0 0,-1 1 0 0 0,0-1 0 0 0,1 0 0 0 0,-1 0 0 0 0,1 0 0 0 0,-1 0 0 0 0,1 0 0 0 0,-1 0 0 0 0,0 0 0 0 0,1 0 0 0 0,-1 0 0 0 0,1 0 0 0 0,-1 0 0 0 0,1 0 0 0 0,-1 0 0 0 0,0-1 0 0 0,1 1 0 0 0,-1 0 0 0 0,1 0 0 0 0,13-12 473 0 0,-9 6-232 0 0,0-1 0 0 0,6-11 0 0 0,8-19 115 0 0,-1-1 0 0 0,-3 0 0 0 0,0-1-1 0 0,11-52 1 0 0,-3-11 563 0 0,-15 66-441 0 0,-5 24 27 0 0,0 0 0 0 0,-1 0 0 0 0,1-22 0 0 0,-3 43-476 0 0,-1-1 0 0 0,-1 0 1 0 0,-2 10-1 0 0,-1 3-6 0 0,-11 136 19 0 0,14-123-54 0 0,1-19-608 0 0,2-1-1 0 0,0 1 0 0 0,0-1 1 0 0,2 1-1 0 0,0-1 0 0 0,0 0 1 0 0,8 18-1 0 0,-6-17-943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8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6448 0 0,'0'0'11161'0'0,"5"-13"-9383"0"0,-2 7-844 0 0,3-5 653 0 0,8-23 0 0 0,-12 29-1228 0 0,0-1 0 0 0,1 1 0 0 0,6-9-1 0 0,3-9 279 0 0,5-2 1370 0 0,-17 25-2147 0 0,1 0 145 0 0,0 1-1 0 0,-1-1 1 0 0,1 1-1 0 0,0-1 1 0 0,-1 1-1 0 0,1 0 1 0 0,-1-1-1 0 0,1 1 1 0 0,-1-1-1 0 0,1 1 1 0 0,-1 0-1 0 0,1-1 1 0 0,-1 1-1 0 0,0 0 1 0 0,0 0-1 0 0,1-1 1 0 0,-1 1 0 0 0,0 0-1 0 0,0 1 1 0 0,8 14 85 0 0,-8-15-90 0 0,1-1 0 0 0,-1 1 0 0 0,1 0 0 0 0,-1-1 0 0 0,0 1 0 0 0,1-1 0 0 0,-1 1 0 0 0,1-1 0 0 0,0 1 0 0 0,-1-1 0 0 0,1 1 0 0 0,-1-1 0 0 0,1 0 0 0 0,0 1 0 0 0,0-1 0 0 0,3-1 0 0 0,-4 1 0 0 0,2 0 0 0 0,0 0 1 0 0,0-1-1 0 0,0 1 0 0 0,-1 0 1 0 0,1-1-1 0 0,0 0 0 0 0,-1 1 1 0 0,1-1-1 0 0,-1 0 0 0 0,1 0 1 0 0,0 0-1 0 0,-1 0 0 0 0,0 0 1 0 0,1 0-1 0 0,1-2 0 0 0,18-23-12 0 0,-15 18-2 0 0,38-39-281 0 0,-44 46 297 0 0,1 0 0 0 0,0 1-1 0 0,-1-1 1 0 0,1 0 0 0 0,-1 1-1 0 0,1-1 1 0 0,0 1 0 0 0,-1-1 0 0 0,1 0-1 0 0,0 1 1 0 0,0 0 0 0 0,-1-1-1 0 0,1 1 1 0 0,0-1 0 0 0,0 1 0 0 0,0 0-1 0 0,-1 0 1 0 0,1-1 0 0 0,0 1-1 0 0,0 0 1 0 0,0 0 0 0 0,0 0 0 0 0,0 0-1 0 0,0 0 1 0 0,1 0 0 0 0,-1 1 2 0 0,0 0 0 0 0,0-1 1 0 0,0 1-1 0 0,0 0 1 0 0,0 0-1 0 0,0-1 0 0 0,-1 1 1 0 0,1 0-1 0 0,0 0 0 0 0,0 0 1 0 0,-1 0-1 0 0,1 0 1 0 0,-1 0-1 0 0,1 0 0 0 0,-1 1 1 0 0,1 0-1 0 0,2 6 21 0 0,-1 1 1 0 0,0 0-1 0 0,2 15 0 0 0,1 36-14 0 0,-2-34 44 0 0,-3-21-55 0 0,0 0-1 0 0,0 0 1 0 0,1-1 0 0 0,0 1 0 0 0,0 0 0 0 0,1 0-1 0 0,2 8 1 0 0,0-8 0 0 0,-4-5 2 0 0,1 1 0 0 0,-1-1 0 0 0,1 1 0 0 0,-1-1 0 0 0,1 0 0 0 0,0 1-1 0 0,-1-1 1 0 0,1 0 0 0 0,-1 0 0 0 0,1 1 0 0 0,0-1 0 0 0,-1 0 0 0 0,1 0 0 0 0,0 0 0 0 0,-1 0 0 0 0,1 0-1 0 0,0 0 1 0 0,-1 0 0 0 0,1 0 0 0 0,0 0 0 0 0,-1 0 0 0 0,1 0 0 0 0,0 0 0 0 0,-1-1 0 0 0,1 1 0 0 0,0 0-1 0 0,-1 0 1 0 0,1-1 0 0 0,-1 1 0 0 0,2-1 0 0 0,11-8 66 0 0,-13 9-67 0 0,3-4-1 0 0,-1 1 11 0 0,-1 3 18 0 0,-4 12-1206 0 0,3-1-1922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2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120 575 1840 0 0,'-18'24'349'0'0,"12"-16"2103"0"0,-1 0 1 0 0,0 0 0 0 0,-1-1 0 0 0,-13 11 0 0 0,10-8-923 0 0,10-9-1270 0 0,0 0 0 0 0,0 1 0 0 0,-1-1 0 0 0,1 0 0 0 0,0 0 0 0 0,0 0-1 0 0,-1 0 1 0 0,1 0 0 0 0,-3 1 0 0 0,-21 10 3310 0 0,23-11-2222 0 0,4-2-243 0 0,12-6-479 0 0,164-94 650 0 0,-89 49-954 0 0,86-58-82 0 0,-92 63-207 0 0,54-31 8 0 0,-126 71 47 0 0,0-1 0 0 0,0 0 0 0 0,12-12 0 0 0,-20 17-87 0 0,0 1 0 0 0,0-1 1 0 0,-1 0-1 0 0,1-1 0 0 0,-1 1 0 0 0,0 0 0 0 0,3-6 0 0 0,-5 7-4 0 0,1 1 0 0 0,-1-1-1 0 0,1 0 1 0 0,-1 1 0 0 0,0-1 0 0 0,0 1-1 0 0,0-1 1 0 0,0 0 0 0 0,0 1-1 0 0,0-1 1 0 0,-1 0 0 0 0,1 1-1 0 0,0-1 1 0 0,-1 1 0 0 0,1-1 0 0 0,-1 1-1 0 0,0-1 1 0 0,0 1 0 0 0,1-1-1 0 0,-1 1 1 0 0,0-1 0 0 0,-1-1-1 0 0,-3 0 14 0 0,1-1-1 0 0,-1 0 1 0 0,0 1-1 0 0,0 0 1 0 0,0 0-1 0 0,0 1 1 0 0,-1-1-1 0 0,1 1 1 0 0,-11-2-1 0 0,8 1-10 0 0,-233-68 54 0 0,212 64-53 0 0,-14-3 0 0 0,31 7 1 0 0,10 2-3 0 0,0 0 0 0 0,0 0 1 0 0,0 1-1 0 0,0-1 1 0 0,0 1-1 0 0,0 0 1 0 0,-5-1-1 0 0,20 9-58 0 0,-4-6 52 0 0,0 0 0 0 0,1-1 0 0 0,-1 0 1 0 0,0-1-1 0 0,18-2 0 0 0,48-10-13 0 0,-51 8 36 0 0,153-34 102 0 0,-169 37-98 0 0,1-1 1 0 0,0 2-1 0 0,-1-1 0 0 0,1 1 0 0 0,0 1 1 0 0,-1 0-1 0 0,1 0 0 0 0,9 2 0 0 0,-17-2-12 0 0,1 0 0 0 0,-1-1 0 0 0,0 1 0 0 0,0 0 0 0 0,0 0 0 0 0,0-1 0 0 0,0 1 0 0 0,0 0 0 0 0,0 0 0 0 0,0 0 0 0 0,0 0 0 0 0,0 0 0 0 0,-1 0 0 0 0,1 1 0 0 0,0-1-1 0 0,-1 0 1 0 0,1 0 0 0 0,-1 1 0 0 0,1-1 0 0 0,-1 0 0 0 0,0 0 0 0 0,1 1 0 0 0,-1-1 0 0 0,0 0 0 0 0,0 1 0 0 0,0-1 0 0 0,0 0 0 0 0,-1 3 0 0 0,1 6 35 0 0,-1 0 0 0 0,-4 18 1 0 0,4-21-34 0 0,-8 27 43 0 0,-2 1 1 0 0,-1-1-1 0 0,-18 36 1 0 0,1-2 22 0 0,-14 61-63 0 0,41-122-171 0 0,0 1 0 0 0,0 0 0 0 0,1 1 1 0 0,0-1-1 0 0,1 14 0 0 0,0-21 43 0 0,0 0-1 0 0,0 0 1 0 0,0 0 0 0 0,0 0 0 0 0,1 0-1 0 0,-1 0 1 0 0,0 0 0 0 0,1 0 0 0 0,-1 0 0 0 0,1 0-1 0 0,-1 0 1 0 0,1 0 0 0 0,0-1 0 0 0,-1 1-1 0 0,1 0 1 0 0,1 1 0 0 0,3 1-1667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8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34 242 17335 0 0,'0'0'1736'0'0,"6"-9"-1092"0"0,5-7 452 0 0,0-1 0 0 0,-2 0 0 0 0,0-1 0 0 0,10-29-1 0 0,-6 16-722 0 0,-8 17-373 0 0,0 0 0 0 0,5-25 0 0 0,-10 38 15 0 0,1 1-1 0 0,-1-1 0 0 0,0 1 0 0 0,0-1 1 0 0,0 0-1 0 0,1 1 0 0 0,-1-1 0 0 0,0 1 1 0 0,0-1-1 0 0,0 1 0 0 0,0-1 1 0 0,0 1-1 0 0,0-1 0 0 0,0 1 0 0 0,0-1 1 0 0,0 0-1 0 0,0 1 0 0 0,-1-1 1 0 0,1 1-1 0 0,0-1 0 0 0,0 1 0 0 0,0-1 1 0 0,-1 1-1 0 0,1-1 0 0 0,0 1 1 0 0,-1-1-1 0 0,1 1 0 0 0,0 0 0 0 0,-1-1 1 0 0,1 1-1 0 0,-1-1 0 0 0,1 1 1 0 0,0 0-1 0 0,-1-1 0 0 0,1 1 0 0 0,-1 0 1 0 0,1 0-1 0 0,-1-1 0 0 0,1 1 1 0 0,-1 0-1 0 0,1 0 0 0 0,-1 0 0 0 0,1 0 1 0 0,-1-1-1 0 0,0 1 0 0 0,1 0 1 0 0,-1 0-1 0 0,1 0 0 0 0,-1 0 0 0 0,1 0 1 0 0,-1 1-1 0 0,1-1 0 0 0,-1 0 0 0 0,0 0 1 0 0,-2 1 123 0 0,0 0 1 0 0,0 0-1 0 0,0 0 1 0 0,0 0-1 0 0,1 0 1 0 0,-1 1-1 0 0,0-1 1 0 0,-4 4-1 0 0,0 2-137 0 0,0-1 0 0 0,0 1 0 0 0,1 0 0 0 0,0 1 0 0 0,0 0 1 0 0,0 0-1 0 0,1 0 0 0 0,0 0 0 0 0,1 1 0 0 0,0 0 0 0 0,0 0 0 0 0,1 0 0 0 0,0 0 0 0 0,-2 14 0 0 0,2-8-1 0 0,-2 23 0 0 0,5-35 0 0 0,0-1 0 0 0,0 1 0 0 0,0-1 0 0 0,0 1 0 0 0,1-1 0 0 0,-1 1 0 0 0,1-1 0 0 0,-1 1 0 0 0,1-1 0 0 0,0 0 0 0 0,0 1 0 0 0,2 1 0 0 0,-2-2-99 0 0,0 0 0 0 0,1-1 0 0 0,-1 1-1 0 0,1-1 1 0 0,0 0 0 0 0,0 1 0 0 0,-1-1 0 0 0,1 0-1 0 0,0 0 1 0 0,0 0 0 0 0,0 0 0 0 0,0-1 0 0 0,0 1-1 0 0,0 0 1 0 0,0-1 0 0 0,1 1 0 0 0,-1-1 0 0 0,0 0 0 0 0,0 0-1 0 0,0 0 1 0 0,3 0 0 0 0,5-1-1334 0 0,0 0-1 0 0,0 0 1 0 0,10-4-1 0 0,-15 4 684 0 0,17-4-7407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8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63 7832 0 0,'2'-4'424'0'0,"0"0"-1"0"0,0-1 1 0 0,0 1 0 0 0,-1 0 0 0 0,1-1-1 0 0,0-6 1 0 0,5-14 5487 0 0,-47 124 1766 0 0,-59 159-7285 0 0,32-57-93 0 0,49-138-1672 0 0,-11 79 0 0 0,26-116-4156 0 0,3-4-1705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9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48 11520 0 0,'-18'-30'1248'0'0,"17"29"-956"0"0,1 0 0 0 0,-1 0 0 0 0,0-1 0 0 0,0 1 0 0 0,0 0 0 0 0,0 0 0 0 0,0 0 0 0 0,-1 0 0 0 0,1 0 0 0 0,0 0 0 0 0,0 0 0 0 0,-1 1 0 0 0,1-1 0 0 0,0 0 0 0 0,-1 1 0 0 0,1-1 0 0 0,0 1 0 0 0,-1-1 0 0 0,1 1 0 0 0,-1 0 0 0 0,1 0 0 0 0,-1-1 0 0 0,1 1 0 0 0,-1 0 0 0 0,-1 1 0 0 0,-2-1 31 0 0,1 0 0 0 0,-1 0 0 0 0,0 1 0 0 0,1 0 0 0 0,-1 0 0 0 0,1 0 1 0 0,-5 2-1 0 0,-4 4-248 0 0,1-1 0 0 0,0 2 0 0 0,0-1 0 0 0,1 2 0 0 0,-1 0 1 0 0,2 0-1 0 0,-19 21 0 0 0,15-14-81 0 0,1 1 1 0 0,1 0 0 0 0,1 1 0 0 0,-16 31-1 0 0,21-35 6 0 0,-7 24 0 0 0,12-34 0 0 0,-1 1 0 0 0,2 0 0 0 0,-1-1 0 0 0,0 1 0 0 0,1 0 0 0 0,0 0 0 0 0,0-1 0 0 0,0 1 0 0 0,2 6 0 0 0,-2-10 0 0 0,0 0 0 0 0,1 0 0 0 0,-1 0 0 0 0,1 0 0 0 0,-1 0 0 0 0,1 0 0 0 0,0 0 0 0 0,-1 0 0 0 0,1 0 0 0 0,0 0 0 0 0,0 0 0 0 0,-1-1 0 0 0,1 1 0 0 0,0 0 0 0 0,0-1 0 0 0,0 1 0 0 0,0 0 0 0 0,0-1 0 0 0,0 1 0 0 0,0-1 0 0 0,0 0 0 0 0,0 1 0 0 0,1-1 0 0 0,-1 0 0 0 0,0 1 0 0 0,0-1 0 0 0,0 0 0 0 0,0 0 0 0 0,2 0 0 0 0,0 0 0 0 0,-1 0 0 0 0,1-1 0 0 0,-1 1 0 0 0,0 0 0 0 0,1-1 0 0 0,-1 1 0 0 0,1-1 0 0 0,-1 0 0 0 0,0 0 0 0 0,1 0 0 0 0,-1 0 0 0 0,3-2 0 0 0,5-6 47 0 0,1 0 0 0 0,-1-1 0 0 0,0 0 0 0 0,-1-1 0 0 0,0 0 0 0 0,-1-1 0 0 0,7-12 0 0 0,55-87 2164 0 0,-70 110-2086 0 0,0 22-29 0 0,-2 3-225 0 0,-1 1 0 0 0,-1-1 0 0 0,-2 0 0 0 0,-12 36 0 0 0,16-53 117 0 0,-39 104-26 0 0,24-68 42 0 0,-19 72-1 0 0,33-87-3 0 0,3-28 2 0 0,0 0-1 0 0,0 0 1 0 0,0 0 0 0 0,0 1-1 0 0,0-1 1 0 0,0 0-1 0 0,0 0 1 0 0,0 0-1 0 0,0 1 1 0 0,0-1 0 0 0,0 0-1 0 0,0 0 1 0 0,0 0-1 0 0,0 1 1 0 0,0-1-1 0 0,0 0 1 0 0,0 0 0 0 0,0 0-1 0 0,0 0 1 0 0,0 1-1 0 0,0-1 1 0 0,0 0-1 0 0,1 0 1 0 0,-1 0 0 0 0,0 0-1 0 0,0 1 1 0 0,0-1-1 0 0,0 0 1 0 0,0 0-1 0 0,1 0 1 0 0,-1 0 0 0 0,0 0-1 0 0,0 0 1 0 0,0 0-1 0 0,0 1 1 0 0,1-1-1 0 0,-1 0 1 0 0,0 0 0 0 0,0 0-1 0 0,0 0 1 0 0,1 0-1 0 0,-1 0 1 0 0,0 0-1 0 0,0 0 1 0 0,0 0 0 0 0,0 0-1 0 0,1 0 1 0 0,-1 0-1 0 0,0 0 1 0 0,0 0-1 0 0,0 0 1 0 0,1 0 0 0 0,-1 0-1 0 0,0-1 1 0 0,0 1-1 0 0,1 0 1 0 0,5-4 302 0 0,5-5-180 0 0,-1 0 1 0 0,0 0-1 0 0,-1-1 1 0 0,10-13 0 0 0,29-47 582 0 0,-22 30-551 0 0,7-14-1576 0 0,-21 32-176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0:59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10 13592 0 0,'0'0'1230'0'0,"-1"-10"2450"0"0,-1 15-3542 0 0,0 0 0 0 0,1 1 0 0 0,-1-1 0 0 0,1 0 0 0 0,-1 6 0 0 0,-1 7-53 0 0,0-4-55 0 0,1 0 1 0 0,0 23-1 0 0,0-15 19 0 0,1 84 35 0 0,2-57 91 0 0,-1-46-130 0 0,0 1 0 0 0,1 0-1 0 0,-1-1 1 0 0,1 1 0 0 0,0 0 0 0 0,0-1-1 0 0,0 1 1 0 0,0-1 0 0 0,1 1 0 0 0,-1-1-1 0 0,1 0 1 0 0,3 5 0 0 0,-5-7-9 0 0,1-1 1 0 0,0 1-1 0 0,-1 0 1 0 0,1 0-1 0 0,0-1 0 0 0,0 1 1 0 0,0-1-1 0 0,0 1 1 0 0,-1 0-1 0 0,1-1 0 0 0,0 0 1 0 0,0 1-1 0 0,0-1 0 0 0,0 0 1 0 0,0 1-1 0 0,0-1 1 0 0,0 0-1 0 0,0 0 0 0 0,1 0 1 0 0,0 0 12 0 0,0 0-1 0 0,-1 0 1 0 0,1-1 0 0 0,-1 1 0 0 0,1-1 0 0 0,-1 0 0 0 0,1 1-1 0 0,-1-1 1 0 0,1 0 0 0 0,-1 0 0 0 0,0 0 0 0 0,1 0 0 0 0,-1 0-1 0 0,0 0 1 0 0,0 0 0 0 0,1-2 0 0 0,82-102 1314 0 0,-10 10-545 0 0,-59 78-535 0 0,-5 5 278 0 0,19-18-1 0 0,-29 30-559 0 0,1-1-1 0 0,-1 1 0 0 0,0-1 1 0 0,1 1-1 0 0,-1 0 0 0 0,0 0 1 0 0,1-1-1 0 0,-1 1 0 0 0,1 0 1 0 0,-1 0-1 0 0,1-1 0 0 0,-1 1 1 0 0,1 0-1 0 0,-1 0 0 0 0,0 0 1 0 0,1 0-1 0 0,-1 0 0 0 0,1 0 1 0 0,-1 0-1 0 0,1 0 0 0 0,-1 0 1 0 0,1 0-1 0 0,-1 0 0 0 0,1 0 1 0 0,-1 0-1 0 0,1 0 0 0 0,-1 0 1 0 0,1 0-1 0 0,-1 0 0 0 0,1 1 1 0 0,-1-1-1 0 0,1 1 1 0 0,0 0-1 0 0,0 0 0 0 0,0 0 0 0 0,0 0 0 0 0,0 1 0 0 0,0-1 0 0 0,0 0 1 0 0,-1 1-1 0 0,1-1 0 0 0,0 0 0 0 0,-1 1 0 0 0,1 1 0 0 0,1 4 0 0 0,-1 1 0 0 0,0-1 0 0 0,1 13-1 0 0,-13 181 2053 0 0,10-192-2040 0 0,0-4-18 0 0,1-3-16 0 0,0 0 0 0 0,-1-1 0 0 0,1 1 0 0 0,0 0 0 0 0,0-1 0 0 0,0 1 0 0 0,0 0 0 0 0,1-1 0 0 0,-1 1 0 0 0,0 0 1 0 0,1-1-1 0 0,-1 1 0 0 0,1 0 0 0 0,-1-1 0 0 0,1 1 0 0 0,0-1 0 0 0,2 4 0 0 0,-2-3-110 0 0,0 0 1 0 0,0 0 0 0 0,0 0-1 0 0,0 0 1 0 0,0 1 0 0 0,-1-1-1 0 0,1 3 1 0 0,0-3-56 0 0,-1 0-1 0 0,1 1 1 0 0,-1-1 0 0 0,1 0 0 0 0,0 0 0 0 0,0 0-1 0 0,0 0 1 0 0,2 3 0 0 0,-3-5-98 0 0,1 1 0 0 0,0-1-1 0 0,0 1 1 0 0,-1-1 0 0 0,1 1 0 0 0,0-1 0 0 0,0 0-1 0 0,-1 1 1 0 0,1-1 0 0 0,0 0 0 0 0,0 0 0 0 0,0 1 0 0 0,-1-1-1 0 0,1 0 1 0 0,0 0 0 0 0,0 0 0 0 0,0 0 0 0 0,0 0-1 0 0,0 0 1 0 0,-1 0 0 0 0,1-1 0 0 0,0 1 0 0 0,0 0-1 0 0,0 0 1 0 0,-1-1 0 0 0,1 1 0 0 0,0 0 0 0 0,1-1 0 0 0,12-6-6715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00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1 168 11976 0 0,'0'0'1082'0'0,"9"2"-868"0"0,-5-2 69 0 0,-1-1 1 0 0,1 1 0 0 0,0-1-1 0 0,-1 0 1 0 0,1 0 0 0 0,-1-1 0 0 0,0 1-1 0 0,1-1 1 0 0,-1 1 0 0 0,0-1-1 0 0,5-4 1 0 0,1-1 959 0 0,0 0 0 0 0,11-13 0 0 0,-16 15-964 0 0,1-1 0 0 0,-1 0-1 0 0,0 0 1 0 0,-1 0 0 0 0,1 0 0 0 0,-1-1 0 0 0,0 1 0 0 0,-1-1 0 0 0,0 0 0 0 0,3-11 0 0 0,-5 17-236 0 0,0 0 0 0 0,0-1 1 0 0,0 1-1 0 0,0-1 0 0 0,0 1 0 0 0,0-1 1 0 0,-1 1-1 0 0,1 0 0 0 0,0-1 1 0 0,-1 1-1 0 0,1-1 0 0 0,-1 1 1 0 0,1 0-1 0 0,-1 0 0 0 0,0-1 1 0 0,1 1-1 0 0,-1 0 0 0 0,0 0 0 0 0,0 0 1 0 0,0 0-1 0 0,0 0 0 0 0,0 0 1 0 0,0 0-1 0 0,0 0 0 0 0,0 0 1 0 0,0 0-1 0 0,-1 0 0 0 0,1 1 1 0 0,0-1-1 0 0,-1 0 0 0 0,1 1 0 0 0,0 0 1 0 0,-1-1-1 0 0,1 1 0 0 0,0 0 1 0 0,-1-1-1 0 0,1 1 0 0 0,-1 0 1 0 0,1 0-1 0 0,-1 0 0 0 0,1 0 1 0 0,0 0-1 0 0,-1 1 0 0 0,1-1 0 0 0,-1 0 1 0 0,1 1-1 0 0,0-1 0 0 0,-1 1 1 0 0,1-1-1 0 0,0 1 0 0 0,-2 0 1 0 0,-5 6 48 0 0,0-1 1 0 0,1 1-1 0 0,0 0 1 0 0,0 1 0 0 0,1 0-1 0 0,-10 15 1 0 0,12-18-149 0 0,2 1 0 0 0,-1-1 1 0 0,0 0-1 0 0,1 1 0 0 0,0 0 0 0 0,1 0 0 0 0,-1-1 0 0 0,1 1 1 0 0,0 0-1 0 0,0 0 0 0 0,1 0 0 0 0,0 11 0 0 0,0-16 62 0 0,0 0 0 0 0,1 0 1 0 0,-1 0-1 0 0,0 1 0 0 0,0-1 0 0 0,1 0 0 0 0,-1 0 0 0 0,1 0 0 0 0,-1 0 1 0 0,1 0-1 0 0,0 1 0 0 0,-1-1 0 0 0,1 0 0 0 0,0 0 0 0 0,0-1 0 0 0,-1 1 1 0 0,1 0-1 0 0,0 0 0 0 0,0 0 0 0 0,0 0 0 0 0,0-1 0 0 0,1 2 0 0 0,1-1-106 0 0,-1-1-1 0 0,0 1 1 0 0,1 0-1 0 0,-1-1 0 0 0,0 1 1 0 0,1-1-1 0 0,-1 0 1 0 0,0 0-1 0 0,1 0 0 0 0,4-1 1 0 0,1 0-723 0 0,1-1 1 0 0,-1 0-1 0 0,1 0 0 0 0,-1-1 1 0 0,11-5-1 0 0,57-24-5107 0 0,-49 17 3882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00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5528 0 0,'5'0'13113'0'0,"-14"9"-9493"0"0,4-10-2826 0 0,0 1 503 0 0,3 9-698 0 0,2-8-501 0 0,1 1-1 0 0,-1-1 0 0 0,1 1 1 0 0,0-1-1 0 0,0 0 0 0 0,0 1 1 0 0,-1-1-1 0 0,1 0 0 0 0,1 0 1 0 0,-1 0-1 0 0,0 0 0 0 0,0 0 1 0 0,0 0-1 0 0,3 2 0 0 0,20 12 1107 0 0,-20-14-1160 0 0,-1 0 0 0 0,0 1 0 0 0,0-1-1 0 0,-1 1 1 0 0,1-1 0 0 0,0 1 0 0 0,0 0 0 0 0,-1 0 0 0 0,1 0-1 0 0,-1 1 1 0 0,0-1 0 0 0,0 0 0 0 0,0 1 0 0 0,0 0 0 0 0,0-1-1 0 0,0 1 1 0 0,-1 0 0 0 0,1 0 0 0 0,-1 0 0 0 0,0 0-1 0 0,0 0 1 0 0,2 5 0 0 0,-3-4 4 0 0,0-1 0 0 0,0 1 0 0 0,0 0 0 0 0,0-1 0 0 0,0 1 0 0 0,0-1 0 0 0,-1 1 0 0 0,0 0 0 0 0,0-1 0 0 0,0 1 0 0 0,0-1 0 0 0,-1 0 0 0 0,1 1 0 0 0,-1-1 0 0 0,0 0 0 0 0,1 0 0 0 0,-2 0 0 0 0,1 0 0 0 0,0 0 0 0 0,-4 2 0 0 0,1 1-552 0 0,-1-1 1 0 0,1-1-1 0 0,-1 1 0 0 0,-11 5 0 0 0,11-7-450 0 0,1 0 1 0 0,-1-1-1 0 0,1 0 0 0 0,-1 0 0 0 0,0-1 0 0 0,-7 2 0 0 0,-5-1-7833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01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69 199 10592 0 0,'0'0'818'0'0,"1"-10"-359"0"0,0 3 265 0 0,1-1 0 0 0,0 1 0 0 0,0-1 1 0 0,0 1-1 0 0,1 0 0 0 0,0 0 0 0 0,5-9 0 0 0,14-27 589 0 0,-18 32-692 0 0,1 1-1 0 0,0 0 0 0 0,1 0 0 0 0,0 1 0 0 0,11-13 1 0 0,-16 21-546 0 0,-1 1 1 0 0,0-1-1 0 0,0 1 1 0 0,1 0-1 0 0,-1-1 1 0 0,1 1-1 0 0,-1 0 1 0 0,0-1-1 0 0,1 1 1 0 0,-1 0-1 0 0,1-1 1 0 0,-1 1-1 0 0,1 0 1 0 0,-1 0-1 0 0,0-1 1 0 0,1 1-1 0 0,-1 0 1 0 0,1 0-1 0 0,-1 0 1 0 0,1 0-1 0 0,0 0 1 0 0,-1 0-1 0 0,1 0 1 0 0,-1 0-1 0 0,1 0 1 0 0,-1 0-1 0 0,1 0 1 0 0,0 0-1 0 0,0 1 9 0 0,0 0-1 0 0,0 0 0 0 0,0 0 1 0 0,1 0-1 0 0,-1 0 1 0 0,0 0-1 0 0,0 0 1 0 0,-1 0-1 0 0,3 3 1 0 0,0 2-26 0 0,0 1 1 0 0,-1 0 0 0 0,0 0-1 0 0,0 0 1 0 0,0 0 0 0 0,-1 1-1 0 0,0-1 1 0 0,0 0 0 0 0,-1 10 0 0 0,0-11-40 0 0,3 100 59 0 0,-15 154-1 0 0,0-147-20 0 0,12-111-113 0 0,-1 11-596 0 0,-1 0 0 0 0,0 0 0 0 0,-1-1 0 0 0,-5 16 0 0 0,5-23-1012 0 0</inkml:trace>
  <inkml:trace contextRef="#ctx0" brushRef="#br0" timeOffset="1">1 494 10592 0 0,'0'0'1434'0'0,"9"-12"5006"0"0,-6 8-6139 0 0,0 0 1 0 0,0 1-1 0 0,1-1 0 0 0,0 0 0 0 0,0 1 1 0 0,0 0-1 0 0,0 0 0 0 0,0 0 1 0 0,0 0-1 0 0,1 1 0 0 0,0 0 0 0 0,8-4 1 0 0,5 1 599 0 0,0 0 1 0 0,20-3-1 0 0,-29 6-1543 0 0,0 0 1 0 0,16-7-1 0 0,-6 4-433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01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108 190 7832 0 0,'-8'17'696'0'0,"6"-4"-560"0"0,-5-1-136 0 0,2 6 0 0 0,-3 0 2112 0 0,-2 1 384 0 0,2-1 88 0 0,3 2 7 0 0,-3-4-1775 0 0,-1-2-360 0 0,1 4-72 0 0,-2-4-8 0 0,5 4-640 0 0,0-5-128 0 0,-1 2-24 0 0,3-5-7391 0 0</inkml:trace>
  <inkml:trace contextRef="#ctx0" brushRef="#br0" timeOffset="1">202 0 11024 0 0,'0'0'1200'0'0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01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7832 0 0,'-1'1'356'0'0,"-9"10"-88"0"0,-45 52 3872 0 0,43-50-2647 0 0,-1 1 0 0 0,2 1 0 0 0,0 0 1 0 0,1 0-1 0 0,0 1 0 0 0,1 1 1 0 0,-7 20-1 0 0,15-36-1430 0 0,1 0-1 0 0,-1-1 1 0 0,1 1 0 0 0,-1 0-1 0 0,1 0 1 0 0,0 0 0 0 0,-1 0-1 0 0,1 0 1 0 0,0 0 0 0 0,0 0 0 0 0,0 0-1 0 0,0 0 1 0 0,0 0 0 0 0,0 1-1 0 0,0-1 1 0 0,0 0 0 0 0,0 0-1 0 0,1 0 1 0 0,-1 0 0 0 0,0 0-1 0 0,1-1 1 0 0,-1 1 0 0 0,1 0-1 0 0,-1 0 1 0 0,1 0 0 0 0,-1 0 0 0 0,1 0-1 0 0,-1 0 1 0 0,1-1 0 0 0,0 1-1 0 0,0 0 1 0 0,-1 0 0 0 0,1-1-1 0 0,0 1 1 0 0,0-1 0 0 0,0 1-1 0 0,0-1 1 0 0,-1 1 0 0 0,1-1 0 0 0,0 1-1 0 0,0-1 1 0 0,0 0 0 0 0,0 0-1 0 0,0 1 1 0 0,0-1 0 0 0,0 0-1 0 0,0 0 1 0 0,0 0 0 0 0,2 0-1 0 0,2 0-47 0 0,0 0-1 0 0,0 0 0 0 0,0-1 0 0 0,0 0 0 0 0,0 0 0 0 0,-1 0 0 0 0,1 0 1 0 0,0-1-1 0 0,4-2 0 0 0,-5 2 9 0 0,0-1 0 0 0,0 1 1 0 0,-1-1-1 0 0,1 0 0 0 0,-1 0 1 0 0,1-1-1 0 0,-1 1 0 0 0,4-7 1 0 0,18-33-1106 0 0,-13 22-1623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02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0 219 19351 0 0,'1'-4'341'0'0,"0"-1"0"0"0,0 0-1 0 0,0 1 1 0 0,1-1-1 0 0,-1 1 1 0 0,1 0-1 0 0,0-1 1 0 0,0 1 0 0 0,6-7-1 0 0,6-16 1534 0 0,-10 18-1443 0 0,3-9 701 0 0,12-21 1 0 0,-18 38-976 0 0,2 16-74 0 0,0 26-189 0 0,-2-27 28 0 0,3 23 1 0 0,-3-34 93 0 0,-1-1 0 0 0,1 1 0 0 0,0 0-1 0 0,0-1 1 0 0,0 1 0 0 0,0-1 0 0 0,0 1 0 0 0,1-1 0 0 0,-1 0 0 0 0,1 1 0 0 0,-1-1 0 0 0,1 0 0 0 0,0 0 0 0 0,0 0 0 0 0,0 0-1 0 0,0 0 1 0 0,0-1 0 0 0,4 3 0 0 0,-4-3-23 0 0,0 0 0 0 0,0 0-1 0 0,0-1 1 0 0,0 0 0 0 0,0 1-1 0 0,0-1 1 0 0,0 0 0 0 0,1 0-1 0 0,-1 0 1 0 0,0 0 0 0 0,0 0-1 0 0,0 0 1 0 0,0-1 0 0 0,0 1-1 0 0,0-1 1 0 0,0 1 0 0 0,0-1-1 0 0,0 0 1 0 0,-1 0 0 0 0,1 0-1 0 0,0 0 1 0 0,0 0 0 0 0,0 0-1 0 0,-1 0 1 0 0,3-3 0 0 0,11-11-195 0 0,0-1-1 0 0,-1 0 1 0 0,-1 0 0 0 0,0-2-1 0 0,17-32 1 0 0,6-8-4948 0 0,-16 32 2871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3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98 21191 0 0,'0'0'64'0'0,"-1"0"0"0"0,1 0 0 0 0,0 0 0 0 0,0 0 0 0 0,-1 1 0 0 0,1-1 0 0 0,0 0 0 0 0,0 0 0 0 0,-1 0 0 0 0,1 0 0 0 0,0 0 0 0 0,0 0 0 0 0,-1 0 0 0 0,1 0 0 0 0,0 0 0 0 0,0-1 0 0 0,-1 1 0 0 0,1 0 0 0 0,0 0 0 0 0,0 0 0 0 0,-1 0 0 0 0,1 0 0 0 0,0 0 0 0 0,0 0 1 0 0,0-1-1 0 0,-1 1 0 0 0,1 0 0 0 0,0 0 0 0 0,0 0 0 0 0,0 0 0 0 0,-1-1 0 0 0,1 1 0 0 0,0 0 0 0 0,7-6 288 0 0,17-3-183 0 0,24-2 666 0 0,77-7 1 0 0,-51 9-821 0 0,-60 6-107 0 0,24-6-1 0 0,-32 7-312 0 0,-1 1 0 0 0,0-2 0 0 0,0 1 0 0 0,0 0 0 0 0,0-1 0 0 0,0 0 0 0 0,6-5 0 0 0,-5 1-1250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02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21191 0 0,'0'0'1606'0'0,"-1"0"-1085"0"0,-4 1-340 0 0,4-1-130 0 0,0 0 0 0 0,0 0 0 0 0,0 1 0 0 0,0-1 0 0 0,0 0 0 0 0,0 1 0 0 0,0-1 0 0 0,0 1 0 0 0,0-1 0 0 0,0 1-1 0 0,1 0 1 0 0,-1-1 0 0 0,0 1 0 0 0,0 0 0 0 0,1 0 0 0 0,-1-1 0 0 0,0 1 0 0 0,1 0 0 0 0,-1 0 0 0 0,1 0 0 0 0,-1 0 0 0 0,1 0 0 0 0,-1 0 0 0 0,1 0-1 0 0,0 0 1 0 0,-1 0 0 0 0,1 0 0 0 0,0 0 0 0 0,0 0 0 0 0,0 0 0 0 0,0 0 0 0 0,0 0 0 0 0,0 0 0 0 0,0 0 0 0 0,0 1 0 0 0,1 3 323 0 0,0 0 0 0 0,1-1 1 0 0,-1 0-1 0 0,1 1 1 0 0,4 6-1 0 0,-4-6-290 0 0,4 6 26 0 0,-1 0 1 0 0,0 1-1 0 0,6 23 0 0 0,-10-30-71 0 0,0 1-1 0 0,0-1 0 0 0,-1 1 0 0 0,0 0 0 0 0,0-1 0 0 0,0 1 0 0 0,-1-1 0 0 0,0 1 0 0 0,0-1 1 0 0,0 0-1 0 0,-4 9 0 0 0,4-10-67 0 0,-1 0 1 0 0,1-1 0 0 0,-1 1-1 0 0,0-1 1 0 0,0 1-1 0 0,-1-1 1 0 0,1 0 0 0 0,-1 1-1 0 0,0-1 1 0 0,1-1-1 0 0,-1 1 1 0 0,0 0-1 0 0,-1-1 1 0 0,-3 3 0 0 0,-20 7-8385 0 0,13-9-78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04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18 14368 0 0,'-12'-5'1097'0'0,"3"-2"-898"0"0,3 2 2372 0 0,11 6-2426 0 0,-1 0-1 0 0,1 0 1 0 0,-1 1-1 0 0,1 0 0 0 0,-1-1 1 0 0,0 2-1 0 0,0-1 0 0 0,0 0 1 0 0,6 6-1 0 0,5 2 128 0 0,179 91 314 0 0,51 33-236 0 0,-86-44-102 0 0,-56-35-16 0 0,-11-3 232 0 0,134 56 0 0 0,-177-89-328 0 0,201 83 735 0 0,-144-59-614 0 0,-87-37-157 0 0,1-1-1 0 0,0 0 0 0 0,31 3 1 0 0,-48-8-14 0 0,-1 0 0 0 0,1 0 0 0 0,-1 0 0 0 0,1 0 0 0 0,-1 0 0 0 0,1 0 0 0 0,-1-1 0 0 0,1 1 0 0 0,-1-1 0 0 0,0 0 0 0 0,1 0 0 0 0,-1 0 0 0 0,0 0 0 0 0,0 0 0 0 0,1 0 0 0 0,-1-1 0 0 0,0 1 0 0 0,0-1 0 0 0,2-1 0 0 0,-3 1-36 0 0,0 0 1 0 0,0 1 0 0 0,0-1-1 0 0,0 0 1 0 0,0 0 0 0 0,0 0-1 0 0,0 1 1 0 0,0-1 0 0 0,-1 0-1 0 0,1 0 1 0 0,-1 0 0 0 0,0 0-1 0 0,1 0 1 0 0,-1 0 0 0 0,0 0-1 0 0,0-1 1 0 0,0 1 0 0 0,-1 0-1 0 0,1 0 1 0 0,0 0 0 0 0,-1 0-1 0 0,1 0 1 0 0,-2-3 0 0 0,-7-17 101 0 0,-1 1-1 0 0,-1 0 1 0 0,-1 0 0 0 0,0 1 0 0 0,-23-27 0 0 0,-88-93 70 0 0,106 123-142 0 0,15 13-48 0 0,12 13-43 0 0,1-1-24 0 0,1 0 0 0 0,0-1 0 0 0,0-1-1 0 0,26 11 1 0 0,118 34-51 0 0,-104-36 31 0 0,-23-7 38 0 0,56 19-64 0 0,-73-22 71 0 0,0 1 0 0 0,0 0 1 0 0,0 0-1 0 0,17 13 0 0 0,-27-17 20 0 0,0 0 0 0 0,0-1 1 0 0,-1 1-1 0 0,1 0 0 0 0,0 0 0 0 0,-1 0 0 0 0,0 0 0 0 0,1 1 0 0 0,-1-1 1 0 0,0 0-1 0 0,0 1 0 0 0,0-1 0 0 0,0 0 0 0 0,-1 1 0 0 0,1-1 0 0 0,-1 1 1 0 0,1-1-1 0 0,-1 1 0 0 0,0-1 0 0 0,0 1 0 0 0,0 0 0 0 0,0-1 0 0 0,-1 1 1 0 0,1-1-1 0 0,-1 1 0 0 0,1-1 0 0 0,-1 1 0 0 0,0-1 0 0 0,-2 3 0 0 0,-2 8 63 0 0,-1-1 0 0 0,-1 1-1 0 0,0-1 1 0 0,-10 11-1 0 0,13-17-64 0 0,-18 22-164 0 0,-1-2 1 0 0,-31 29-1 0 0,0-1-20 0 0,28-29 392 0 0,-31 24-1 0 0,6-6-290 0 0,47-39-524 0 0,0 1 1 0 0,0-1-1 0 0,-6 10 0 0 0,0-1-5863 0 0,2-3-1804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44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85 105 1840 0 0,'-18'0'-877'0'0,"-6"-3"4626"0"0,21 2-2947 0 0,0 0-1 0 0,0 0 0 0 0,0-1 1 0 0,0 1-1 0 0,1-1 1 0 0,-1 1-1 0 0,0-1 0 0 0,0 0 1 0 0,1 0-1 0 0,-4-4 1 0 0,-2-5 3003 0 0,8 10-3679 0 0,0 1 0 0 0,0 0 0 0 0,0-1 0 0 0,0 1 0 0 0,0 0 0 0 0,0 0 0 0 0,0-1 0 0 0,0 1 0 0 0,0 0 0 0 0,0-1 0 0 0,1 1 0 0 0,-1 0 1 0 0,0 0-1 0 0,0-1 0 0 0,0 1 0 0 0,0 0 0 0 0,1 0 0 0 0,-1-1 0 0 0,0 1 0 0 0,0 0 0 0 0,1 0 0 0 0,-1 0 0 0 0,0-1 0 0 0,0 1 0 0 0,1 0 0 0 0,-1 0 0 0 0,0 0 0 0 0,0 0 0 0 0,1 0 0 0 0,-1 0 0 0 0,0 0 0 0 0,1-1 0 0 0,-1 1 0 0 0,0 0 1 0 0,0 0-1 0 0,1 0 0 0 0,-1 0 0 0 0,1 0 0 0 0,47-12 1496 0 0,31-1-728 0 0,-58 11-885 0 0,36-2 67 0 0,222-18 818 0 0,-260 20-799 0 0,9-1 31 0 0,-1 1 0 0 0,1 1 0 0 0,29 3 0 0 0,48 13-245 0 0,-42-5 118 0 0,81 4 119 0 0,31 15 142 0 0,32 3-46 0 0,-20 0 104 0 0,-120-20 21 0 0,99 6 0 0 0,-28-5 22 0 0,-69-8-299 0 0,127-6-1 0 0,-66-3 56 0 0,136-1 107 0 0,-203 3-152 0 0,117 7 242 0 0,-36-1-273 0 0,205 0 527 0 0,18-8-343 0 0,-123-2-71 0 0,-66 0-77 0 0,235-10 107 0 0,-301 11-160 0 0,715-14 600 0 0,-626 15-411 0 0,-104 1-114 0 0,83 0 265 0 0,-75-4 16 0 0,58 7 412 0 0,-161 0-792 0 0,0 1 0 0 0,9-7 0 0 0,-11 5-5 0 0,1 0 0 0 0,-1 1 1 0 0,1-1-1 0 0,0 1 0 0 0,-1-1 0 0 0,1 0 0 0 0,-1 0 0 0 0,0 1 1 0 0,1-1-1 0 0,-1 0 0 0 0,0 0 0 0 0,1 0 0 0 0,-1 1 1 0 0,0-1-1 0 0,0 0 0 0 0,0 0 0 0 0,1 0 0 0 0,-1 0 1 0 0,0 0-1 0 0,0 0 0 0 0,-1 0 0 0 0,-1-19-337 0 0,1 17 146 0 0,4-11-3224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52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19 3224 0 0,'-9'-5'7396'0'0,"4"-3"-906"0"0,8 7-6196 0 0,-1 0-155 0 0,1 0 0 0 0,0 0 0 0 0,-1 1-1 0 0,1-1 1 0 0,0 1 0 0 0,-1-1 0 0 0,1 1 0 0 0,0 0 0 0 0,0 0-1 0 0,-1 0 1 0 0,4 1 0 0 0,86 10 553 0 0,124-2 0 0 0,162-4 73 0 0,-109 11-689 0 0,-26-3-65 0 0,-187-11 32 0 0,61 3 176 0 0,77 2 563 0 0,25 1-42 0 0,3 0-687 0 0,-44-2 179 0 0,41 0 122 0 0,-86-6-2 0 0,36-3 40 0 0,-132 2-258 0 0,91-7 426 0 0,64-6 552 0 0,-184 15-986 0 0,1 0 0 0 0,0 0-1 0 0,0 1 1 0 0,15 4 0 0 0,-16-3 120 0 0,1 0 0 0 0,0-1 0 0 0,-1-1 0 0 0,17 2 0 0 0,-21-2 305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0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79 183 9960 0 0,'-3'-15'726'0'0,"1"0"0"0"0,0 1 1 0 0,2-1-1 0 0,1-29 1 0 0,0 7 2320 0 0,1 6-609 0 0,1 20 4596 0 0,-2 33-6533 0 0,0 0-1 0 0,-4 42 1 0 0,-12 44-597 0 0,6-54 162 0 0,-10 61-132 0 0,-15 132 1356 0 0,34-243-1693 0 0,0 1-1 0 0,0 0 1 0 0,0 0-1 0 0,0 0 1 0 0,1-1-1 0 0,0 1 1 0 0,0 0-1 0 0,0-1 1 0 0,0 1-1 0 0,5 8 1 0 0,0-7-1135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0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17 128 4608 0 0,'-1'0'135'0'0,"0"0"0"0"0,0 0 0 0 0,1 0 0 0 0,-1 0 1 0 0,0 0-1 0 0,0-1 0 0 0,1 1 0 0 0,-1 0 0 0 0,0 0 0 0 0,1 0 0 0 0,-1-1 0 0 0,0 1 1 0 0,1-1-1 0 0,-2 0 482 0 0,1 0-134 0 0,1 1-1 0 0,-1-1 0 0 0,1 0 1 0 0,-1 1-1 0 0,1-1 0 0 0,0 1 1 0 0,-1-1-1 0 0,1 0 0 0 0,0 0 1 0 0,0 1-1 0 0,0-1 1 0 0,0 0-1 0 0,-1 1 0 0 0,1-1 1 0 0,0 0-1 0 0,0 0 0 0 0,0 1 1 0 0,1-2-1 0 0,4-16 7705 0 0,1 9-8755 0 0,1 2 1081 0 0,1 0 0 0 0,0 1 1 0 0,0 0-1 0 0,0 0 0 0 0,1 1 0 0 0,9-5 1 0 0,0 1-59 0 0,1 2 1 0 0,20-7-1 0 0,-35 13-413 0 0,0 0 0 0 0,0 0 0 0 0,0 0 0 0 0,0 1 0 0 0,0-1-1 0 0,1 1 1 0 0,6 0 0 0 0,-11 0-39 0 0,1 1 1 0 0,0-1-1 0 0,-1 0 0 0 0,1 0 1 0 0,-1 1-1 0 0,1-1 0 0 0,-1 0 1 0 0,1 1-1 0 0,-1-1 1 0 0,1 0-1 0 0,-1 1 0 0 0,0-1 1 0 0,1 1-1 0 0,-1-1 0 0 0,0 1 1 0 0,1-1-1 0 0,-1 1 0 0 0,0-1 1 0 0,1 1-1 0 0,-1-1 0 0 0,0 1 1 0 0,0 0-1 0 0,0-1 0 0 0,1 1 1 0 0,-1-1-1 0 0,0 1 0 0 0,0-1 1 0 0,0 1-1 0 0,0 0 0 0 0,0-1 1 0 0,0 1-1 0 0,0-1 0 0 0,0 1 1 0 0,-1 0-1 0 0,1-1 0 0 0,0 1 1 0 0,0 0-1 0 0,-1 0 5 0 0,-1 9 4 0 0,-1 0-1 0 0,0-1 1 0 0,-1 1 0 0 0,0-1 0 0 0,0 0-1 0 0,-1 0 1 0 0,0 0 0 0 0,-8 10 0 0 0,-2 4-1 0 0,-6 1 1 0 0,18-22-8 0 0,0 1-1 0 0,1-1 1 0 0,-1 1-1 0 0,1 0 0 0 0,0 0 1 0 0,0 0-1 0 0,0 0 1 0 0,0 0-1 0 0,0 0 1 0 0,1 1-1 0 0,-2 3 0 0 0,3-7-2 0 0,0 1-1 0 0,0-1 0 0 0,0 1 0 0 0,-1-1 1 0 0,1 1-1 0 0,0-1 0 0 0,0 1 0 0 0,0 0 1 0 0,0-1-1 0 0,0 1 0 0 0,0-1 0 0 0,1 1 0 0 0,-1-1 1 0 0,0 1-1 0 0,0-1 0 0 0,0 1 0 0 0,0-1 1 0 0,1 1-1 0 0,-1-1 0 0 0,0 1 0 0 0,0-1 1 0 0,1 1-1 0 0,-1-1 0 0 0,0 0 0 0 0,1 1 0 0 0,-1-1 1 0 0,1 1-1 0 0,-1-1 0 0 0,0 0 0 0 0,1 1 1 0 0,-1-1-1 0 0,1 0 0 0 0,-1 0 0 0 0,1 1 1 0 0,-1-1-1 0 0,1 0 0 0 0,-1 0 0 0 0,1 0 1 0 0,-1 0-1 0 0,1 1 0 0 0,0-1 0 0 0,0 0 1 0 0,10 3 45 0 0,0-1 0 0 0,0-1 0 0 0,0 0-1 0 0,1 0 1 0 0,14-1 0 0 0,12 0 130 0 0,-29 1-105 0 0,0-1-1 0 0,0 2 1 0 0,0-1 0 0 0,0 1 0 0 0,0 1-1 0 0,0-1 1 0 0,13 7 0 0 0,-19-7-59 0 0,-1-1 1 0 0,1 1-1 0 0,0 0 1 0 0,-1 0 0 0 0,0 0-1 0 0,1 0 1 0 0,-1 0-1 0 0,0 0 1 0 0,0 0-1 0 0,0 1 1 0 0,-1-1-1 0 0,1 1 1 0 0,-1 0-1 0 0,1-1 1 0 0,-1 1-1 0 0,0 0 1 0 0,0 0-1 0 0,0 0 1 0 0,0 0-1 0 0,0 0 1 0 0,-1 0-1 0 0,1 0 1 0 0,-1 0-1 0 0,0 0 1 0 0,0 0-1 0 0,-1 5 1 0 0,0 0 1 0 0,0-1 0 0 0,-1 0 0 0 0,1 0 1 0 0,-2 1-1 0 0,1-2 0 0 0,-1 1 0 0 0,0 0 1 0 0,0 0-1 0 0,-7 8 0 0 0,-4 4 125 0 0,-26 28 0 0 0,5-7 102 0 0,34-38-305 0 0,-76 91-936 0 0,51-63-1942 0 0,-2-1-3556 0 0,3-3-2565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1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0 8752 0 0,'0'0'793'0'0,"0"18"6215"0"0,-7 99-3379 0 0,-24 57-3244 0 0,20-129-186 0 0,-2 0 0 0 0,-2-1 0 0 0,-33 67 0 0 0,45-105-131 0 0,-16 28 337 0 0,17-32-330 0 0,0 1-1 0 0,1-1 1 0 0,-1 1 0 0 0,0-1 0 0 0,-1 0-1 0 0,1 0 1 0 0,0 0 0 0 0,-1 0 0 0 0,-4 3-1 0 0,7-5-46 0 0,-1 0 0 0 0,0 1-1 0 0,1-1 1 0 0,-1 0 0 0 0,1 0-1 0 0,-1 0 1 0 0,0 0-1 0 0,1 0 1 0 0,-1 0 0 0 0,0 0-1 0 0,1 0 1 0 0,-1 0 0 0 0,0 0-1 0 0,1 0 1 0 0,-1 0 0 0 0,0 0-1 0 0,1 0 1 0 0,-1-1 0 0 0,0 1-1 0 0,1 0 1 0 0,-1 0-1 0 0,1-1 1 0 0,-1 1 0 0 0,0-1-1 0 0,-1-1 26 0 0,1 1 0 0 0,-1 0 0 0 0,1-1 0 0 0,0 0-1 0 0,0 1 1 0 0,0-1 0 0 0,0 0 0 0 0,-1-2 0 0 0,-2-4 126 0 0,1 0 0 0 0,-3-15 0 0 0,6 23-179 0 0,-5-23 154 0 0,2 0 0 0 0,0 1-1 0 0,2-1 1 0 0,1-29 0 0 0,15-92 633 0 0,-14 133-681 0 0,1 0-1 0 0,0 1 0 0 0,1-1 1 0 0,0 1-1 0 0,1 0 0 0 0,0 0 1 0 0,1 0-1 0 0,0 0 0 0 0,0 1 1 0 0,1 0-1 0 0,0 0 0 0 0,0 0 1 0 0,1 1-1 0 0,1 0 0 0 0,-1 0 1 0 0,1 1-1 0 0,0 0 0 0 0,1 0 1 0 0,0 1-1 0 0,0 0 0 0 0,0 0 0 0 0,1 1 1 0 0,0 1-1 0 0,0-1 0 0 0,13-3 1 0 0,-11 5-8 0 0,-1 0 0 0 0,1 1 0 0 0,0 0-1 0 0,0 0 1 0 0,-1 1 0 0 0,1 1 0 0 0,0 0 0 0 0,13 2 0 0 0,-22-1-82 0 0,1-1 1 0 0,-1 1-1 0 0,1 0 1 0 0,-1 1-1 0 0,0-1 0 0 0,1 0 1 0 0,-1 1-1 0 0,0 0 0 0 0,0 0 1 0 0,0 0-1 0 0,-1 0 0 0 0,1 0 1 0 0,0 0-1 0 0,-1 1 0 0 0,1-1 1 0 0,-1 1-1 0 0,4 5 0 0 0,-5-5 0 0 0,1-1 0 0 0,-1 1 0 0 0,0 0-1 0 0,0-1 1 0 0,0 1 0 0 0,-1 0-1 0 0,1 0 1 0 0,-1 0 0 0 0,1 0 0 0 0,-1-1-1 0 0,0 1 1 0 0,0 0 0 0 0,0 0 0 0 0,-1 0-1 0 0,1 0 1 0 0,-1 0 0 0 0,1-1-1 0 0,-1 1 1 0 0,0 0 0 0 0,0 0 0 0 0,0-1-1 0 0,-3 5 1 0 0,0 2 10 0 0,-2 0-1 0 0,1 0 1 0 0,-1 0-1 0 0,0-1 1 0 0,-1 0-1 0 0,0 0 1 0 0,-14 11-1 0 0,11-12-227 0 0,0 0-1 0 0,0-2 1 0 0,-1 1-1 0 0,0-1 1 0 0,0-1-1 0 0,0 0 1 0 0,-1 0-1 0 0,1-1 1 0 0,-1-1-1 0 0,0 0 1 0 0,0-1-1 0 0,0 0 1 0 0,0 0-1 0 0,0-1 1 0 0,0-1-1 0 0,-24-4 1 0 0,33 4 14 0 0,1 1-133 0 0,-1-1 0 0 0,0 0-1 0 0,1 1 1 0 0,-1-1 0 0 0,1 0 0 0 0,-1 0-1 0 0,-4-3 1 0 0,-4-3-1179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1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0 17503 0 0,'0'0'1759'0'0,"-9"2"-1458"0"0,-5 3 269 0 0,-1 1-1 0 0,1 0 0 0 0,0 1 0 0 0,0 1 0 0 0,1 0 0 0 0,0 1 0 0 0,0 0 0 0 0,1 1 1 0 0,-19 19-1 0 0,24-21-513 0 0,0 0 1 0 0,1 0-1 0 0,-1 1 1 0 0,2 0-1 0 0,-1 0 1 0 0,1 0-1 0 0,0 1 1 0 0,1-1-1 0 0,1 1 1 0 0,-1 1 0 0 0,1-1-1 0 0,1 0 1 0 0,0 1-1 0 0,0-1 1 0 0,1 13-1 0 0,1-19-23 0 0,0-1 0 0 0,0 1 0 0 0,1-1 0 0 0,0 1 0 0 0,-1-1 0 0 0,1 1 0 0 0,1-1 0 0 0,1 5 0 0 0,-3-7-22 0 0,1 0 1 0 0,-1 0-1 0 0,1 0 0 0 0,0 0 0 0 0,-1 0 1 0 0,1 0-1 0 0,0 0 0 0 0,-1 0 1 0 0,1-1-1 0 0,0 1 0 0 0,0 0 0 0 0,0-1 1 0 0,0 1-1 0 0,0 0 0 0 0,0-1 1 0 0,0 1-1 0 0,0-1 0 0 0,0 1 0 0 0,0-1 1 0 0,0 0-1 0 0,0 1 0 0 0,0-1 1 0 0,0 0-1 0 0,0 0 0 0 0,0 0 0 0 0,1 0 1 0 0,-1 0-1 0 0,0 0 0 0 0,0 0 1 0 0,2 0-1 0 0,5-3 27 0 0,0 0 0 0 0,0 0 0 0 0,0 0 1 0 0,0-1-1 0 0,0-1 0 0 0,-1 1 0 0 0,0-1 1 0 0,13-11-1 0 0,-3 0-119 0 0,-1 0 0 0 0,16-21 0 0 0,29-47-1810 0 0,-26 26-2679 0 0,-23 35-3012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2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17 181 7368 0 0,'-2'14'784'0'0,"-5"35"7135"0"0,5 0-3508 0 0,-1 6-2284 0 0,2-39-2295 0 0,0-1 0 0 0,1 0 0 0 0,0 1 1 0 0,5 22-1 0 0,-3-25-643 0 0</inkml:trace>
  <inkml:trace contextRef="#ctx0" brushRef="#br0" timeOffset="1">194 8 13360 0 0,'-8'-5'592'0'0,"2"5"120"0"0,4-2-568 0 0,-5 2-144 0 0,2 2 0 0 0,2 0 0 0 0,1 3 952 0 0,-1 0 159 0 0,-3 3 33 0 0,0 2 8 0 0,3 4-1816 0 0,-2 2-360 0 0,2 2-63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2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0 237 5064 0 0,'7'5'528'0'0,"3"3"-1017"0"0,9 3 4529 0 0,-18-10-3783 0 0,0-1 1 0 0,0 1 0 0 0,0-1-1 0 0,0 1 1 0 0,0-1-1 0 0,0 0 1 0 0,0 0-1 0 0,1 1 1 0 0,-1-1 0 0 0,0 0-1 0 0,0 0 1 0 0,0 0-1 0 0,0 0 1 0 0,0 0-1 0 0,0 0 1 0 0,0-1 0 0 0,0 1-1 0 0,0 0 1 0 0,0-1-1 0 0,0 1 1 0 0,0 0-1 0 0,0-1 1 0 0,0 1 0 0 0,0-1-1 0 0,0 1 1 0 0,0-1-1 0 0,0 0 1 0 0,-1 1-1 0 0,1-1 1 0 0,1-1-1 0 0,5-8 875 0 0,-1 0-1 0 0,0-1 1 0 0,-1 1-1 0 0,6-19 1 0 0,12-47 1234 0 0,-19 60-2054 0 0,19-74 1840 0 0,-23 90-2152 0 0,0 0 0 0 0,0 0 0 0 0,0-1 0 0 0,1 1 0 0 0,-1 0 0 0 0,0 0 0 0 0,0 0 0 0 0,0 0 0 0 0,0-1 0 0 0,0 1 0 0 0,0 0 0 0 0,0 0 0 0 0,1 0 0 0 0,-1 0 0 0 0,0 0 0 0 0,0-1 0 0 0,0 1 0 0 0,0 0 0 0 0,0 0 0 0 0,1 0 0 0 0,-1 0 0 0 0,0 0 0 0 0,0 0 0 0 0,0 0 0 0 0,1 0 0 0 0,-1 0 0 0 0,0 0 0 0 0,0 0 0 0 0,0 0 0 0 0,0 0 0 0 0,1 0 0 0 0,-1 0 0 0 0,0 0 0 0 0,0 0 0 0 0,0 0 0 0 0,1 0 0 0 0,-1 0 0 0 0,0 0 0 0 0,0 0 0 0 0,0 0 0 0 0,1 0 0 0 0,-1 0 0 0 0,0 0 0 0 0,0 0 0 0 0,0 1 0 0 0,0-1 0 0 0,0 0 0 0 0,1 0 0 0 0,-1 0 0 0 0,0 0 0 0 0,0 0 0 0 0,0 1 0 0 0,0-1 0 0 0,0 0 0 0 0,0 0 0 0 0,1 0 0 0 0,7 10 0 0 0,-8-9 0 0 0,4 5 0 0 0,0 0 0 0 0,0 0 0 0 0,5 11 0 0 0,1 3 0 0 0,-3-7-10 0 0,-2-4-41 0 0,1 1 0 0 0,0-1 1 0 0,0 0-1 0 0,10 10 0 0 0,-14-17 31 0 0,0 0 0 0 0,0-1-1 0 0,0 1 1 0 0,0 0-1 0 0,0-1 1 0 0,0 1 0 0 0,1-1-1 0 0,-1 0 1 0 0,0 0-1 0 0,1 0 1 0 0,-1 0 0 0 0,1 0-1 0 0,-1-1 1 0 0,1 1-1 0 0,0-1 1 0 0,-1 1 0 0 0,1-1-1 0 0,-1 0 1 0 0,1 0-1 0 0,0 0 1 0 0,-1 0 0 0 0,1-1-1 0 0,3 0 1 0 0,-1 0-369 0 0,-1-1-1 0 0,1 1 1 0 0,0-1 0 0 0,0 0-1 0 0,-1 0 1 0 0,1-1 0 0 0,-1 1-1 0 0,7-6 1 0 0,8-9-922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3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0 13792 0 0,'-3'3'146'0'0,"-1"-1"1"0"0,1 1 0 0 0,0 0-1 0 0,0 0 1 0 0,0 0-1 0 0,0 1 1 0 0,0-1 0 0 0,1 1-1 0 0,-1-1 1 0 0,-3 8 0 0 0,-1 7 649 0 0,-8 22 1 0 0,3-7 1374 0 0,-75 192 2019 0 0,67-162-4066 0 0,9-26-88 0 0,8-23-36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2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 14744 0 0,'0'23'3819'0'0,"-5"24"1"0"0,0 0-1778 0 0,-6 69-576 0 0,-1 31 258 0 0,11-107-1724 0 0,2 35 0 0 0,-1-44-1351 0 0,0-18-1400 0 0,1 0 0 0 0,4 25 0 0 0,-3-28-5020 0 0</inkml:trace>
  <inkml:trace contextRef="#ctx0" brushRef="#br0" timeOffset="1">0 288 9216 0 0,'2'1'11041'0'0,"6"4"-8016"0"0,0-2-2876 0 0,0-1 0 0 0,0 1 0 0 0,0-1 0 0 0,0-1 0 0 0,1 0 0 0 0,-1 0 0 0 0,0 0 0 0 0,1-1 0 0 0,10-2-1 0 0,30-5-2325 0 0,-4-4-4587 0 0,-17 4-66 0 0</inkml:trace>
  <inkml:trace contextRef="#ctx0" brushRef="#br0" timeOffset="2">510 225 12440 0 0,'-3'3'160'0'0,"0"-1"1"0"0,0 1-1 0 0,1-1 1 0 0,-1 1-1 0 0,1 0 1 0 0,0 0-1 0 0,-3 3 1 0 0,-9 13 1927 0 0,10-15-652 0 0,0 1 0 0 0,0-1 1 0 0,1 1-1 0 0,-1 0 0 0 0,1 0 1 0 0,-4 9 2571 0 0,9-15-3294 0 0,12-3 230 0 0,22-10-1 0 0,-18 6-587 0 0,-17 8-224 0 0,-1 1-124 0 0,-1 1-1 0 0,0 0 1 0 0,0-1-1 0 0,0 1 1 0 0,0-1 0 0 0,0 1-1 0 0,-1-1 1 0 0,1 0-1 0 0,0 1 1 0 0,-3 1-1 0 0,1-1-17 0 0,-132 117-2730 0 0,128-114 2651 0 0,-19 15-2237 0 0,0 1-3868 0 0,-2 4-2529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4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11520 0 0,'0'0'886'0'0,"6"12"-302"0"0,-2-9-3 0 0,1 0 1 0 0,-1 0-1 0 0,1-1 0 0 0,-1 1 0 0 0,1-1 1 0 0,0 0-1 0 0,0-1 0 0 0,0 1 0 0 0,0-1 0 0 0,0 0 1 0 0,0 0-1 0 0,6 0 0 0 0,5 0-91 0 0,1 0 0 0 0,25-4 1 0 0,15-6 5 0 0,0-2 1 0 0,63-21 0 0 0,9-3-69 0 0,-129 35-417 0 0,1 0-1 0 0,-1 0 0 0 0,0 0 0 0 0,1-1 1 0 0,-1 1-1 0 0,1 0 0 0 0,-1 0 1 0 0,1 0-1 0 0,-1 0 0 0 0,0 0 0 0 0,1 0 1 0 0,-1 0-1 0 0,1-1 0 0 0,-1 1 1 0 0,1 1-1 0 0,-1-1 0 0 0,1 0 0 0 0,-1 0 1 0 0,1 0-1 0 0,-1 0 0 0 0,0 0 1 0 0,1 0-1 0 0,-1 0 0 0 0,1 1 0 0 0,-1-1 1 0 0,0 0-1 0 0,1 0 0 0 0,-1 1 1 0 0,1-1-1 0 0,-1 0 0 0 0,0 0 0 0 0,1 1 1 0 0,-1-1-1 0 0,0 0 0 0 0,0 1 1 0 0,1-1-1 0 0,-1 1 0 0 0,0-1 0 0 0,0 0 1 0 0,1 1-1 0 0,-1-1 0 0 0,0 1 1 0 0,0-1-1 0 0,0 1 0 0 0,0-1 0 0 0,0 0 1 0 0,0 1-1 0 0,0 0 0 0 0,-1 6 61 0 0,-1-1 0 0 0,1 0-1 0 0,-2 1 1 0 0,1-1 0 0 0,-1 0-1 0 0,0 0 1 0 0,0-1-1 0 0,-1 1 1 0 0,-3 5 0 0 0,6-10-58 0 0,-182 274 677 0 0,150-227-526 0 0,-32 54-3338 0 0,51-77-5113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4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33 14280 0 0,'0'0'2619'0'0,"1"1"-1409"0"0,10 36 1593 0 0,-6-20-2781 0 0,-2 0 0 0 0,1 0-1 0 0,0 19 1 0 0,-3 11 224 0 0,-1 1 0 0 0,-3-1 0 0 0,-12 70 0 0 0,11-92 136 0 0,-2 0-1 0 0,-9 26 0 0 0,11-39-152 0 0,-10 24 39 0 0,13-34-253 0 0,-1 1 0 0 0,1-1 0 0 0,0 0 0 0 0,-1 0 0 0 0,1 0 0 0 0,-1 0-1 0 0,0 0 1 0 0,1 0 0 0 0,-1-1 0 0 0,0 1 0 0 0,0-1 0 0 0,-3 2 0 0 0,5-2-5 0 0,-1-1-1 0 0,0 0 1 0 0,0 0-1 0 0,1 0 1 0 0,-1 0-1 0 0,0 0 1 0 0,1 0 0 0 0,-1 0-1 0 0,0 0 1 0 0,0 0-1 0 0,1 0 1 0 0,-1 0 0 0 0,0 0-1 0 0,1-1 1 0 0,-1 1-1 0 0,0 0 1 0 0,1 0 0 0 0,-1-1-1 0 0,0 1 1 0 0,1 0-1 0 0,-1-1 1 0 0,0 1 0 0 0,1-1-1 0 0,-1 1 1 0 0,1-1-1 0 0,-1 1 1 0 0,1-1-1 0 0,0 1 1 0 0,-1-1 0 0 0,1 0-1 0 0,-1 1 1 0 0,1-1-1 0 0,0 0 1 0 0,-1 1 0 0 0,1-2-1 0 0,-11-26 227 0 0,6 9-103 0 0,2 10 13 0 0,1 0 0 0 0,0 0 1 0 0,0 0-1 0 0,0-16 0 0 0,3 1-59 0 0,1 0 1 0 0,1 1-1 0 0,1-1 0 0 0,1 1 0 0 0,1 0 0 0 0,14-36 0 0 0,-8 30 303 0 0,2 1-1 0 0,0 1 1 0 0,2 0-1 0 0,31-39 0 0 0,-39 56-245 0 0,1 0-1 0 0,0 1 0 0 0,1 0 0 0 0,0 1 0 0 0,0 0 0 0 0,1 1 0 0 0,19-12 0 0 0,-24 17-98 0 0,0-1 0 0 0,0 1 0 0 0,0 0 0 0 0,0 0-1 0 0,1 1 1 0 0,-1-1 0 0 0,11 1 0 0 0,-13 0-28 0 0,1 2 0 0 0,-1-1 0 0 0,0 0-1 0 0,0 1 1 0 0,0 0 0 0 0,0 0 0 0 0,0 0 0 0 0,0 1 0 0 0,0-1 0 0 0,-1 1-1 0 0,1 0 1 0 0,6 4 0 0 0,-7-4-4 0 0,0 0 1 0 0,0 0-1 0 0,-1 0 0 0 0,1 1 0 0 0,-1-1 0 0 0,0 1 0 0 0,0 0 1 0 0,0-1-1 0 0,0 1 0 0 0,0 0 0 0 0,0 0 0 0 0,-1 0 1 0 0,1 0-1 0 0,-1 1 0 0 0,0-1 0 0 0,1 5 0 0 0,-1-3 1 0 0,-1-1 0 0 0,0 1 0 0 0,0-1 0 0 0,0 1 0 0 0,-1-1 0 0 0,0 1 0 0 0,1-1 0 0 0,-1 1-1 0 0,-1-1 1 0 0,1 0 0 0 0,-3 6 0 0 0,0-1-15 0 0,-1-1 0 0 0,0 0-1 0 0,0 0 1 0 0,-1 0 0 0 0,0-1 0 0 0,0 0-1 0 0,-1 0 1 0 0,0 0 0 0 0,0-1 0 0 0,-1 0-1 0 0,-10 7 1 0 0,11-10-104 0 0,1 1 0 0 0,-1-1 0 0 0,0 0 0 0 0,0-1 0 0 0,0 0 0 0 0,0 0-1 0 0,0 0 1 0 0,-1-1 0 0 0,-12 1 0 0 0,-8-4-2868 0 0,-1-4-3919 0 0,12 1-1311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5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11976 0 0,'-1'2'105'0'0,"0"0"1"0"0,0 0-1 0 0,0 0 0 0 0,0 0 1 0 0,0 0-1 0 0,0 0 1 0 0,-1 0-1 0 0,1 0 1 0 0,0 0-1 0 0,-1-1 0 0 0,0 1 1 0 0,-3 2-1 0 0,-3 5 931 0 0,-24 27 2920 0 0,-19 23-870 0 0,45-51-2686 0 0,0 0 0 0 0,1 0 0 0 0,0 1 0 0 0,1 0 1 0 0,-6 16-1 0 0,9-24-328 0 0,1 1 1 0 0,-1 0 0 0 0,1 0 0 0 0,-1-1-1 0 0,1 1 1 0 0,0 0 0 0 0,0 0 0 0 0,0 0 0 0 0,0-1-1 0 0,0 1 1 0 0,0 0 0 0 0,0 0 0 0 0,1 0-1 0 0,-1-1 1 0 0,1 1 0 0 0,-1 0 0 0 0,1-1-1 0 0,0 1 1 0 0,-1 0 0 0 0,1-1 0 0 0,0 1 0 0 0,0-1-1 0 0,0 1 1 0 0,1-1 0 0 0,0 2 0 0 0,0-2 12 0 0,-1 1 1 0 0,1-1-1 0 0,0 0 1 0 0,0 0-1 0 0,0-1 1 0 0,0 1 0 0 0,0 0-1 0 0,0 0 1 0 0,0-1-1 0 0,0 1 1 0 0,0-1-1 0 0,0 0 1 0 0,0 0 0 0 0,0 0-1 0 0,0 0 1 0 0,0 0-1 0 0,0 0 1 0 0,0 0-1 0 0,0-1 1 0 0,0 1 0 0 0,4-2-1 0 0,0 0-72 0 0,0-1 0 0 0,0 0 0 0 0,-1 0-1 0 0,0-1 1 0 0,1 1 0 0 0,-1-1 0 0 0,0 0 0 0 0,-1 0 0 0 0,1-1-1 0 0,-1 0 1 0 0,0 0 0 0 0,5-6 0 0 0,-1-2-861 0 0,1 0 1 0 0,-2 0-1 0 0,12-29 0 0 0,-14 27-1973 0 0,-2 2-5181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5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24 209 14744 0 0,'0'0'1334'0'0,"-4"12"-1069"0"0,-1 19 2387 0 0,-5 35-433 0 0,6 28-1496 0 0,4-55-3641 0 0,0-31 1654 0 0</inkml:trace>
  <inkml:trace contextRef="#ctx0" brushRef="#br0" timeOffset="1">207 1 15664 0 0,'0'0'1527'0'0,"-5"5"-1359"0"0,2 2-168 0 0,-4 4 0 0 0,5-1-4607 0 0,-1 0-953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6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0 624 17503 0 0,'0'0'399'0'0,"3"-6"540"0"0,4-18 204 0 0,6-46 0 0 0,0-3 1848 0 0,3 11-126 0 0,-16 62-2860 0 0,0 0-1 0 0,0 0 1 0 0,0 0-1 0 0,0-1 1 0 0,0 1 0 0 0,0 0-1 0 0,0 0 1 0 0,0 0-1 0 0,0 0 1 0 0,0 0 0 0 0,1 0-1 0 0,-1 0 1 0 0,0 0-1 0 0,0-1 1 0 0,0 1-1 0 0,0 0 1 0 0,0 0 0 0 0,0 0-1 0 0,0 0 1 0 0,0 0-1 0 0,0 0 1 0 0,1 0-1 0 0,-1 0 1 0 0,0 0 0 0 0,0 0-1 0 0,0 0 1 0 0,0 0-1 0 0,0 0 1 0 0,0 0-1 0 0,0 0 1 0 0,1 0 0 0 0,-1 0-1 0 0,0 0 1 0 0,0 0-1 0 0,0 0 1 0 0,0 0-1 0 0,0 0 1 0 0,0 0 0 0 0,1 0-1 0 0,-1 0 1 0 0,0 0-1 0 0,0 0 1 0 0,0 0 0 0 0,0 0-1 0 0,0 0 1 0 0,0 0-1 0 0,0 0 1 0 0,1 0-1 0 0,-1 0 1 0 0,0 0 0 0 0,0 1-1 0 0,0-1 1 0 0,0 0-1 0 0,0 0 1 0 0,7 10 221 0 0,5 13 0 0 0,-2 11-129 0 0,-8-25-70 0 0,1 0 0 0 0,0 0 0 0 0,7 15 0 0 0,-9-21-39 0 0,1 0 0 0 0,-1-1-1 0 0,1 1 1 0 0,0 0-1 0 0,0-1 1 0 0,0 1-1 0 0,1-1 1 0 0,-1 0-1 0 0,0 0 1 0 0,1 0-1 0 0,-1 0 1 0 0,1 0-1 0 0,5 2 1 0 0,-6-3-83 0 0,1 0 0 0 0,-1 0 1 0 0,1-1-1 0 0,0 0 0 0 0,-1 1 1 0 0,1-1-1 0 0,0 0 0 0 0,0 0 1 0 0,-1 0-1 0 0,1-1 0 0 0,0 1 1 0 0,-1 0-1 0 0,1-1 1 0 0,-1 0-1 0 0,1 0 0 0 0,-1 0 1 0 0,4-1-1 0 0,-3 0-271 0 0,1 0 0 0 0,-1 0 1 0 0,1 0-1 0 0,-1-1 0 0 0,6-4 0 0 0,7-7-1270 0 0</inkml:trace>
  <inkml:trace contextRef="#ctx0" brushRef="#br0" timeOffset="1">479 0 14280 0 0,'0'0'654'0'0,"-1"2"-11"0"0,-1 5-467 0 0,1 1-1 0 0,0-1 1 0 0,-1 16 0 0 0,6 51 5000 0 0,-1-34-3461 0 0,1 19-771 0 0,15 79-1 0 0,-11-94-964 0 0,4 21-369 0 0,1-24-3008 0 0,-8-28-4371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6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19031 0 0,'0'0'1727'0'0,"18"-7"1218"0"0,-10 6-2587 0 0,0 1 0 0 0,1 0 0 0 0,-1 1-1 0 0,13 1 1 0 0,17 2-973 0 0,-35-4 569 0 0,18 0-1984 0 0,40-5-1 0 0,-36 1 276 0 0</inkml:trace>
  <inkml:trace contextRef="#ctx0" brushRef="#br0" timeOffset="1">341 0 12896 0 0,'-8'8'861'0'0,"-14"15"756"0"0,21-22-1175 0 0,1-1-1 0 0,-1 1 1 0 0,0 0 0 0 0,1 0-1 0 0,-1 0 1 0 0,1 0 0 0 0,-1 0-1 0 0,1 0 1 0 0,-1 0 0 0 0,1 1-1 0 0,-1 1 2132 0 0,7 0-57 0 0,-3-1-2211 0 0,0-1 0 0 0,0 0 1 0 0,1 1-1 0 0,-1-2 0 0 0,0 1 0 0 0,1 0 1 0 0,-1 0-1 0 0,0-1 0 0 0,4 0 1 0 0,36-1 961 0 0,-19 0-957 0 0,-22 1-300 0 0,-1 0 6 0 0,0 0 0 0 0,0 0 0 0 0,0 0 0 0 0,0 0 0 0 0,0 0-1 0 0,0 0 1 0 0,0 0 0 0 0,0 0 0 0 0,0 0 0 0 0,0 1 0 0 0,0-1 0 0 0,0 0-1 0 0,2 1 1 0 0,-3 0-8 0 0,0 0 0 0 0,0 0 0 0 0,0 0 0 0 0,0 0 0 0 0,0-1 0 0 0,0 1 0 0 0,-1 0 0 0 0,1 0 0 0 0,0 0 0 0 0,0 0 0 0 0,-1-1 0 0 0,1 1 0 0 0,0 0 0 0 0,-1 0 0 0 0,1-1 0 0 0,0 1 0 0 0,-1 0 0 0 0,1-1 0 0 0,-2 2 0 0 0,1 1-9 0 0,-7 10-116 0 0,1 0-1 0 0,-2-1 1 0 0,0 0 0 0 0,-14 16-1 0 0,7-13-2115 0 0,-28 22 1 0 0,24-26-7010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7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23 8288 0 0,'0'0'638'0'0,"-14"-7"3261"0"0,-3 1 1539 0 0,-10-2-3443 0 0,19 7-1824 0 0,1 1-1 0 0,-1 0 1 0 0,1 0 0 0 0,-1 1-1 0 0,1 0 1 0 0,-1 0-1 0 0,1 0 1 0 0,-1 1 0 0 0,1 0-1 0 0,0 1 1 0 0,0 0 0 0 0,0 0-1 0 0,0 0 1 0 0,1 1-1 0 0,-1 0 1 0 0,1 0 0 0 0,0 1-1 0 0,0-1 1 0 0,0 1 0 0 0,1 1-1 0 0,-7 6 1 0 0,1 2-163 0 0,1 0 1 0 0,0 1-1 0 0,1-1 0 0 0,0 2 1 0 0,1-1-1 0 0,1 1 1 0 0,0 1-1 0 0,-4 20 0 0 0,7-25-8 0 0,1 0 0 0 0,0 0 0 0 0,2 0 0 0 0,-2 15 0 0 0,5-21 14 0 0,-2-5-9 0 0,0-1 0 0 0,0 0 0 0 0,1 0 0 0 0,-1 0 0 0 0,0 0 0 0 0,0 1 0 0 0,1-1 0 0 0,-1 0 0 0 0,0 0 1 0 0,0 0-1 0 0,1 0 0 0 0,-1 0 0 0 0,0 0 0 0 0,0 0 0 0 0,1 0 0 0 0,-1 0 0 0 0,0 0 0 0 0,1 0 0 0 0,-1 0 0 0 0,0 0 1 0 0,0 0-1 0 0,1 0 0 0 0,-1 0 0 0 0,0 0 0 0 0,0 0 0 0 0,1 0 0 0 0,-1 0 0 0 0,0 0 0 0 0,0 0 0 0 0,1-1 1 0 0,-1 1-1 0 0,0 0 0 0 0,9-5 57 0 0,-9 5-58 0 0,8-6 42 0 0,-1-1 0 0 0,-1 1 0 0 0,1-1 0 0 0,-1-1 0 0 0,0 1 0 0 0,-1-1 0 0 0,0 0 0 0 0,6-12 0 0 0,1 0 32 0 0,55-87 590 0 0,-60 98-431 0 0,-7 9-231 0 0,0 0 0 0 0,0 0 0 0 0,0 0 0 0 0,0 0 0 0 0,0 0 0 0 0,0 0 0 0 0,0 0 0 0 0,1 0 0 0 0,-1 0 0 0 0,0 0 0 0 0,0 0 0 0 0,0 0 0 0 0,0 0 0 0 0,0 0 1 0 0,0 0-1 0 0,0 0 0 0 0,0 0 0 0 0,0 0 0 0 0,0 0 0 0 0,0 0 0 0 0,0 0 0 0 0,0 0 0 0 0,0 0 0 0 0,0 0 0 0 0,0 0 0 0 0,0 0 0 0 0,1 0 0 0 0,-1 0 0 0 0,0 0 0 0 0,0 0 1 0 0,0 0-1 0 0,0 0 0 0 0,0 0 0 0 0,0 0 0 0 0,0 0 0 0 0,0 0 0 0 0,0 0 0 0 0,0 0 0 0 0,0 0 0 0 0,0 0 0 0 0,0 0 0 0 0,0 0 0 0 0,0 0 0 0 0,0 0 0 0 0,0 0 0 0 0,1 0 1 0 0,-1 0-1 0 0,0 0 0 0 0,0 0 0 0 0,0 0 0 0 0,0 0 0 0 0,0 0 0 0 0,0 0 0 0 0,0 0 0 0 0,0 0 0 0 0,0 1 0 0 0,0-1 0 0 0,0 0 0 0 0,0 0 0 0 0,-3 17 433 0 0,2-11-534 0 0,-24 87 115 0 0,7-34-24 0 0,-6 31-23 0 0,-38 164-106 0 0,55-222 133 0 0,4-24 0 0 0,1 0 0 0 0,0 1 0 0 0,1-1 0 0 0,0 1 0 0 0,0-1 0 0 0,1 1 0 0 0,0 13 0 0 0,0-22 2 0 0,0 1-1 0 0,1-1 0 0 0,-1 0 1 0 0,0 1-1 0 0,0-1 0 0 0,0 0 1 0 0,0 0-1 0 0,0 1 0 0 0,0-1 1 0 0,0 0-1 0 0,0 0 1 0 0,1 1-1 0 0,-1-1 0 0 0,0 0 1 0 0,0 0-1 0 0,0 1 0 0 0,1-1 1 0 0,-1 0-1 0 0,0 0 0 0 0,0 0 1 0 0,1 1-1 0 0,-1-1 1 0 0,0 0-1 0 0,0 0 0 0 0,1 0 1 0 0,-1 0-1 0 0,0 0 0 0 0,0 0 1 0 0,1 0-1 0 0,-1 1 0 0 0,0-1 1 0 0,1 0-1 0 0,-1 0 0 0 0,0 0 1 0 0,0 0-1 0 0,1 0 1 0 0,-1 0-1 0 0,0 0 0 0 0,1-1 1 0 0,-1 1-1 0 0,0 0 0 0 0,0 0 1 0 0,1 0-1 0 0,-1 0 0 0 0,0 0 1 0 0,1 0-1 0 0,-1 0 1 0 0,0-1-1 0 0,4-1 16 0 0,0 0 1 0 0,0-1-1 0 0,-1 1 1 0 0,1-1-1 0 0,-1 0 0 0 0,0 0 1 0 0,0 0-1 0 0,0-1 1 0 0,0 1-1 0 0,0-1 1 0 0,2-4-1 0 0,2-2 11 0 0,144-175-998 0 0,-131 158-268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7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17335 0 0,'0'0'795'0'0,"-17"0"360"0"0,13 3-1001 0 0,-1 1 1 0 0,1 0-1 0 0,0 0 1 0 0,0 0-1 0 0,0 0 1 0 0,1 1 0 0 0,0-1-1 0 0,-1 1 1 0 0,1 0-1 0 0,1 0 1 0 0,-1 0-1 0 0,1 0 1 0 0,0 1-1 0 0,0-1 1 0 0,-2 12-1 0 0,1-2-138 0 0,1 0-1 0 0,1 1 0 0 0,0-1 1 0 0,2 26-1 0 0,0-28 72 0 0,0-1 1 0 0,1 1-1 0 0,0-1 0 0 0,5 14 1 0 0,-6-23-48 0 0,0 0 1 0 0,0-1-1 0 0,0 1 0 0 0,0 0 1 0 0,0-1-1 0 0,1 0 1 0 0,-1 1-1 0 0,1-1 0 0 0,0 0 1 0 0,-1 1-1 0 0,1-1 0 0 0,0 0 1 0 0,0-1-1 0 0,0 1 1 0 0,1 0-1 0 0,-1 0 0 0 0,0-1 1 0 0,1 1-1 0 0,-1-1 1 0 0,1 0-1 0 0,-1 0 0 0 0,1 0 1 0 0,0 0-1 0 0,4 1 1 0 0,-4-2 19 0 0,1 0-1 0 0,0 0 1 0 0,-1-1 0 0 0,1 1 0 0 0,-1-1 0 0 0,1 0 0 0 0,-1 0 0 0 0,1 0 0 0 0,-1 0 0 0 0,0 0 0 0 0,5-3 0 0 0,34-23 540 0 0,-29 18-435 0 0,1-2-33 0 0,1-1 1 0 0,-2 0-1 0 0,0 0 1 0 0,0-1 0 0 0,16-24-1 0 0,-8 7 592 0 0,30-57-1 0 0,-34 52 485 0 0,-17 34-907 0 0,-5 112-181 0 0,3-88-749 0 0,2 0-1 0 0,0 1 1 0 0,7 45-1 0 0,-6-64 125 0 0,0 0 1 0 0,1 0-1 0 0,0 0 1 0 0,0 0-1 0 0,0 0 1 0 0,0 0-1 0 0,5 8 1 0 0,-1-3-1227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8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42 145 16328 0 0,'-3'3'263'0'0,"2"-3"-185"0"0,1 1 0 0 0,-1 0-1 0 0,0-1 1 0 0,1 1 0 0 0,-1 0-1 0 0,0 0 1 0 0,1 0 0 0 0,-1-1-1 0 0,1 1 1 0 0,-1 0 0 0 0,1 0-1 0 0,0 0 1 0 0,-1 0 0 0 0,1 0-1 0 0,0 0 1 0 0,0 0 0 0 0,0 0-1 0 0,0 0 1 0 0,0 2 0 0 0,0-3-22 0 0,1 1 0 0 0,0-1 0 0 0,0 0-1 0 0,0 1 1 0 0,0-1 0 0 0,0 0 0 0 0,-1 0 0 0 0,1 1 0 0 0,0-1 0 0 0,0 0 0 0 0,0 0 0 0 0,0 0 0 0 0,0 0 0 0 0,0 0 0 0 0,2-1-1 0 0,5-1 273 0 0,0-1-1 0 0,0 0 0 0 0,0 0 1 0 0,-1-1-1 0 0,1 0 0 0 0,-1 0 1 0 0,12-10-1 0 0,-7 5-161 0 0,-1-1-1 0 0,0 0 1 0 0,-1 0 0 0 0,0-1-1 0 0,-1 0 1 0 0,0-1 0 0 0,12-22-1 0 0,-20 33-154 0 0,-1 1 0 0 0,1-1 0 0 0,-1 0-1 0 0,1 0 1 0 0,-1 0 0 0 0,0 0 0 0 0,1 1 0 0 0,-1-1-1 0 0,0 0 1 0 0,1 0 0 0 0,-1 0 0 0 0,0 0 0 0 0,0 0-1 0 0,0 0 1 0 0,0 0 0 0 0,0 0 0 0 0,0 0 0 0 0,0 0-1 0 0,0 0 1 0 0,-1-1 0 0 0,0 1-4 0 0,1 1 0 0 0,-1-1 0 0 0,1 1 1 0 0,-1 0-1 0 0,1-1 0 0 0,-1 1 0 0 0,1 0 0 0 0,-1-1 0 0 0,0 1 1 0 0,1 0-1 0 0,-1 0 0 0 0,1 0 0 0 0,-1-1 0 0 0,0 1 0 0 0,1 0 0 0 0,-1 0 1 0 0,0 0-1 0 0,1 0 0 0 0,-1 0 0 0 0,0 0 0 0 0,1 0 0 0 0,-1 1 0 0 0,-6 0 34 0 0,1 0 0 0 0,0 1 0 0 0,0-1-1 0 0,-10 6 1 0 0,5-2 203 0 0,0 2 1 0 0,1-1 0 0 0,-1 1-1 0 0,2 1 1 0 0,-1 0-1 0 0,1 0 1 0 0,-10 12-1 0 0,7-6-237 0 0,0 1-1 0 0,1 0 1 0 0,0 1 0 0 0,-9 19-1 0 0,20-34-10 0 0,-1 0 0 0 0,0 0 0 0 0,1 0 0 0 0,-1 0 0 0 0,1 0-1 0 0,-1 0 1 0 0,1 0 0 0 0,0 0 0 0 0,0 0 0 0 0,-1 1 0 0 0,1-1 0 0 0,0 0 0 0 0,0 0 0 0 0,0 0-1 0 0,0 1 1 0 0,0-1 0 0 0,0 0 0 0 0,0 0 0 0 0,1 0 0 0 0,-1 1 0 0 0,0-1 0 0 0,1 1-1 0 0,0-1-32 0 0,0 0 1 0 0,0 0-1 0 0,0-1 0 0 0,0 1 0 0 0,0-1 0 0 0,0 1 0 0 0,1-1 0 0 0,-1 1 0 0 0,0-1 0 0 0,0 0 0 0 0,0 1 0 0 0,0-1 0 0 0,1 0 1 0 0,-1 0-1 0 0,0 0 0 0 0,0 0 0 0 0,0 0 0 0 0,1 0 0 0 0,-1 0 0 0 0,0 0 0 0 0,0-1 0 0 0,2 0 0 0 0,4 0-371 0 0,-1-2 0 0 0,1 1 0 0 0,-1-1 0 0 0,12-6 0 0 0,-6 3-381 0 0,11-6-558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3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15288 0 0,'-1'8'327'0'0,"0"0"0"0"0,0 0 0 0 0,0-1 0 0 0,-4 10 0 0 0,-2 10-283 0 0,-15 71 117 0 0,-8 47 1426 0 0,27-119-1057 0 0,0 0 0 0 0,2 1 0 0 0,3 41 0 0 0,-2-65-455 0 0,0-1-1 0 0,1 1 1 0 0,0 0 0 0 0,-1-1-1 0 0,1 1 1 0 0,0 0-1 0 0,0-1 1 0 0,1 1-1 0 0,-1-1 1 0 0,1 0-1 0 0,-1 1 1 0 0,1-1-1 0 0,0 0 1 0 0,-1 0-1 0 0,1 0 1 0 0,0 0 0 0 0,0 0-1 0 0,1-1 1 0 0,-1 1-1 0 0,3 1 1 0 0,-4-3-11 0 0,0 0 1 0 0,1 0 0 0 0,-1 0-1 0 0,0 0 1 0 0,0 0 0 0 0,0 0-1 0 0,1-1 1 0 0,-1 1 0 0 0,0 0-1 0 0,0-1 1 0 0,0 1 0 0 0,0-1-1 0 0,0 1 1 0 0,0-1 0 0 0,1-1-1 0 0,0 2 4 0 0,9-7 130 0 0,1 0-1 0 0,-1-1 0 0 0,18-16 0 0 0,-20 15 58 0 0,1 1 0 0 0,0 0 0 0 0,1 1 0 0 0,13-7 0 0 0,-24 13-254 0 0,4-1 171 0 0,0 0 0 0 0,0 1 1 0 0,1-1-1 0 0,-1 1 0 0 0,9-2 1 0 0,-12 3-138 0 0,0-1 0 0 0,0 1 0 0 0,0 1 0 0 0,1-1 0 0 0,-1 0-1 0 0,0 0 1 0 0,0 0 0 0 0,0 1 0 0 0,0-1 0 0 0,0 0 0 0 0,0 1 0 0 0,0-1 0 0 0,0 1 0 0 0,0-1 0 0 0,0 1 0 0 0,0 0 0 0 0,0-1 0 0 0,0 1 0 0 0,0 0 0 0 0,-1 0 0 0 0,1-1 0 0 0,0 1 0 0 0,0 0-1 0 0,-1 0 1 0 0,1 0 0 0 0,-1 0 0 0 0,1 0 0 0 0,0 2 0 0 0,1 2-68 0 0,-1 0 0 0 0,0 1-1 0 0,0-1 1 0 0,-1 0 0 0 0,1 1 0 0 0,-1-1 0 0 0,0 0-1 0 0,-1 1 1 0 0,1-1 0 0 0,-1 0 0 0 0,0 0-1 0 0,0 1 1 0 0,-3 4 0 0 0,-4 3-1887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8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11520 0 0,'-3'3'1190'0'0,"-6"2"133"0"0,1 0 0 0 0,0 1 0 0 0,0 1-1 0 0,0-1 1 0 0,1 1 0 0 0,0 0 0 0 0,1 1-1 0 0,-1 0 1 0 0,-6 10 0 0 0,13-17-1304 0 0,-1 0 1 0 0,1 0 0 0 0,-1 0-1 0 0,1 0 1 0 0,0 0-1 0 0,-1 0 1 0 0,1 0-1 0 0,0 0 1 0 0,0 0 0 0 0,-1 0-1 0 0,1 0 1 0 0,0 0-1 0 0,0 0 1 0 0,0 0 0 0 0,0 0-1 0 0,1 0 1 0 0,-1 0-1 0 0,0 0 1 0 0,0 1-1 0 0,1 0 1 0 0,0 0 29 0 0,0 0 1 0 0,0-1-1 0 0,1 1 1 0 0,-1-1-1 0 0,0 1 1 0 0,0-1-1 0 0,1 1 1 0 0,-1-1-1 0 0,1 0 0 0 0,2 2 1 0 0,4 1 130 0 0,0 1 0 0 0,0-2 0 0 0,16 6 0 0 0,-22-8-178 0 0,20 5 110 0 0,-7-2 222 0 0,22 10 1 0 0,-34-13-288 0 0,0 0 0 0 0,0 1 0 0 0,0-1 0 0 0,0 1 0 0 0,0 0 0 0 0,-1 0 0 0 0,1 0 1 0 0,-1 0-1 0 0,1 1 0 0 0,-1-1 0 0 0,0 0 0 0 0,0 1 0 0 0,2 3 0 0 0,-3-3-37 0 0,0-1 0 0 0,0 1 0 0 0,-1-1 1 0 0,1 1-1 0 0,-1-1 0 0 0,1 1 0 0 0,-1 0 0 0 0,0-1 0 0 0,0 1 0 0 0,0-1 0 0 0,-1 1 0 0 0,1 0 1 0 0,0-1-1 0 0,-1 1 0 0 0,0-1 0 0 0,0 1 0 0 0,0-1 0 0 0,0 1 0 0 0,0-1 0 0 0,0 0 1 0 0,0 0-1 0 0,-1 1 0 0 0,-2 2 0 0 0,1-1-234 0 0,-1 1 0 0 0,0-1 0 0 0,0 0 0 0 0,0-1 0 0 0,0 1 0 0 0,0-1 0 0 0,-1 1 0 0 0,0-1 0 0 0,1-1 0 0 0,-7 4 0 0 0,7-5-111 0 0,0 1 0 0 0,0-1 0 0 0,-1 0-1 0 0,1 0 1 0 0,-6 0 0 0 0,-6-1-689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9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21135 0 0,'0'1'480'0'0,"6"68"1405"0"0,-1-12-1882 0 0,-4-12 446 0 0,2 118 493 0 0,-4-94-818 0 0,-2 20-1917 0 0,3-69 79 0 0</inkml:trace>
  <inkml:trace contextRef="#ctx0" brushRef="#br0" timeOffset="1">0 351 21191 0 0,'12'-4'1606'0'0,"66"-31"-425"0"0,-33 16 243 0 0,54-27-4052 0 0,-90 41 1986 0 0,0 1-925 0 0,0-1-1 0 0,0 0 1 0 0,8-7-1 0 0,-3 2-478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9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80 266 17503 0 0,'-6'12'1338'0'0,"-6"10"-629"0"0,0 1 0 0 0,2 0 0 0 0,0 1 0 0 0,1-1 0 0 0,-10 50 0 0 0,18-68-858 0 0,1 1-1 0 0,-1-1 0 0 0,1 0 0 0 0,0 1 0 0 0,2 9 1 0 0,0-6-441 0 0</inkml:trace>
  <inkml:trace contextRef="#ctx0" brushRef="#br0" timeOffset="1">151 0 18631 0 0,'0'0'3320'0'0,"0"6"-2616"0"0,0 1 8 0 0,0 0-712 0 0,0 2-128 0 0,2 0-32 0 0,1 1 0 0 0,-3 3-664 0 0,6-4-128 0 0,0 5-24 0 0,-1-2-7191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3:59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7368 0 0,'-8'10'253'0'0,"1"0"1"0"0,0 1-1 0 0,-8 18 0 0 0,6-2 4676 0 0,-2 8 7159 0 0,20-36-10727 0 0,-6 0-1259 0 0,-1 1 0 0 0,0-1 0 0 0,0 0 0 0 0,0 0 0 0 0,0 0 0 0 0,0 0 0 0 0,0 0 0 0 0,0-1 0 0 0,0 1 1 0 0,-1-1-1 0 0,1 1 0 0 0,1-3 0 0 0,19-24 616 0 0,-3 2-595 0 0,-8 11-431 0 0,-9 11-509 0 0,1 1 0 0 0,-1-1 0 0 0,1 1 0 0 0,0 0 0 0 0,3-3 0 0 0</inkml:trace>
  <inkml:trace contextRef="#ctx0" brushRef="#br0" timeOffset="1">192 48 456 0 0,'-9'19'432'0'0,"-2"10"21943"0"0,19-33-22344 0 0,-1-1 1 0 0,0 0-1 0 0,0 0 0 0 0,0 0 0 0 0,-1-1 0 0 0,0 0 1 0 0,0 0-1 0 0,0-1 0 0 0,5-7 0 0 0,5-8-103 0 0,-15 21-298 0 0,-1-1-1129 0 0,0 2 1479 0 0,0 0 0 0 0,0-1 1 0 0,0 1-1 0 0,1 0 0 0 0,-1-1 1 0 0,0 1-1 0 0,0 0 1 0 0,0-1-1 0 0,1 1 0 0 0,-1 0 1 0 0,0-1-1 0 0,0 1 0 0 0,0 0 1 0 0,1 0-1 0 0,-1-1 0 0 0,0 1 1 0 0,1 0-1 0 0,-1 0 0 0 0,0 0 1 0 0,1-1-1 0 0,-1 1 0 0 0,0 0 1 0 0,1 0-1 0 0,0 0-99 0 0,0-1-414 0 0,-2 13-4811 0 0,-4-2 3858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00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7832 0 0,'0'0'14721'0'0,"-3"3"-13448"0"0,0 1-943 0 0,0 1 0 0 0,0-1 0 0 0,0 1 0 0 0,0 0 0 0 0,1 0 1 0 0,0 0-1 0 0,0 0 0 0 0,0 1 0 0 0,0-1 0 0 0,1 0 0 0 0,-1 11 0 0 0,2-14-111 0 0,0-1-169 0 0,0 0 0 0 0,0 0 0 0 0,0 0 0 0 0,0 0 0 0 0,1 0 0 0 0,-1 0 0 0 0,0 0 0 0 0,0 0 0 0 0,1 0 0 0 0,-1 0 0 0 0,1 1 0 0 0,27 33 852 0 0,-27-33-901 0 0,0-1 0 0 0,-1 0 0 0 0,1 1 0 0 0,0-1-1 0 0,-1 1 1 0 0,1-1 0 0 0,-1 1 0 0 0,1-1-1 0 0,-1 1 1 0 0,1-1 0 0 0,-1 1 0 0 0,0 0-1 0 0,0-1 1 0 0,0 1 0 0 0,0-1 0 0 0,0 1 0 0 0,0 0-1 0 0,-1-1 1 0 0,1 1 0 0 0,0-1 0 0 0,-1 1-1 0 0,1-1 1 0 0,-1 1 0 0 0,0-1 0 0 0,1 1 0 0 0,-1-1-1 0 0,-2 3 1 0 0,1-1-228 0 0,-1 0-1 0 0,1 0 1 0 0,-1-1 0 0 0,0 1 0 0 0,0-1-1 0 0,0 1 1 0 0,0-1 0 0 0,-5 2-1 0 0,0 1-1457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00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9 10592 0 0,'0'0'964'0'0,"-12"-8"3557"0"0,10 8-3864 0 0,-1 0 0 0 0,0 0 0 0 0,0 0 0 0 0,1 0 0 0 0,-1 0 1 0 0,0 0-1 0 0,-4 2 0 0 0,-21 8 1236 0 0,13-1-1759 0 0,-20 15 0 0 0,26-18 264 0 0,-3 4-289 0 0,-1 1 0 0 0,2 0 0 0 0,0 0 0 0 0,0 1 0 0 0,1 1 0 0 0,0 0 0 0 0,1 0 0 0 0,1 1 0 0 0,0 0 0 0 0,-9 23 1 0 0,15-33-116 0 0,1 0 0 0 0,-1 0 0 0 0,1 0 0 0 0,0 0 0 0 0,0 0 0 0 0,1 0 0 0 0,-1 0 0 0 0,1 0 0 0 0,0 0 0 0 0,1 7 0 0 0,-1-10-29 0 0,0 0 0 0 0,0 0-1 0 0,1 0 1 0 0,-1 1 0 0 0,1-1 0 0 0,-1 0 0 0 0,1 0 0 0 0,-1 0 0 0 0,1 0 0 0 0,0 0 0 0 0,-1 0 0 0 0,1 0 0 0 0,0 0 0 0 0,0 0 0 0 0,0 0 0 0 0,0-1 0 0 0,0 1 0 0 0,0 0-1 0 0,0-1 1 0 0,0 1 0 0 0,0 0 0 0 0,0-1 0 0 0,0 1 0 0 0,0-1 0 0 0,0 0 0 0 0,1 1 0 0 0,-1-1 0 0 0,0 0 0 0 0,0 0 0 0 0,1 0 0 0 0,-1 0 0 0 0,0 0 0 0 0,0 0 0 0 0,0 0 0 0 0,1 0-1 0 0,-1 0 1 0 0,0 0 0 0 0,1-1 0 0 0,16-2-1069 0 0,-2-1 0 0 0,1-1-1 0 0,31-12 1 0 0,-18 4-619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01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0 15376 0 0,'-23'14'1127'0'0,"1"0"1"0"0,1 2 0 0 0,0 0 0 0 0,1 2-1 0 0,-34 37 1 0 0,44-42-634 0 0,0 0-1 0 0,1 0 1 0 0,1 1-1 0 0,0 0 1 0 0,0 0-1 0 0,-6 19 1 0 0,12-25-301 0 0,1-6-124 0 0,0 1 1 0 0,0-1-1 0 0,1 1 0 0 0,-1-1 1 0 0,1 1-1 0 0,-1-1 0 0 0,1 1 1 0 0,0 0-1 0 0,0-1 0 0 0,0 6 1 0 0,1-7 68 0 0,1-1-87 0 0,1 0-14 0 0,0 0 1 0 0,0 0-1 0 0,1 0 1 0 0,-1-1-1 0 0,0 1 0 0 0,0-1 1 0 0,0 1-1 0 0,0-1 1 0 0,0 0-1 0 0,0 0 1 0 0,3-3-1 0 0,11-7-68 0 0,0 0 0 0 0,-2-2-1 0 0,1 0 1 0 0,16-19 0 0 0,-28 28-22 0 0,47-53-4306 0 0,-34 36-3936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01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165 340 4144 0 0,'-50'68'3931'0'0,"13"-21"3176"0"0,32-39-6608 0 0,-38 56 1838 0 0,38-55-2103 0 0,1-1 1 0 0,-1 1 0 0 0,2 0 0 0 0,-1 0-1 0 0,-3 17 1 0 0,7-25-202 0 0,0-1-1 0 0,0 0 1 0 0,0 1 0 0 0,-1-1-1 0 0,1 0 1 0 0,0 1-1 0 0,0-1 1 0 0,0 0 0 0 0,0 1-1 0 0,0-1 1 0 0,0 0-1 0 0,0 1 1 0 0,0-1 0 0 0,0 0-1 0 0,0 1 1 0 0,0-1-1 0 0,0 0 1 0 0,0 1 0 0 0,0-1-1 0 0,0 0 1 0 0,0 1-1 0 0,0-1 1 0 0,0 0 0 0 0,1 1-1 0 0,-1-1 1 0 0,0 0 0 0 0,0 0-1 0 0,0 1 1 0 0,1-1-1 0 0,-1 0 1 0 0,0 0 0 0 0,0 1-1 0 0,1-1 1 0 0,-1 0-1 0 0,0 0 1 0 0,0 1 0 0 0,1-1-1 0 0,-1 0 1 0 0,0 0-1 0 0,1 0 1 0 0,-1 0 0 0 0,0 0-1 0 0,1 0 1 0 0,-1 1-1 0 0,0-1 1 0 0,0 0 0 0 0,1 0-1 0 0,-1 0 1 0 0,1 0 0 0 0,-1 0-1 0 0,0 0 1 0 0,1 0-1 0 0,-1 0 1 0 0,0 0 0 0 0,1-1-1 0 0,1 1 45 0 0,0-1-1 0 0,-1 0 1 0 0,1 1 0 0 0,0-1-1 0 0,-1 0 1 0 0,1 0 0 0 0,0 0-1 0 0,2-3 1 0 0,7-9 78 0 0,0 0 0 0 0,-1-1-1 0 0,0-1 1 0 0,-1 0 0 0 0,0 0 0 0 0,5-17 0 0 0,1 3 1 0 0,10-23 60 0 0,21-67-1 0 0,9-58 1254 0 0,-47 138-1199 0 0,-7 31 30 0 0,0 0-1 0 0,1 0 1 0 0,0 0 0 0 0,1 0-1 0 0,0 1 1 0 0,5-12 0 0 0,-8 37-135 0 0,-10 65-165 0 0,-4 62 0 0 0,13-124-4 0 0,0 11-59 0 0,1 0 1 0 0,1 0 0 0 0,7 39 0 0 0,-7-63 44 0 0,1 1-1 0 0,0 0 1 0 0,1-1-1 0 0,0 0 1 0 0,0 1-1 0 0,1-1 0 0 0,0-1 1 0 0,1 1-1 0 0,-1 0 1 0 0,1-1-1 0 0,1 0 1 0 0,-1 0-1 0 0,1-1 1 0 0,1 1-1 0 0,-1-1 1 0 0,13 8-1 0 0,-15-11-71 0 0,-1-1-1 0 0,1 0 1 0 0,0 0-1 0 0,0-1 1 0 0,0 1-1 0 0,1-1 1 0 0,-1 0-1 0 0,0 0 1 0 0,0 0-1 0 0,1 0 1 0 0,-1-1-1 0 0,0 0 1 0 0,8 0-1 0 0,-5-1-90 0 0,-1 0 0 0 0,1-1 0 0 0,-1 1-1 0 0,0-1 1 0 0,1-1 0 0 0,-1 1 0 0 0,0-1 0 0 0,7-5 0 0 0,-2 1-162 0 0,-1 0 0 0 0,0-1 0 0 0,0 0 0 0 0,-1-1 0 0 0,0 0 0 0 0,0-1 0 0 0,-1 0 0 0 0,13-20 0 0 0,-17 21 481 0 0,0 1 0 0 0,0-1 0 0 0,4-16 0 0 0,-7 19 698 0 0,0 0 0 0 0,0 0 0 0 0,1-11 4539 0 0,93 17-5210 0 0,-92 1-67 0 0,-1-2-1 0 0,0 1 1 0 0,0 0-1 0 0,0 0 1 0 0,0-1-1 0 0,0 1 1 0 0,0-1-1 0 0,1 1 1 0 0,-1-1-1 0 0,0 0 1 0 0,-1 0-1 0 0,1 0 1 0 0,0 0-1 0 0,0 0 1 0 0,0-1-1 0 0,-1 1 1 0 0,1 0-1 0 0,0-1 1 0 0,-1 1 0 0 0,2-3-1 0 0,-2 3-97 0 0,-1 1 0 0 0,0 0 0 0 0,0-1 0 0 0,0 1 0 0 0,1 0 0 0 0,-1-1 0 0 0,0 1 0 0 0,0-1 0 0 0,0 1 0 0 0,0-1 0 0 0,0 1 0 0 0,0 0 0 0 0,0-1 0 0 0,0 1 0 0 0,0-1 0 0 0,0 1 0 0 0,0-1 0 0 0,0 1 0 0 0,0 0 0 0 0,0-1 0 0 0,-1 1 0 0 0,1-1 0 0 0,0 1 0 0 0,0 0 0 0 0,0-1 0 0 0,-1 1 0 0 0,1 0 0 0 0,0-1 0 0 0,0 1 0 0 0,-1 0 0 0 0,1-1 0 0 0,0 1 0 0 0,-1 0 0 0 0,1-1 0 0 0,0 1 0 0 0,-1 0 0 0 0,-13-8 0 0 0,12 7 0 0 0,-2 0 0 0 0,-1-1 0 0 0,0 1 0 0 0,1 0 0 0 0,-1 1 0 0 0,0-1 0 0 0,0 1 0 0 0,1 0 0 0 0,-1 0 0 0 0,0 0 0 0 0,0 1 0 0 0,1 0 0 0 0,-1 0 0 0 0,-9 3 0 0 0,0 1 0 0 0,1 0 0 0 0,0 1 0 0 0,-18 10 0 0 0,14-6 0 0 0,1 0 0 0 0,1 2 0 0 0,-1 0 0 0 0,-16 18 0 0 0,25-24 0 0 0,1 1 0 0 0,0 1 0 0 0,1-1 0 0 0,-1 1 0 0 0,1 0 0 0 0,1 0 0 0 0,-1 1 0 0 0,2-1 0 0 0,-1 1 0 0 0,-4 16 0 0 0,8-19-5 0 0,-1 0 0 0 0,1 1 0 0 0,0-1 0 0 0,0 0-1 0 0,0 0 1 0 0,1 1 0 0 0,0-1 0 0 0,0 0 0 0 0,1 0 0 0 0,0 0 0 0 0,0 0-1 0 0,0 0 1 0 0,1 0 0 0 0,0-1 0 0 0,0 1 0 0 0,0-1 0 0 0,1 0 0 0 0,0 0 0 0 0,0 0-1 0 0,0 0 1 0 0,0-1 0 0 0,1 1 0 0 0,0-1 0 0 0,0 0 0 0 0,8 4 0 0 0,-5-3-550 0 0,0 0 1 0 0,1-1 0 0 0,-1 0-1 0 0,1 0 1 0 0,0-1 0 0 0,0 0-1 0 0,10 1 1 0 0,15 0-9342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02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118 141 7368 0 0,'-3'3'142'0'0,"-1"0"0"0"0,1-1 0 0 0,-1 1 0 0 0,0-1 0 0 0,0 0 0 0 0,0 0 1 0 0,0 0-1 0 0,0-1 0 0 0,0 1 0 0 0,0-1 0 0 0,-1 0 0 0 0,-6 0 0 0 0,-10 0 3289 0 0,-1-4 3482 0 0,6 3-2450 0 0,17 0-3936 0 0,102 34 995 0 0,-63-26-1294 0 0,-1-2 0 0 0,1-2-1 0 0,0-1 1 0 0,53-4 0 0 0,-17-5-48 0 0,100-21 0 0 0,94-32-116 0 0,-257 53-25 0 0,-11 5-29 0 0,0 0 1 0 0,0 1-1 0 0,0-1 1 0 0,0 0-1 0 0,-1 0 1 0 0,1 1-1 0 0,3-1 0 0 0,-8-10 173 0 0,1 9-160 0 0,0-1 0 0 0,0 1 1 0 0,0 0-1 0 0,-1 0 0 0 0,1 0 0 0 0,0 1 0 0 0,-1-1 0 0 0,1 1 0 0 0,-5-3 0 0 0,-28-10 69 0 0,21 9-56 0 0,-157-47 385 0 0,98 41 410 0 0,79 18-566 0 0,10 2-65 0 0,65 16-297 0 0,-61-20 55 0 0,0 0 0 0 0,0 2 0 0 0,33 16 0 0 0,-51-22 52 0 0,1 0 1 0 0,0 1-1 0 0,-1 0 0 0 0,1-1 1 0 0,-1 1-1 0 0,0 0 0 0 0,1 0 1 0 0,-1 1-1 0 0,0-1 0 0 0,0 0 1 0 0,-1 1-1 0 0,1-1 1 0 0,0 1-1 0 0,-1-1 0 0 0,0 1 1 0 0,1 0-1 0 0,0 4 0 0 0,-1-4 27 0 0,-1 0 0 0 0,0 0-1 0 0,0 0 1 0 0,0 0 0 0 0,0 0-1 0 0,-1-1 1 0 0,1 1 0 0 0,-1 0-1 0 0,1 0 1 0 0,-1 0 0 0 0,0 0-1 0 0,0-1 1 0 0,-1 1 0 0 0,1 0-1 0 0,0-1 1 0 0,-1 1 0 0 0,-3 4-1 0 0,-6 6 299 0 0,-1 0-1 0 0,0-1 0 0 0,-1 0 1 0 0,-20 14-1 0 0,-11 10-2590 0 0,36-28-800 0 0,0 0 0 0 0,-14 18-1 0 0,8-6-5930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13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3 326 14048 0 0,'0'0'1276'0'0,"0"-1"-1050"0"0,0 1-138 0 0,-1-1-1 0 0,1 1 1 0 0,0-1-1 0 0,0 0 1 0 0,-1 1 0 0 0,1-1-1 0 0,0 0 1 0 0,0 1-1 0 0,0-1 1 0 0,0 0-1 0 0,0 1 1 0 0,0-1-1 0 0,0 0 1 0 0,0 0-1 0 0,0 1 1 0 0,0-1 0 0 0,0 0-1 0 0,0 1 1 0 0,0-1-1 0 0,1 0 1 0 0,-1 1-1 0 0,0-1 1 0 0,0 1-1 0 0,1-1 1 0 0,-1 0 0 0 0,0 1-1 0 0,1-1 1 0 0,0 0-1 0 0,13-11 1926 0 0,-8 8-1733 0 0,0 0 0 0 0,1 1 0 0 0,0 0 1 0 0,0 0-1 0 0,0 0 0 0 0,9-1 0 0 0,47-7 1213 0 0,-56 10-1368 0 0,26-1 100 0 0,-1 1 0 0 0,1 1-1 0 0,0 2 1 0 0,35 7 0 0 0,-28-3-43 0 0,0-2 0 0 0,45-2 0 0 0,-66-3-88 0 0,-1 1 101 0 0,0-1-1 0 0,-1-1 1 0 0,31-7-1 0 0,-47 9-176 0 0,-1-1-1 0 0,1 1 0 0 0,0 0 1 0 0,0 0-1 0 0,-1-1 1 0 0,1 1-1 0 0,0 0 0 0 0,-1-1 1 0 0,1 1-1 0 0,-1-1 1 0 0,1 1-1 0 0,0-1 0 0 0,-1 1 1 0 0,1-1-1 0 0,-1 1 1 0 0,1-1-1 0 0,-1 1 0 0 0,0-1 1 0 0,1 0-1 0 0,-1 1 1 0 0,1-1-1 0 0,-1 0 0 0 0,0 1 1 0 0,1-2-1 0 0,-1 1 8 0 0,0 0 0 0 0,0-1 0 0 0,0 1 0 0 0,0 0 0 0 0,-1-1 1 0 0,1 1-1 0 0,0 0 0 0 0,-1 0 0 0 0,1-1 0 0 0,-1 1 0 0 0,1 0 0 0 0,-1 0 0 0 0,0-2 0 0 0,-4-4 98 0 0,0 0-1 0 0,-1-1 1 0 0,-9-8 0 0 0,9 9-28 0 0,4 5-82 0 0,0-1-1 0 0,-1 1 1 0 0,1 0 0 0 0,0 0-1 0 0,0 0 1 0 0,-1 0-1 0 0,1 0 1 0 0,-1 0 0 0 0,0 1-1 0 0,0-1 1 0 0,1 1 0 0 0,-6-2-1 0 0,1 0-15 0 0,-1 0-1 0 0,1-1 1 0 0,1 0-1 0 0,-1 0 1 0 0,1-1 0 0 0,-1 1-1 0 0,1-2 1 0 0,0 1-1 0 0,-8-11 1 0 0,-15-12 53 0 0,-1 6 592 0 0,-32-19 0 0 0,43 29-42 0 0,15 8-611 0 0,3 3-97 0 0,4 5-11 0 0,0-1 107 0 0,0 0 0 0 0,1 0 0 0 0,-1 0 0 0 0,1-1 1 0 0,0 1-1 0 0,0-1 0 0 0,0 0 0 0 0,0 0 0 0 0,0 0 0 0 0,0-1 1 0 0,0 1-1 0 0,1-1 0 0 0,7 1 0 0 0,52 6 69 0 0,-22-3 59 0 0,43 10-1 0 0,-68-11-65 0 0,0-1-1 0 0,0-1 1 0 0,18 1 0 0 0,-34-3-41 0 0,0 0 1 0 0,0 1 0 0 0,0-1-1 0 0,0 0 1 0 0,0 0 0 0 0,-1 1-1 0 0,1-1 1 0 0,0 0 0 0 0,0 1-1 0 0,0-1 1 0 0,-1 1 0 0 0,1-1-1 0 0,0 1 1 0 0,0 0-1 0 0,-1-1 1 0 0,1 1 0 0 0,0 0-1 0 0,-1-1 1 0 0,1 1 0 0 0,-1 0-1 0 0,1 0 1 0 0,-1-1 0 0 0,0 1-1 0 0,1 0 1 0 0,-1 0 0 0 0,0 0-1 0 0,1 0 1 0 0,-1 0 0 0 0,0 0-1 0 0,0-1 1 0 0,0 1 0 0 0,0 0-1 0 0,0 2 1 0 0,1 1 30 0 0,-1 1 0 0 0,0-1 0 0 0,0 1 1 0 0,-1-1-1 0 0,0 7 0 0 0,-3 4 11 0 0,-1 1 0 0 0,-1-1-1 0 0,0 1 1 0 0,0-2 0 0 0,-2 1 0 0 0,0-1 0 0 0,0 0-1 0 0,-1 0 1 0 0,-12 12 0 0 0,11-16-29 0 0,-18 16-1 0 0,21-21-24 0 0,1 0-1 0 0,-1 1 1 0 0,1 0-1 0 0,1 0 1 0 0,-1 0-1 0 0,1 1 1 0 0,0 0 0 0 0,-6 11-1 0 0,-10 34-522 0 0,8-15-2942 0 0,11-25-3238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4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3 5528 0 0,'-4'12'796'0'0,"0"-1"0"0"0,-7 11 0 0 0,6-12 942 0 0,1-1-1 0 0,0 1 1 0 0,-3 11-1 0 0,4-10-1071 0 0,0 1 0 0 0,1 0 0 0 0,0-1 0 0 0,1 1 0 0 0,1 20-1 0 0,0-30-588 0 0,0 0 0 0 0,1 1 0 0 0,-1-1 0 0 0,0 0 0 0 0,1 1-1 0 0,0-1 1 0 0,-1 0 0 0 0,1 0 0 0 0,0 0 0 0 0,0 1 0 0 0,0-1 0 0 0,0 0-1 0 0,1 0 1 0 0,-1 0 0 0 0,1-1 0 0 0,-1 1 0 0 0,1 0 0 0 0,-1-1-1 0 0,1 1 1 0 0,0-1 0 0 0,0 1 0 0 0,0-1 0 0 0,0 0 0 0 0,0 1 0 0 0,0-1-1 0 0,0 0 1 0 0,0-1 0 0 0,0 1 0 0 0,1 0 0 0 0,-1-1 0 0 0,0 1-1 0 0,1-1 1 0 0,-1 1 0 0 0,0-1 0 0 0,0 0 0 0 0,4 0 0 0 0,-2-1 12 0 0,0 1 0 0 0,-1-1 0 0 0,1 0 0 0 0,0 0 0 0 0,0 0 0 0 0,0 0 0 0 0,0-1-1 0 0,-1 1 1 0 0,1-1 0 0 0,-1 0 0 0 0,1 0 0 0 0,-1-1 0 0 0,4-2 0 0 0,6-6 401 0 0,20-24 0 0 0,-14 15-45 0 0,-10 10-217 0 0,-6 7-50 0 0,-1 0 0 0 0,1 0-1 0 0,0 1 1 0 0,0-1 0 0 0,0 1 0 0 0,6-4-1 0 0,-9 6-152 0 0,1-1 0 0 0,0 1 1 0 0,-1 0-1 0 0,1 0 0 0 0,0 0 0 0 0,-1 0 0 0 0,1 0 0 0 0,0 0 0 0 0,-1 0 0 0 0,1 0 0 0 0,0 0 1 0 0,-1 1-1 0 0,1-1 0 0 0,-1 0 0 0 0,1 0 0 0 0,0 0 0 0 0,-1 1 0 0 0,1-1 0 0 0,-1 0 0 0 0,1 1 1 0 0,-1-1-1 0 0,1 1 0 0 0,0-1 0 0 0,-1 0 0 0 0,0 1 0 0 0,1-1 0 0 0,-1 1 0 0 0,1-1 0 0 0,-1 1 0 0 0,0 0 1 0 0,1-1-1 0 0,0 2 0 0 0,10 21 186 0 0,-10-20-163 0 0,1 3-18 0 0,0 0-1 0 0,-1 0 1 0 0,0 1-1 0 0,0-1 0 0 0,0 12 1 0 0,0-11-40 0 0,-1 1 1 0 0,1-1-1 0 0,2 8 1 0 0,-3-13-359 0 0,15-1-2429 0 0,-13-1 2573 0 0,-1 0 0 0 0,1-1 0 0 0,-1 0 1 0 0,1 1-1 0 0,-1-1 0 0 0,1 0 1 0 0,-1 0-1 0 0,1 0 0 0 0,-1 0 1 0 0,0 0-1 0 0,1 0 0 0 0,-1 0 0 0 0,0 0 1 0 0,0 0-1 0 0,0-1 0 0 0,2-1 1 0 0,14-26-3129 0 0,-11 16 1974 0 0,15-26-1218 0 0,9-16 1382 0 0,-26 49 2620 0 0,1-1 1 0 0,11-12 5497 0 0,-13 26-5244 0 0,-2-2-1415 0 0,0 0 0 0 0,0 0 0 0 0,-1 0 0 0 0,0 0 0 0 0,0 0 0 0 0,0 0-1 0 0,-2 9 1 0 0,-10 34 1042 0 0,12-48-1261 0 0,-1 2 290 0 0,1 2 312 0 0,1-10-522 0 0,-1 1-1 0 0,1-1 1 0 0,0 0 0 0 0,1 1-1 0 0,-1-1 1 0 0,1 1 0 0 0,4-9-1 0 0,21-36 432 0 0,-11 24-299 0 0,-15 23-193 0 0,1 0 0 0 0,0 0-1 0 0,0 0 1 0 0,0 0 0 0 0,1 0 0 0 0,-1 1-1 0 0,1-1 1 0 0,0 1 0 0 0,-1 0 0 0 0,1-1-1 0 0,0 1 1 0 0,5-2 0 0 0,-6 3-258 0 0,0 1 0 0 0,0-1 1 0 0,0 0-1 0 0,0 1 0 0 0,0-1 0 0 0,0 1 0 0 0,1 0 1 0 0,3 0-1 0 0,-4 0-625 0 0,0 0 1 0 0,0 0-1 0 0,0 1 0 0 0,0-1 1 0 0,1 1-1 0 0,-1 0 1 0 0,0-1-1 0 0,0 1 1 0 0,3 2-1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08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93 2760 0 0,'0'0'2437'0'0,"9"-15"2692"0"0,-9 10-4483 0 0,-1 0 0 0 0,1 0 0 0 0,-1 0 0 0 0,0 0 0 0 0,0 0 0 0 0,0 0 0 0 0,-1 0 0 0 0,-1-5 0 0 0,2 8-486 0 0,0 0-1 0 0,0 1 1 0 0,0-1 0 0 0,0 0-1 0 0,0 1 1 0 0,-1-1-1 0 0,1 1 1 0 0,0 0 0 0 0,-1-1-1 0 0,1 1 1 0 0,-1 0-1 0 0,1 0 1 0 0,-1-1 0 0 0,0 2-1 0 0,1-1 1 0 0,-1 0 0 0 0,0 0-1 0 0,0 0 1 0 0,0 1-1 0 0,1-1 1 0 0,-1 1 0 0 0,0-1-1 0 0,0 1 1 0 0,0 0-1 0 0,-2 0 1 0 0,-6 0-55 0 0,0 2 1 0 0,0-1-1 0 0,0 1 0 0 0,1 1 0 0 0,-1-1 1 0 0,1 2-1 0 0,0-1 0 0 0,0 1 1 0 0,0 1-1 0 0,0 0 0 0 0,1 0 0 0 0,-16 12 1 0 0,10-5 61 0 0,0 0 1 0 0,1 1-1 0 0,1 0 1 0 0,0 1-1 0 0,1 1 1 0 0,-12 19-1 0 0,9-10-154 0 0,2 2 0 0 0,0-1 0 0 0,2 2 0 0 0,-10 39-1 0 0,18-60 22 0 0,1 0 0 0 0,0 0 0 0 0,0 0 1 0 0,1 1-1 0 0,-1-1 0 0 0,2 12 0 0 0,0-16-24 0 0,-1-1 1 0 0,0 0 0 0 0,0 1 0 0 0,1-1 0 0 0,-1 0-1 0 0,0 0 1 0 0,1 1 0 0 0,0-1 0 0 0,-1 0-1 0 0,1 0 1 0 0,0 0 0 0 0,-1 1 0 0 0,1-1 0 0 0,0 0-1 0 0,0 0 1 0 0,0 0 0 0 0,0 0 0 0 0,0-1-1 0 0,0 1 1 0 0,0 0 0 0 0,0 0 0 0 0,0 0 0 0 0,1-1-1 0 0,-1 1 1 0 0,0-1 0 0 0,0 1 0 0 0,1-1-1 0 0,-1 0 1 0 0,0 1 0 0 0,1-1 0 0 0,-1 0 0 0 0,0 0-1 0 0,1 0 1 0 0,-1 0 0 0 0,0 0 0 0 0,1 0-1 0 0,2 0 1 0 0,7-2-9 0 0,-1-1-1 0 0,1 0 0 0 0,0-1 0 0 0,-1 0 1 0 0,0 0-1 0 0,0-1 0 0 0,0 0 0 0 0,0-1 1 0 0,-1 0-1 0 0,14-11 0 0 0,4-7 20 0 0,45-51 0 0 0,-56 56 285 0 0,-2 0-1 0 0,0-1 1 0 0,-1-1-1 0 0,-2-1 1 0 0,0 1-1 0 0,9-27 1 0 0,-4 3 962 0 0,-26 72-883 0 0,1 1 1 0 0,-8 39 0 0 0,0-1-38 0 0,-67 189-284 0 0,5-18-77 0 0,70-195 28 0 0,1-8-2930 0 0,12-40-109 0 0,1-6 841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09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11 15664 0 0,'2'-7'1667'0'0,"1"4"-760"0"0,0 6 1080 0 0,-3 4-1415 0 0,1 0 0 0 0,-1 0-1 0 0,0-1 1 0 0,-1 1 0 0 0,1 0 0 0 0,-4 11 0 0 0,0 7 406 0 0,-8 54-824 0 0,-33 117 0 0 0,31-143-125 0 0,-18 55 244 0 0,-6 24 366 0 0,29-94-712 0 0,-3 14-661 0 0,-6 61-1 0 0,15-85-915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09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17503 0 0,'0'0'2786'0'0,"0"2"-1816"0"0,-2 13-309 0 0,1 0 1 0 0,-2 0-1 0 0,0 0 0 0 0,-7 18 0 0 0,-2 15 333 0 0,-10 38-994 0 0,9-43 0 0 0,-5 46 0 0 0,16-59-2425 0 0,2-29 2155 0 0,0 0 0 0 0,0 0 0 0 0,0 0 0 0 0,0 1 1 0 0,0-1-1 0 0,0 0 0 0 0,0 0 0 0 0,1 0 0 0 0,-1 0 0 0 0,0 1 0 0 0,1-1 1 0 0,-1 0-1 0 0,1 0 0 0 0,-1 0 0 0 0,1 0 0 0 0,0 0 0 0 0,-1 0 0 0 0,1 0 0 0 0,0 0 1 0 0,0 0-1 0 0,1 1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09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17 106 18511 0 0,'0'0'900'0'0,"11"-7"215"0"0,4-7-187 0 0,1 1 0 0 0,1 1 1 0 0,22-13-1 0 0,-29 20-727 0 0,1-1-1 0 0,0 2 1 0 0,0-1 0 0 0,0 2-1 0 0,0-1 1 0 0,1 1 0 0 0,12-1 0 0 0,-23 4-171 0 0,0 0-1 0 0,0 0 1 0 0,-1 0 0 0 0,1 0 0 0 0,0 0 0 0 0,0 0 0 0 0,0 0 0 0 0,0 0 0 0 0,0 0 0 0 0,-1 0 0 0 0,1 1 0 0 0,0-1 0 0 0,0 0 0 0 0,0 1 0 0 0,-1-1 0 0 0,1 0 0 0 0,0 1 0 0 0,0-1 0 0 0,-1 1 0 0 0,1-1 0 0 0,0 1 0 0 0,-1 0 0 0 0,1-1 0 0 0,-1 1 0 0 0,1 0 0 0 0,-1-1 0 0 0,1 1 0 0 0,0 1 0 0 0,0 1-9 0 0,0 1 0 0 0,0-1-1 0 0,0 1 1 0 0,0-1 0 0 0,0 7 0 0 0,-1-8-29 0 0,0 1 15 0 0,0 0 1 0 0,0 0-1 0 0,0 0 0 0 0,-1 0 0 0 0,1 1 1 0 0,-1-1-1 0 0,1 0 0 0 0,-1 0 0 0 0,-3 5 0 0 0,-16 27 179 0 0,8-13-66 0 0,-48 69 295 0 0,49-76-432 0 0,-10 13 17 0 0,21-28 0 0 0,0 0 0 0 0,0 0 0 0 0,0 0 0 0 0,0 1 0 0 0,0-1 0 0 0,0 0 0 0 0,0 0 0 0 0,0 0 0 0 0,0 0 0 0 0,1 0 0 0 0,-1 1 0 0 0,0-1 0 0 0,0 0 0 0 0,0 0 0 0 0,0 0 0 0 0,0 0 0 0 0,0 0 0 0 0,1 0 0 0 0,-1 0 0 0 0,0 0 0 0 0,0 1 0 0 0,0-1 0 0 0,0 0 0 0 0,1 0 0 0 0,-1 0 0 0 0,0 0 0 0 0,0 0 0 0 0,0 0 0 0 0,0 0 0 0 0,1 0 0 0 0,-1 0 0 0 0,0 0 0 0 0,0 0 0 0 0,0 0 0 0 0,0 0 0 0 0,1 0 0 0 0,-1 0 0 0 0,0 0 0 0 0,0 0 0 0 0,0-1 0 0 0,0 1 0 0 0,0 0 0 0 0,1 0 0 0 0,-1 0 0 0 0,14-2 0 0 0,-9 2 0 0 0,74-9-68 0 0,-50 4 489 0 0,-1 2 1 0 0,1 1 0 0 0,0 1-1 0 0,38 4 1 0 0,-64-2-421 0 0,0-1 0 0 0,0 1-1 0 0,0-1 1 0 0,0 1 0 0 0,0 0 0 0 0,0 0 0 0 0,-1 1-1 0 0,1-1 1 0 0,0 0 0 0 0,-1 1 0 0 0,1 0 0 0 0,-1-1-1 0 0,4 5 1 0 0,-5-5 2 0 0,0 0 0 0 0,0 1 0 0 0,0-1 0 0 0,0 0-1 0 0,0 1 1 0 0,-1-1 0 0 0,1 1 0 0 0,-1-1 0 0 0,1 1 0 0 0,-1-1 0 0 0,0 1-1 0 0,1 0 1 0 0,-1-1 0 0 0,0 1 0 0 0,0-1 0 0 0,0 1 0 0 0,0 0-1 0 0,-1-1 1 0 0,1 1 0 0 0,0-1 0 0 0,-1 1 0 0 0,1-1 0 0 0,-1 1 0 0 0,1 0-1 0 0,-1-1 1 0 0,-1 3 0 0 0,-3 5 108 0 0,0-1 0 0 0,0 1 0 0 0,-1-1 0 0 0,-1 0 0 0 0,1-1 0 0 0,-1 0 0 0 0,0 0 0 0 0,-10 7-1 0 0,-9 6 377 0 0,-33 17-1 0 0,54-34-481 0 0,-27 14-1057 0 0,0-1 0 0 0,-1-2-1 0 0,-1-1 1 0 0,-63 14 0 0 0,91-25 546 0 0,0-1 0 0 0,-1 0 1 0 0,1 0-1 0 0,-1-1 0 0 0,-6 0 0 0 0,-3-4-1030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2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12 123 8752 0 0,'3'-35'2287'0'0,"-2"26"390"0"0,1 1-1 0 0,0-1 1 0 0,7-15 0 0 0,-6 18-1555 0 0,0 1 1 0 0,1-1-1 0 0,0 1 0 0 0,7-9 1 0 0,-11 14-1084 0 0,0 0 1 0 0,0 0-1 0 0,1 0 1 0 0,-1 0-1 0 0,0 0 1 0 0,0-1-1 0 0,1 1 0 0 0,-1 0 1 0 0,0 0-1 0 0,0 0 1 0 0,0 0-1 0 0,1 0 1 0 0,-1 0-1 0 0,0 0 1 0 0,0 0-1 0 0,1 0 1 0 0,-1 0-1 0 0,0 0 0 0 0,0 0 1 0 0,1 0-1 0 0,-1 0 1 0 0,0 0-1 0 0,0 0 1 0 0,1 0-1 0 0,-1 0 1 0 0,0 0-1 0 0,0 1 1 0 0,1-1-1 0 0,-1 0 1 0 0,0 0-1 0 0,0 0 0 0 0,0 0 1 0 0,1 0-1 0 0,-1 1 1 0 0,0-1-1 0 0,0 0 1 0 0,0 0-1 0 0,1 0 1 0 0,-1 1-1 0 0,0-1 1 0 0,0 0-1 0 0,0 0 0 0 0,0 0 1 0 0,0 1-1 0 0,0-1 1 0 0,5 11 271 0 0,-1 3-137 0 0,-1 1 0 0 0,-1 0 0 0 0,0 0-1 0 0,-1 29 1 0 0,-10 64-35 0 0,6-72-116 0 0,-29 177 72 0 0,5-41-114 0 0,19-61-1317 0 0,7-61-3306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3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17047 0 0,'0'0'2092'0'0,"-3"16"3259"0"0,-11 82-766 0 0,-28 173-3877 0 0,36-223-676 0 0,6-46-36 0 0,-18 158-57 0 0,17-132-649 0 0,1 1 1 0 0,1 0-1 0 0,7 43 0 0 0,-3-52-767 0 0,3-4-54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3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12 12440 0 0,'-9'-11'14593'0'0,"7"18"-14259"0"0,0 0 0 0 0,1 0 0 0 0,-1 0 0 0 0,1 14 1 0 0,-2 4-16 0 0,-81 415 353 0 0,-43-10-152 0 0,12-63-936 0 0,101-324-1055 0 0,8-32-18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3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51 22031 0 0,'3'-4'312'0'0,"0"0"0"0"0,-1 0 1 0 0,1 0-1 0 0,3-8 0 0 0,5-9 543 0 0,-10 20-597 0 0,-1 4 423 0 0,-3 11 1397 0 0,-7 20 1048 0 0,-66 232-2483 0 0,57-193-573 0 0,8-29-825 0 0,2 1-1 0 0,2 0 1 0 0,2 0-1 0 0,0 46 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4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16 21623 0 0,'0'0'3072'0'0,"15"0"-664"0"0,229-15 2264 0 0,-240 14-4613 0 0,1 2 0 0 0,-1-1-1 0 0,0 0 1 0 0,0 1 0 0 0,1 0 0 0 0,-1 0 0 0 0,0 0 0 0 0,7 4-1 0 0,-10-5-59 0 0,0 1 0 0 0,0-1-1 0 0,0 1 1 0 0,0 0 0 0 0,0 0-1 0 0,0-1 1 0 0,0 1 0 0 0,0 0-1 0 0,0 0 1 0 0,-1 0 0 0 0,1 0-1 0 0,0 0 1 0 0,-1 0 0 0 0,1 0-1 0 0,-1 0 1 0 0,1 0 0 0 0,-1 0-1 0 0,0 0 1 0 0,1 1 0 0 0,-1-1-1 0 0,0 0 1 0 0,0 0 0 0 0,0 0-1 0 0,0 0 1 0 0,0 1 0 0 0,0-1-1 0 0,0 0 1 0 0,0 0 0 0 0,0 0-1 0 0,0 0 1 0 0,-1 1 0 0 0,1-1-1 0 0,0 0 1 0 0,-1 0 0 0 0,1 0-1 0 0,-2 1 1 0 0,-2 7-48 0 0,0-1 0 0 0,-1 0-1 0 0,0 0 1 0 0,0 0 0 0 0,-1-1 0 0 0,0 0-1 0 0,-13 12 1 0 0,-4 0-177 0 0,-27 19-1 0 0,32-26 202 0 0,17-10 25 0 0,5-1 0 0 0,10-2 0 0 0,-9 1 0 0 0,35-2 138 0 0,-21 1 118 0 0,27 1 0 0 0,-40 1-222 0 0,0 0 1 0 0,0 0-1 0 0,-1 0 1 0 0,1 0 0 0 0,-1 1-1 0 0,1 0 1 0 0,-1 0 0 0 0,0 0-1 0 0,6 4 1 0 0,-10-5-32 0 0,1 0 0 0 0,-1 0 0 0 0,0 0 0 0 0,1 0 0 0 0,-1 0 0 0 0,0 0 0 0 0,0 1-1 0 0,0-1 1 0 0,0 0 0 0 0,0 1 0 0 0,0-1 0 0 0,0 0 0 0 0,-1 1 0 0 0,1-1 0 0 0,0 1 0 0 0,-1 0 0 0 0,1-1 0 0 0,-1 1 0 0 0,0-1 0 0 0,1 1 0 0 0,-1 0-1 0 0,0-1 1 0 0,0 1 0 0 0,0 0 0 0 0,0-1 0 0 0,0 1 0 0 0,-1 0 0 0 0,1-1 0 0 0,0 1 0 0 0,-1 0 0 0 0,1-1 0 0 0,-1 1 0 0 0,0-1 0 0 0,-1 4 0 0 0,-3 3-28 0 0,0 1 1 0 0,0-1 0 0 0,-1 0-1 0 0,-11 11 1 0 0,17-18 31 0 0,-14 13-7 0 0,0 0 0 0 0,-1-1 0 0 0,-1-1 0 0 0,0-1 0 0 0,-18 11 0 0 0,-90 42 0 0 0,123-64 0 0 0,-154 68-764 0 0,49-34-2573 0 0,84-29 2029 0 0,3-2-11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19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1 10480 0 0,'0'0'2928'0'0,"8"15"-340"0"0,-8 17 7945 0 0,-6-16-8272 0 0,3-10-2184 0 0,1 0 0 0 0,0 1 0 0 0,1-1 1 0 0,-2 13-1 0 0,-6 19-62 0 0,-25 80-15 0 0,-78 190 0 0 0,30-104 0 0 0,9-54 6 0 0,31-65-85 0 0,-8 16-2385 0 0,50-116-3240 0 0,5-5 4017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7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10136 0 0,'0'0'6623'0'0,"15"3"-5087"0"0,-12-1-1440 0 0,1-1-1 0 0,-1 1 0 0 0,1-1 1 0 0,-1 1-1 0 0,0 0 0 0 0,0 0 1 0 0,0 1-1 0 0,0-1 0 0 0,0 0 1 0 0,0 1-1 0 0,-1 0 0 0 0,1 0 1 0 0,-1 0-1 0 0,0 0 0 0 0,1 0 1 0 0,-1 0-1 0 0,-1 1 0 0 0,1-1 1 0 0,2 7-1 0 0,-2-2 45 0 0,0 0 1 0 0,0 1-1 0 0,0-1 0 0 0,-1 1 1 0 0,-1-1-1 0 0,1 1 0 0 0,-2 15 1 0 0,-2 4 247 0 0,2-4 415 0 0,-7 28 0 0 0,26-113 2184 0 0,-16 52-2897 0 0,0 0-1 0 0,1 0 1 0 0,0 0 0 0 0,1 1 0 0 0,8-16 0 0 0,2 3 22 0 0,15-17 0 0 0,-7 9-102 0 0,-12 14-10 0 0,1 2 0 0 0,0 0 0 0 0,14-13 0 0 0,-17 19 46 0 0,-4 3-412 0 0,0 0 0 0 0,0 1 0 0 0,0-1-1 0 0,0 1 1 0 0,0 0 0 0 0,1 0 0 0 0,0 0-1 0 0,0 1 1 0 0,-1 0 0 0 0,2 0 0 0 0,-1 0-1 0 0,0 0 1 0 0,7-1 0 0 0,0 3-1625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19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14744 0 0,'0'0'1705'0'0,"8"0"483"0"0,-3 0-1597 0 0,-1-1-1 0 0,1 0 1 0 0,-1 0 0 0 0,1 0 0 0 0,-1-1 0 0 0,0 0-1 0 0,0 1 1 0 0,0-2 0 0 0,5-2 0 0 0,-3 2-202 0 0,0 0 0 0 0,0 0 0 0 0,10-3 0 0 0,-10 4-338 0 0,-1 0 36 0 0,0 1 0 0 0,0 0 0 0 0,0 0 0 0 0,1 0 0 0 0,-1 1 0 0 0,8 0 0 0 0,-12 0-74 0 0,0 0-1 0 0,0 0 0 0 0,1 1 0 0 0,-1-1 1 0 0,0 1-1 0 0,0-1 0 0 0,0 1 1 0 0,0-1-1 0 0,1 1 0 0 0,-1 0 1 0 0,0-1-1 0 0,0 1 0 0 0,0 0 0 0 0,0 0 1 0 0,-1 0-1 0 0,1 0 0 0 0,0 0 1 0 0,0 0-1 0 0,0 0 0 0 0,-1 0 1 0 0,1 0-1 0 0,-1 0 0 0 0,1 0 0 0 0,-1 0 1 0 0,1 1-1 0 0,-1-1 0 0 0,1 0 1 0 0,-1 0-1 0 0,0 0 0 0 0,0 1 1 0 0,0-1-1 0 0,0 3 0 0 0,1 2-3 0 0,-1 0 0 0 0,-1 0 0 0 0,1 0 0 0 0,-1 0 1 0 0,0 0-1 0 0,0 0 0 0 0,-1-1 0 0 0,1 1 0 0 0,-1 0 0 0 0,-5 8 0 0 0,-2 4 82 0 0,-23 30 0 0 0,22-33-62 0 0,0 0-1 0 0,-11 23 1 0 0,18-31-102 0 0,1-3 139 0 0,0 1 1 0 0,0-1 0 0 0,0 0-1 0 0,1 1 1 0 0,0-1 0 0 0,-2 10-1 0 0,3-13-43 0 0,0-1 0 0 0,0 1-1 0 0,0 0 1 0 0,1 0-1 0 0,-1-1 1 0 0,0 1 0 0 0,0 0-1 0 0,0 0 1 0 0,1-1 0 0 0,-1 1-1 0 0,0 0 1 0 0,1 0 0 0 0,-1-1-1 0 0,1 1 1 0 0,-1-1-1 0 0,0 1 1 0 0,1 0 0 0 0,0-1-1 0 0,0 1 1 0 0,0 0 2 0 0,1 0 1 0 0,-1 0-1 0 0,0-1 1 0 0,1 1-1 0 0,0 0 1 0 0,-1-1-1 0 0,1 0 1 0 0,-1 1-1 0 0,1-1 1 0 0,-1 0-1 0 0,1 0 1 0 0,0 0-1 0 0,1 0 1 0 0,12-1 44 0 0,0-1 0 0 0,1-1 0 0 0,-1-1 0 0 0,16-5-1 0 0,-14 4-61 0 0,101-25-1689 0 0,-83 22-70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0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9 248 10592 0 0,'-8'-4'4102'0'0,"12"-1"-950"0"0,0 1-2807 0 0,1 1-1 0 0,0 0 1 0 0,0 0-1 0 0,0 1 1 0 0,0-1-1 0 0,0 1 1 0 0,1 0-1 0 0,-1 0 1 0 0,8-1-1 0 0,2 0-20 0 0,0 1-1 0 0,20-1 1 0 0,18 0 331 0 0,82 0 147 0 0,24-2-617 0 0,-132 3-215 0 0,17-3-119 0 0,50-12 0 0 0,-89 16 148 0 0,6-1 189 0 0,1-1 0 0 0,18-7 0 0 0,-28 9-156 0 0,0 0 1 0 0,0 0-1 0 0,0 0 0 0 0,0 0 0 0 0,1 0 0 0 0,-1 0 1 0 0,-1-1-1 0 0,1 1 0 0 0,0-1 0 0 0,0 1 0 0 0,0-1 1 0 0,-1 0-1 0 0,1 0 0 0 0,-1 0 0 0 0,0 0 0 0 0,1 0 1 0 0,-1 0-1 0 0,0 0 0 0 0,1-4 0 0 0,-2 5-5 0 0,0 0 0 0 0,0-1 0 0 0,0 1-1 0 0,-1-1 1 0 0,1 1 0 0 0,0-1 0 0 0,-1 1 0 0 0,1 0 0 0 0,-1-1-1 0 0,0 1 1 0 0,1 0 0 0 0,-1 0 0 0 0,0-1 0 0 0,0 1-1 0 0,-1-2 1 0 0,-18-16 216 0 0,8 11-222 0 0,-2 0-1 0 0,1 1 1 0 0,-1 0 0 0 0,-22-6-1 0 0,14 4-11 0 0,6 4 467 0 0,-23-6 0 0 0,22 7 426 0 0,15 4-723 0 0,4 0-138 0 0,-1 0 0 0 0,1 1 0 0 0,-1-1-1 0 0,1 0 1 0 0,-1 0 0 0 0,1 0 0 0 0,0 0-1 0 0,-1-1 1 0 0,1 1 0 0 0,-1 0-1 0 0,3-1 1 0 0,4-1 14 0 0,18 1-171 0 0,1 2 0 0 0,-1 0-1 0 0,30 6 1 0 0,-31-1 116 0 0,-20-4 0 0 0,1-1 0 0 0,-1 0 0 0 0,0 0 0 0 0,7 0 0 0 0,-10 0 0 0 0,-1-1 0 0 0,0 0 0 0 0,0 0-1 0 0,0 1 1 0 0,0-1 0 0 0,0 0 0 0 0,0 1 0 0 0,0-1 0 0 0,0 1-1 0 0,0-1 1 0 0,0 1 0 0 0,0 0 0 0 0,-1-1 0 0 0,1 1-1 0 0,0 0 1 0 0,0 0 0 0 0,-1 0 0 0 0,1-1 0 0 0,0 1 0 0 0,-1 0-1 0 0,1 0 1 0 0,-1 0 0 0 0,1 0 0 0 0,-1 0 0 0 0,1 0-1 0 0,-1 0 1 0 0,0 0 0 0 0,1 0 0 0 0,-1 0 0 0 0,0 2 0 0 0,1 2 13 0 0,0 1 1 0 0,-1-1 0 0 0,1 1 0 0 0,-2 8 0 0 0,1-3 114 0 0,-2-1 0 0 0,1 1 0 0 0,-1-1 0 0 0,-1 0 0 0 0,0 0 0 0 0,0 0 0 0 0,-1 0 0 0 0,-1 0 0 0 0,1-1 0 0 0,-2 1 0 0 0,1-1 0 0 0,-1-1 0 0 0,0 1 0 0 0,-15 14 0 0 0,-31 24-1326 0 0,-63 44 0 0 0,102-82-1375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0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20591 0 0,'0'0'1863'0'0,"9"-1"-1494"0"0,59-10 866 0 0,12-2 782 0 0,-49 10-1392 0 0,54-1 615 0 0,-75 4-1140 0 0,0 0-1 0 0,-1 1 1 0 0,1 1-1 0 0,0 0 0 0 0,-1 0 1 0 0,14 5-1 0 0,-20-5-95 0 0,-1-1 0 0 0,1 0 0 0 0,-1 1-1 0 0,1 0 1 0 0,-1-1 0 0 0,0 1 0 0 0,0 0-1 0 0,0 0 1 0 0,0 0 0 0 0,0 1 0 0 0,-1-1-1 0 0,1 0 1 0 0,-1 1 0 0 0,1-1 0 0 0,-1 1-1 0 0,0-1 1 0 0,0 1 0 0 0,0 0 0 0 0,0-1-1 0 0,0 1 1 0 0,-1 0 0 0 0,1 0-1 0 0,-1-1 1 0 0,0 1 0 0 0,0 0 0 0 0,0 5-1 0 0,-1 7 6 0 0,-1-1 0 0 0,0 1 0 0 0,-8 26 0 0 0,8-32-7 0 0,-3 6 21 0 0,0 1 1 0 0,-2-1-1 0 0,1 0 0 0 0,-2-1 0 0 0,0 0 1 0 0,-18 26-1 0 0,-3-5 210 0 0,-40 38-1 0 0,65-70-156 0 0,4-3-55 0 0,-1 0 1 0 0,1 1-1 0 0,0-1 1 0 0,-1 0 0 0 0,1 1-1 0 0,-1-1 1 0 0,1 0-1 0 0,-1 1 1 0 0,1-1 0 0 0,0 1-1 0 0,-1-1 1 0 0,1 0 0 0 0,0 1-1 0 0,0-1 1 0 0,-1 1-1 0 0,1-1 1 0 0,0 1 0 0 0,0-1-1 0 0,0 1 1 0 0,-1-1-1 0 0,1 1 1 0 0,0-1 0 0 0,0 1-1 0 0,0-1 1 0 0,0 1 0 0 0,0 0-1 0 0,0-1 1 0 0,0 1-1 0 0,0-1 1 0 0,0 1 0 0 0,1-1-1 0 0,-1 1 1 0 0,0-1-1 0 0,0 2 1 0 0,2-1 69 0 0,-1-1 0 0 0,1 1 0 0 0,-1 0-1 0 0,1 0 1 0 0,0-1 0 0 0,-1 1 0 0 0,1-1 0 0 0,0 1 0 0 0,2 0 0 0 0,-1-1 44 0 0,14 3-55 0 0,-1-1 1 0 0,1 0-1 0 0,0-1 1 0 0,21-2-1 0 0,-3 0-226 0 0,127 6-3021 0 0,-128-3 1814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2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62 301 13824 0 0,'-7'4'557'0'0,"1"-1"1"0"0,-1 0-1 0 0,-1-1 1 0 0,1 1-1 0 0,0-1 1 0 0,-12 1 4760 0 0,25-1-4171 0 0,52 1 870 0 0,-46-2-1618 0 0,0-1 0 0 0,0 0 0 0 0,17-3 1 0 0,-16 2-369 0 0,0 0 0 0 0,20 1 0 0 0,187 6-292 0 0,-51-3 660 0 0,145 10-447 0 0,0-26 369 0 0,-305 12-265 0 0,13-1 110 0 0,36-9-1 0 0,-53 10-142 0 0,0 0 0 0 0,-1-1-1 0 0,1 1 1 0 0,-1-1 0 0 0,1 0 0 0 0,-1-1-1 0 0,1 1 1 0 0,-1-1 0 0 0,0 0 0 0 0,0 0 0 0 0,-1 0-1 0 0,1 0 1 0 0,5-7 0 0 0,-8 8-9 0 0,-1 1 0 0 0,1-1 0 0 0,-1 0 0 0 0,0 1 0 0 0,1-1 0 0 0,-1 0 0 0 0,0 0 0 0 0,0 0 0 0 0,0 1 0 0 0,0-1 0 0 0,-1 0 0 0 0,1 0 0 0 0,0 1 0 0 0,-1-1 0 0 0,1 0 0 0 0,-2-1 0 0 0,1-2 19 0 0,-1 1 0 0 0,0 0 0 0 0,0 0 0 0 0,0 0 0 0 0,0 0 0 0 0,-3-3 0 0 0,-3-2 22 0 0,-1 1 1 0 0,0 0-1 0 0,0 1 0 0 0,-13-8 1 0 0,-44-25 55 0 0,44 28-67 0 0,-12-6-41 0 0,0 1-1 0 0,-1 2 1 0 0,0 2 0 0 0,-2 1-1 0 0,1 2 1 0 0,-1 1 0 0 0,-46-5-1 0 0,-92 7 425 0 0,174 7-374 0 0,7 5-177 0 0,0-1 122 0 0,-1-1-1 0 0,1 0 0 0 0,0 0 0 0 0,0 0 0 0 0,0-1 0 0 0,8 3 0 0 0,43 7 3 0 0,-8-2 3 0 0,-14 0-3 0 0,16 2 0 0 0,-1 3 0 0 0,92 41 0 0 0,-136-53 23 0 0,-1 0 0 0 0,1 1 0 0 0,0 0 0 0 0,-1 0 0 0 0,0 0 0 0 0,0 1 0 0 0,0-1 0 0 0,0 1 0 0 0,-1 1 0 0 0,0-1 0 0 0,5 7 0 0 0,-7-8-3 0 0,0 0 0 0 0,-1 0 1 0 0,1-1-1 0 0,-1 1 0 0 0,0 0 0 0 0,0 0 0 0 0,0 0 1 0 0,0 0-1 0 0,-1 1 0 0 0,1-1 0 0 0,-1 0 0 0 0,0 0 1 0 0,-1 0-1 0 0,1 0 0 0 0,-1 0 0 0 0,1 0 0 0 0,-1 0 1 0 0,0 0-1 0 0,-3 6 0 0 0,0-1 69 0 0,-1 1-1 0 0,0-1 1 0 0,-1 0-1 0 0,0 0 1 0 0,0-1-1 0 0,-1 0 1 0 0,0 0-1 0 0,-10 8 1 0 0,-9 6-29 0 0,-35 22 1 0 0,-17 14 229 0 0,35-25-558 0 0,28-22-573 0 0,-22 20 1 0 0,35-30 376 0 0,0 1 1 0 0,0 0-1 0 0,1 0 0 0 0,-1 0 1 0 0,1 1-1 0 0,-1-1 1 0 0,1 0-1 0 0,0 0 0 0 0,-2 5 1 0 0,2-2-1232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37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75 11600 0 0,'0'0'1053'0'0,"-10"-10"-69"0"0,3-13 2164 0 0,6 17-2398 0 0,-1 1 0 0 0,0-1 0 0 0,0 0 0 0 0,-4-6 916 0 0,4 11-751 0 0,-6-5-138 0 0,6 6-705 0 0,1 1-1 0 0,-1-1 0 0 0,0 1 0 0 0,1-1 0 0 0,-1 1 1 0 0,0-1-1 0 0,1 1 0 0 0,-1 0 0 0 0,1 0 1 0 0,-1 0-1 0 0,1 0 0 0 0,0 0 0 0 0,-1 0 1 0 0,1 0-1 0 0,-2 3 0 0 0,-17 22 583 0 0,9-10-368 0 0,2-2-17 0 0,0-1 1 0 0,-9 21-1 0 0,-37 100 1037 0 0,47-107-1025 0 0,0 0 1 0 0,1 1-1 0 0,-2 31 0 0 0,5-26-16 0 0,2 0 1 0 0,2 0-1 0 0,4 37 0 0 0,-3-56-181 0 0,1-1-1 0 0,1 1 0 0 0,0-1 0 0 0,1 0 1 0 0,1 0-1 0 0,0 0 0 0 0,0-1 0 0 0,1 0 1 0 0,1 0-1 0 0,10 15 0 0 0,-14-23-84 0 0,1 1-24 0 0,-1 0 0 0 0,2 1 1 0 0,-1-1-1 0 0,1-1 0 0 0,-1 1 0 0 0,1-1 0 0 0,0 0 0 0 0,1 0 1 0 0,8 5-1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38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105 137 5984 0 0,'-5'-14'797'0'0,"3"4"691"0"0,1 4-257 0 0,0 0-1 0 0,0 0 1 0 0,0-10 0 0 0,1 6 22 0 0,-1-2-6 0 0,2 1 0 0 0,-1 0-1 0 0,2-1 1 0 0,2-11 0 0 0,-5 29 2320 0 0,-4 33-3414 0 0,-15 41 135 0 0,-16 55-124 0 0,36-134-166 0 0,-36 140-373 0 0,35-116-2322 0 0,1-17-2193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39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6448 0 0,'0'0'11359'0'0,"10"3"-9348"0"0,-5-3-1645 0 0,-1 0 122 0 0,1 0 0 0 0,-1 0 1 0 0,1 1-1 0 0,7 1 0 0 0,-11-2-448 0 0,0 1 1 0 0,0-1 0 0 0,0 1-1 0 0,0-1 1 0 0,0 1 0 0 0,0-1-1 0 0,0 1 1 0 0,0 0 0 0 0,0 0-1 0 0,0-1 1 0 0,0 1 0 0 0,0 0-1 0 0,0 0 1 0 0,0 0 0 0 0,-1 0-1 0 0,1 0 1 0 0,0 0 0 0 0,-1 0-1 0 0,1 0 1 0 0,-1 1 0 0 0,1 0-1 0 0,0 3-39 0 0,0-1-1 0 0,0 1 0 0 0,-1-1 1 0 0,1 1-1 0 0,-1-1 0 0 0,0 1 1 0 0,-1-1-1 0 0,1 1 0 0 0,-1-1 1 0 0,0 1-1 0 0,-2 5 0 0 0,1-3 1 0 0,0 0-1 0 0,-1 0 1 0 0,0-1 0 0 0,-1 1-1 0 0,1-1 1 0 0,-8 10-1 0 0,11-16 2 0 0,0 0 0 0 0,0 0-1 0 0,-1 0 1 0 0,1 0 0 0 0,0 0 0 0 0,0 0-1 0 0,0 1 1 0 0,0-1 0 0 0,-1 0 0 0 0,1 0-1 0 0,0 0 1 0 0,0 0 0 0 0,0 1 0 0 0,0-1-1 0 0,0 0 1 0 0,-1 0 0 0 0,1 0-1 0 0,0 1 1 0 0,0-1 0 0 0,0 0 0 0 0,0 0-1 0 0,0 1 1 0 0,0-1 0 0 0,0 0 0 0 0,0 0-1 0 0,0 1 1 0 0,0-1 0 0 0,0 0-1 0 0,0 0 1 0 0,0 0 0 0 0,0 1 0 0 0,0-1-1 0 0,0 0 1 0 0,0 0 0 0 0,0 1 0 0 0,1-1-1 0 0,9 0 139 0 0,-8 0-113 0 0,27-6 468 0 0,-20 4-268 0 0,0 0 0 0 0,0 0 0 0 0,11 1 1 0 0,-18 1-172 0 0,0 0 1 0 0,0 0-1 0 0,1 0 1 0 0,-1 0 0 0 0,0 1-1 0 0,0-1 1 0 0,0 1-1 0 0,0 0 1 0 0,0-1-1 0 0,0 1 1 0 0,0 0 0 0 0,0 0-1 0 0,0 0 1 0 0,0 1-1 0 0,0-1 1 0 0,0 0-1 0 0,-1 1 1 0 0,2 1 0 0 0,-1-2-31 0 0,-1 1 1 0 0,-1 0-1 0 0,1 0 1 0 0,0 0-1 0 0,0-1 1 0 0,-1 1-1 0 0,1 0 1 0 0,-1 0-1 0 0,1 0 1 0 0,-1 0-1 0 0,0 0 1 0 0,0 0-1 0 0,0 0 1 0 0,0 0-1 0 0,0 0 1 0 0,0 0-1 0 0,-1 2 1 0 0,-9 35 154 0 0,9-37-173 0 0,-1 4-48 0 0,-1 0-1 0 0,0 0 0 0 0,0 0 1 0 0,0-1-1 0 0,0 1 0 0 0,-1-1 1 0 0,0 0-1 0 0,0 0 0 0 0,-1 0 1 0 0,1-1-1 0 0,-10 8 0 0 0,12-11-225 0 0,1-1 0 0 0,-1 1 0 0 0,0 0 0 0 0,0-1 0 0 0,0 1-1 0 0,0-1 1 0 0,0 0 0 0 0,0 1 0 0 0,-1-1 0 0 0,1 0 0 0 0,0 0 0 0 0,0-1 0 0 0,0 1-1 0 0,-2-1 1 0 0,-3-2-1590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39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40 10136 0 0,'-6'-1'7889'0'0,"6"1"-7710"0"0,-1-1-1 0 0,1 1 1 0 0,0 0 0 0 0,0-1 0 0 0,0 1-1 0 0,0 0 1 0 0,0-1 0 0 0,0 1 0 0 0,0 0-1 0 0,0-1 1 0 0,0 1 0 0 0,0-1 0 0 0,0 1-1 0 0,0 0 1 0 0,0-1 0 0 0,0 1 0 0 0,0 0 0 0 0,0-1-1 0 0,0 1 1 0 0,0 0 0 0 0,0-1 0 0 0,1 1-1 0 0,-1 0 1 0 0,0-1 0 0 0,0 1 0 0 0,0 0-1 0 0,1-1 1 0 0,-1 1 0 0 0,13-9 1533 0 0,15-1-1083 0 0,-12 7-500 0 0,1 2 0 0 0,30 0 1 0 0,-28 1-2180 0 0,29-2 1 0 0,-28-1-5958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40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2 13824 0 0,'0'0'2368'0'0,"-15"-1"1401"0"0,11 2-3249 0 0,-9 1 156 0 0,0 2 0 0 0,0 0-1 0 0,0 0 1 0 0,1 1 0 0 0,-20 12-1 0 0,23-12-493 0 0,0 1 0 0 0,1 0-1 0 0,0 0 1 0 0,0 1 0 0 0,0 0 0 0 0,-9 12-1 0 0,17-19-172 0 0,-1 0 0 0 0,1 1-1 0 0,0-1 1 0 0,0 1 0 0 0,0-1 0 0 0,-1 0-1 0 0,1 1 1 0 0,0-1 0 0 0,0 1 0 0 0,0-1-1 0 0,0 0 1 0 0,0 1 0 0 0,0-1 0 0 0,0 1-1 0 0,0-1 1 0 0,0 1 0 0 0,0-1 0 0 0,0 0-1 0 0,0 1 1 0 0,0-1 0 0 0,1 1 0 0 0,-1-1-1 0 0,0 0 1 0 0,0 1 0 0 0,0-1 0 0 0,0 1-1 0 0,1-1 1 0 0,-1 0 0 0 0,0 1 0 0 0,0-1-1 0 0,1 0 1 0 0,-1 1 0 0 0,0-1 0 0 0,1 0-1 0 0,-1 0 1 0 0,0 1 0 0 0,1-1-1 0 0,-1 0 1 0 0,1 0 0 0 0,-1 0 0 0 0,0 1-1 0 0,1-1 1 0 0,16 5 109 0 0,-13-5-133 0 0,1 0 1 0 0,0 0 0 0 0,0-1 0 0 0,-1 1 0 0 0,1-1 0 0 0,0 0 0 0 0,-1-1 0 0 0,1 1 0 0 0,6-4 0 0 0,-1 0-59 0 0,-1 1 0 0 0,0-2 0 0 0,11-7 1 0 0,-13 7 233 0 0,0 1 151 0 0,1-1 0 0 0,-1 0 1 0 0,11-12-1 0 0,-17 16 256 0 0,1 8-520 0 0,-1 0 0 0 0,1 0-1 0 0,-1 0 1 0 0,0 0 0 0 0,0 0 0 0 0,-1 0-1 0 0,1 0 1 0 0,-1 0 0 0 0,-1 0 0 0 0,1 0 0 0 0,-2 7-1 0 0,-1 14 44 0 0,0 4-111 0 0,-10 50-1 0 0,8-59-3 0 0,1 1 1 0 0,1 0-1 0 0,1 0 0 0 0,1 36 0 0 0,6-37-550 0 0,-5-20 286 0 0,0-1-1 0 0,1 0 1 0 0,-1 0-1 0 0,1 0 1 0 0,-1 0-1 0 0,1 0 1 0 0,-1 0-1 0 0,1 0 1 0 0,0 0 0 0 0,0 0-1 0 0,-1 0 1 0 0,1 0-1 0 0,0 0 1 0 0,0 0-1 0 0,1 1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40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6 9216 0 0,'0'0'830'0'0,"0"-1"-684"0"0,-3-3 2874 0 0,16 10 6557 0 0,8 9-6439 0 0,-8-3-2900 0 0,0 1 1 0 0,-1 0-1 0 0,-1 1 0 0 0,0 1 0 0 0,-1-1 0 0 0,0 1 0 0 0,-1 1 0 0 0,-1 0 1 0 0,-1 0-1 0 0,0 1 0 0 0,-1 0 0 0 0,7 29 0 0 0,-8-20 61 0 0,-1 1-1 0 0,-1-1 1 0 0,-1 0 0 0 0,-1 1-1 0 0,-1 0 1 0 0,-1-1 0 0 0,-2 1-1 0 0,-6 25 1 0 0,6-40-394 0 0,0 0 0 0 0,-1-1 1 0 0,0 1-1 0 0,-1-1 0 0 0,0 0 0 0 0,-1 0 1 0 0,0-1-1 0 0,0 0 0 0 0,-1 0 0 0 0,-1 0 0 0 0,0-1 1 0 0,0 0-1 0 0,-1-1 0 0 0,0 1 0 0 0,0-2 1 0 0,-1 1-1 0 0,0-1 0 0 0,0-1 0 0 0,-1 0 0 0 0,0 0 1 0 0,0-1-1 0 0,-23 7 0 0 0,12-8-2547 0 0,-1-3-7136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1:17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125 127 7832 0 0,'4'-1'427'0'0,"1"0"1"0"0,0 0 0 0 0,-1-1-1 0 0,1 1 1 0 0,-1-1 0 0 0,1 0-1 0 0,-1 0 1 0 0,0-1 0 0 0,0 1-1 0 0,0-1 1 0 0,0 0 0 0 0,0 0-1 0 0,4-5 1 0 0,-6 5-176 0 0,0 1 1 0 0,0-1-1 0 0,0 0 0 0 0,0 0 1 0 0,-1 0-1 0 0,1 0 0 0 0,-1 0 0 0 0,0 0 1 0 0,0 0-1 0 0,0 0 0 0 0,-1 0 1 0 0,1 0-1 0 0,-1 0 0 0 0,1-1 1 0 0,-1 1-1 0 0,0 0 0 0 0,0 0 0 0 0,-2-7 1 0 0,2 9-204 0 0,0-1 0 0 0,-1 1 0 0 0,1 0 1 0 0,-1-1-1 0 0,1 1 0 0 0,-1 0 0 0 0,0-1 0 0 0,0 1 1 0 0,1 0-1 0 0,-1-1 0 0 0,0 1 0 0 0,0 0 0 0 0,0 0 1 0 0,0 0-1 0 0,0 0 0 0 0,-1 0 0 0 0,1 0 0 0 0,0 0 1 0 0,0 1-1 0 0,-1-1 0 0 0,1 0 0 0 0,0 1 0 0 0,-1-1 1 0 0,1 1-1 0 0,-1-1 0 0 0,1 1 0 0 0,0 0 0 0 0,-3-1 1 0 0,0 1 91 0 0,0 0 1 0 0,0 0-1 0 0,0 0 1 0 0,1 0-1 0 0,-1 0 1 0 0,0 1 0 0 0,0 0-1 0 0,0 0 1 0 0,-6 2-1 0 0,-2 3-36 0 0,0 0 0 0 0,0 1 0 0 0,1 1 0 0 0,0-1 0 0 0,0 2 0 0 0,1 0 0 0 0,0 0-1 0 0,-16 20 1 0 0,25-27-101 0 0,-1 0 0 0 0,0 0-1 0 0,1 1 1 0 0,0-1 0 0 0,-1 1-1 0 0,1-1 1 0 0,0 1-1 0 0,0-1 1 0 0,0 1 0 0 0,0 5-1 0 0,1-7-16 0 0,0-1 0 0 0,0 1 0 0 0,0 0 0 0 0,0 0 0 0 0,0 0 0 0 0,0 0 0 0 0,0-1 0 0 0,0 1 0 0 0,0 0 0 0 0,0 0 0 0 0,1 0 0 0 0,-1-1 0 0 0,0 1-1 0 0,1 0 1 0 0,-1 0 0 0 0,1-1 0 0 0,-1 1 0 0 0,1 0 0 0 0,-1 0 0 0 0,1-1 0 0 0,-1 1 0 0 0,1-1 0 0 0,0 1 0 0 0,-1-1 0 0 0,1 1 0 0 0,0-1 0 0 0,-1 1-1 0 0,1-1 1 0 0,0 1 0 0 0,0-1 0 0 0,-1 0 0 0 0,1 0 0 0 0,0 1 0 0 0,0-1 0 0 0,0 0 0 0 0,0 0 0 0 0,-1 0 0 0 0,1 0 0 0 0,1 0 0 0 0,6 1-404 0 0,1-1 0 0 0,-1-1 1 0 0,1 1-1 0 0,-1-1 1 0 0,13-4-1 0 0,20-6-5610 0 0,-15 4 245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42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6 15664 0 0,'0'0'88'0'0,"-1"1"1"0"0,0-1 0 0 0,0 1 0 0 0,0-1-1 0 0,1 0 1 0 0,-1 1 0 0 0,0-1 0 0 0,0 0 0 0 0,0 0-1 0 0,0 0 1 0 0,0 0 0 0 0,1 0 0 0 0,-1 0-1 0 0,0 0 1 0 0,0 0 0 0 0,0 0 0 0 0,0 0 0 0 0,0 0-1 0 0,0 0 1 0 0,1-1 0 0 0,-1 1 0 0 0,0 0-1 0 0,0-1 1 0 0,0 1 0 0 0,1-1 0 0 0,-1 1 0 0 0,-2-2 2075 0 0,-1 0 870 0 0,4 2-2990 0 0,0 0-1 0 0,0-1 0 0 0,0 1 0 0 0,0 0 0 0 0,-1 0 0 0 0,1 0 0 0 0,0 0 0 0 0,0 0 0 0 0,0 0 0 0 0,0 0 0 0 0,-1 0 1 0 0,1 0-1 0 0,0-1 0 0 0,0 1 0 0 0,0 0 0 0 0,0 0 0 0 0,0 0 0 0 0,-1 0 0 0 0,1 0 0 0 0,0 0 0 0 0,0 0 0 0 0,0 0 1 0 0,0 0-1 0 0,-1 0 0 0 0,1 0 0 0 0,0 0 0 0 0,0 1 0 0 0,0-1 0 0 0,0 0 0 0 0,-1 0 0 0 0,1 0 0 0 0,0 0 0 0 0,0 0 1 0 0,0 0-1 0 0,0 0 0 0 0,0 0 0 0 0,-1 0 0 0 0,1 1 0 0 0,0-1 0 0 0,0 0 0 0 0,0 0 0 0 0,0 0 0 0 0,0 0 0 0 0,0 0 1 0 0,0 0-1 0 0,0 1 0 0 0,0-1 0 0 0,-1 0 0 0 0,1 0 0 0 0,0 0 0 0 0,0 0 0 0 0,0 1 0 0 0,-2 2 31 0 0,1 0 0 0 0,-1 0 0 0 0,1 1 0 0 0,-1-1 0 0 0,1 0 0 0 0,0 1 0 0 0,0-1 0 0 0,0 5 0 0 0,-4 10 412 0 0,-3 11 119 0 0,-9 55 0 0 0,12-57-335 0 0,4-22-220 0 0,0 0 0 0 0,0 0 0 0 0,1 0 0 0 0,0 0 0 0 0,0-1 0 0 0,0 1 0 0 0,1 0 1 0 0,-1 0-1 0 0,1 0 0 0 0,0 0 0 0 0,1-1 0 0 0,1 6 0 0 0,-2-9-61 0 0,0 0 1 0 0,0 0 0 0 0,0 0 0 0 0,0 0-1 0 0,1 0 1 0 0,-1 0 0 0 0,0 0-1 0 0,1 0 1 0 0,-1-1 0 0 0,0 1 0 0 0,1 0-1 0 0,-1-1 1 0 0,1 1 0 0 0,-1-1-1 0 0,1 0 1 0 0,-1 1 0 0 0,1-1 0 0 0,0 0-1 0 0,-1 0 1 0 0,1 0 0 0 0,-1 0-1 0 0,1 0 1 0 0,2-1 0 0 0,4 0-328 0 0,1-1-1 0 0,-1 0 1 0 0,8-4 0 0 0,-11 5 110 0 0,4-3-538 0 0,1 0 1 0 0,-1 0-1 0 0,0 0 1 0 0,13-10-1 0 0,-3-1-925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42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 17279 0 0,'-13'17'1519'0'0,"1"1"-1"0"0,1 1 1 0 0,1 0-1 0 0,-13 31 0 0 0,-11 21 713 0 0,-71 118 65 0 0,83-149-2817 0 0,3 0 0 0 0,1 2 0 0 0,-25 85 0 0 0,38-103-1258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47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11 3680 0 0,'-23'-10'9332'0'0,"25"10"-8394"0"0,134 70 758 0 0,-74-41-1446 0 0,3-1-399 0 0,71 21 1 0 0,9 3-73 0 0,-62-19 173 0 0,228 107-50 0 0,-260-109-34 0 0,49 40 1 0 0,43 26 143 0 0,-69-57 607 0 0,1-4 0 0 0,2-3 0 0 0,1-3 0 0 0,2-3 0 0 0,96 18 0 0 0,-115-33-295 0 0,146 28 230 0 0,356 30-62 0 0,3-16-278 0 0,-307-40-175 0 0,13 2 604 0 0,31 3 75 0 0,-163-7-595 0 0,342 36-6 0 0,57 5-33 0 0,-376-39 152 0 0,303 21-412 0 0,-282-28 176 0 0,-36-1 0 0 0,356 1 186 0 0,-399-7-104 0 0,336-8 468 0 0,527-79 0 0 0,-351-39 101 0 0,-589 119-606 0 0,678-170 286 0 0,228-74 96 0 0,-336 97-378 0 0,11 53-16 0 0,200 51-1 0 0,1 42 0 0 0,-809 8-32 0 0,428 4-21 0 0,56 24-852 0 0,-165 10-4329 0 0,-269-32 3698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7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26 135 17303 0 0,'-6'1'454'0'0,"-3"-1"5"0"0,3-1 364 0 0,6 1-794 0 0,0 0 1 0 0,0 0-1 0 0,-1 0 0 0 0,1 0 0 0 0,0 0 0 0 0,0 0 0 0 0,0-1 0 0 0,-1 1 0 0 0,1 0 0 0 0,0 0 0 0 0,0 0 0 0 0,0 0 0 0 0,-1 0 0 0 0,1 0 0 0 0,0-1 0 0 0,0 1 0 0 0,0 0 0 0 0,0 0 1 0 0,0 0-1 0 0,-1-1 0 0 0,1 1 0 0 0,0 0 0 0 0,0 0 0 0 0,0 0 0 0 0,0-1 0 0 0,0 1 0 0 0,0 0 0 0 0,0 0 0 0 0,0 0 0 0 0,0-1 0 0 0,0 1 0 0 0,0 0 0 0 0,5-7 936 0 0,-4 6-795 0 0,4-3 425 0 0,1 0 0 0 0,0 0 0 0 0,0 1 0 0 0,7-4 0 0 0,13-8 248 0 0,-1 0 401 0 0,47-20-1 0 0,-35 18-1498 0 0,-30 14-71 0 0,-1 0-1 0 0,0 0 1 0 0,1 1-1 0 0,0 0 1 0 0,-1 0-1 0 0,11-1 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7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 15664 0 0,'-7'6'376'0'0,"-1"1"1"0"0,1 1 0 0 0,0-1 0 0 0,1 1 0 0 0,0 0 0 0 0,0 0 0 0 0,1 1 0 0 0,0 0 0 0 0,0 0 0 0 0,1 0 0 0 0,0 0 0 0 0,1 1 0 0 0,0-1 0 0 0,1 1-1 0 0,0 0 1 0 0,-2 19 0 0 0,4-25-314 0 0,0 1 0 0 0,1-1 0 0 0,0 1 0 0 0,0-1-1 0 0,0 1 1 0 0,0-1 0 0 0,1 0 0 0 0,-1 0 0 0 0,1 0 0 0 0,0 0-1 0 0,1 0 1 0 0,-1 0 0 0 0,1 0 0 0 0,-1-1 0 0 0,1 1 0 0 0,0-1-1 0 0,0 0 1 0 0,1 1 0 0 0,-1-2 0 0 0,1 1 0 0 0,-1 0 0 0 0,1-1-1 0 0,7 4 1 0 0,3 1 285 0 0,0-1 0 0 0,1 0 0 0 0,0-1 0 0 0,1-1 0 0 0,22 4 0 0 0,-33-8-253 0 0,-1 1 10 0 0,0-1 0 0 0,0 1 0 0 0,0 0 1 0 0,0 0-1 0 0,-1 0 0 0 0,1 1 0 0 0,0 0 0 0 0,0-1 1 0 0,6 5-1 0 0,-10-5-94 0 0,1-1 1 0 0,-1 1-1 0 0,0 0 0 0 0,1-1 1 0 0,-1 1-1 0 0,0 0 0 0 0,1-1 1 0 0,-1 1-1 0 0,0 0 1 0 0,0 0-1 0 0,1-1 0 0 0,-1 1 1 0 0,0 0-1 0 0,0 0 0 0 0,0 0 1 0 0,0-1-1 0 0,0 1 1 0 0,0 0-1 0 0,0 0 0 0 0,0-1 1 0 0,-1 1-1 0 0,1 0 0 0 0,0 0 1 0 0,0-1-1 0 0,-1 1 1 0 0,1 0-1 0 0,0-1 0 0 0,-1 2 1 0 0,-11 17 47 0 0,12-19-57 0 0,-8 8-22 0 0,1-1 1 0 0,-1 0 0 0 0,0-1 0 0 0,-1 1 0 0 0,1-2 0 0 0,-1 1 0 0 0,0-1 0 0 0,-1-1 0 0 0,-9 4 0 0 0,14-6-366 0 0,0 0 0 0 0,0 0 0 0 0,1-1 1 0 0,-1 0-1 0 0,0 0 0 0 0,-1 0 0 0 0,1-1 1 0 0,0 0-1 0 0,-9 0 0 0 0,2-3-950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8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 16783 0 0,'0'0'1522'0'0,"-12"13"-1110"0"0,8-10 82 0 0,0 1 1 0 0,0 0-1 0 0,0 0 1 0 0,-5 5 0 0 0,-5 8 378 0 0,0-4-380 0 0,1 1-1 0 0,0 1 0 0 0,1 0 0 0 0,-11 19 0 0 0,17-23-361 0 0,0 0-1 0 0,0 1 0 0 0,2 0 1 0 0,-1 0-1 0 0,1 0 0 0 0,1 1 1 0 0,-3 14-1 0 0,6-23-117 0 0,0-1 0 0 0,-1 0 0 0 0,1 0 0 0 0,0 1 0 0 0,1-1 0 0 0,-1 0 0 0 0,0 0 0 0 0,1 0 0 0 0,0 0-1 0 0,0 0 1 0 0,0 0 0 0 0,0 0 0 0 0,0 0 0 0 0,1 0 0 0 0,-1 0 0 0 0,1 0 0 0 0,3 4 0 0 0,-3-5-19 0 0,0 0 0 0 0,0-1 0 0 0,0 1 1 0 0,0-1-1 0 0,0 1 0 0 0,0-1 0 0 0,0 0 1 0 0,0 1-1 0 0,1-1 0 0 0,-1 0 0 0 0,1-1 0 0 0,-1 1 1 0 0,1 0-1 0 0,-1-1 0 0 0,1 1 0 0 0,-1-1 0 0 0,1 0 1 0 0,-1 0-1 0 0,1 0 0 0 0,0 0 0 0 0,4-1 1 0 0,-1-1 94 0 0,1 1-1 0 0,-1-1 1 0 0,0-1 0 0 0,0 1 0 0 0,0-1 0 0 0,-1-1 0 0 0,1 1 0 0 0,-1-1 0 0 0,1 1 0 0 0,-1-1 0 0 0,0-1 0 0 0,-1 1 0 0 0,1-1 0 0 0,-1 0 0 0 0,0 0 0 0 0,6-9 0 0 0,3-7-173 0 0,-1-1-1 0 0,-1 0 1 0 0,8-24-1 0 0,8-24-3075 0 0,-18 45 1504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8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7 6912 0 0,'0'0'528'0'0,"-12"-5"5698"0"0,9 4-5623 0 0,1 1-1 0 0,-1-1 0 0 0,0 1 1 0 0,0 0-1 0 0,0 0 0 0 0,0 0 1 0 0,0 1-1 0 0,0-1 1 0 0,0 1-1 0 0,0 0 0 0 0,-4 1 1 0 0,1 0-234 0 0,0 0 0 0 0,1 0 0 0 0,-1 1 0 0 0,-7 4 1 0 0,-4 5-178 0 0,1 0 1 0 0,1 1 0 0 0,0 0-1 0 0,-19 23 1 0 0,28-28-116 0 0,-1 1 1 0 0,1 0-1 0 0,1 0 0 0 0,-1 0 1 0 0,2 0-1 0 0,-1 1 1 0 0,1 0-1 0 0,1-1 0 0 0,0 2 1 0 0,-3 11-1 0 0,6-21-63 0 0,0 0-1 0 0,0-1 1 0 0,0 1 0 0 0,-1 0-1 0 0,1 0 1 0 0,0 0-1 0 0,0 0 1 0 0,0 0-1 0 0,1 0 1 0 0,-1 0 0 0 0,0-1-1 0 0,0 1 1 0 0,0 0-1 0 0,1 0 1 0 0,-1 0 0 0 0,0 0-1 0 0,1 0 1 0 0,-1-1-1 0 0,1 1 1 0 0,-1 0-1 0 0,1 0 1 0 0,-1-1 0 0 0,1 1-1 0 0,0 0 1 0 0,-1-1-1 0 0,1 1 1 0 0,0-1-1 0 0,-1 1 1 0 0,1-1 0 0 0,0 1-1 0 0,0-1 1 0 0,-1 1-1 0 0,1-1 1 0 0,0 0 0 0 0,0 1-1 0 0,0-1 1 0 0,0 0-1 0 0,0 0 1 0 0,0 0-1 0 0,-1 0 1 0 0,1 1 0 0 0,0-1-1 0 0,0-1 1 0 0,0 1-1 0 0,0 0 1 0 0,0 0-1 0 0,1 0 1 0 0,5-1-187 0 0,-1 0 0 0 0,1-1 0 0 0,-1 1 0 0 0,13-5 0 0 0,31-17-4196 0 0,-1-2 1 0 0,60-40-1 0 0,-101 60 4169 0 0,-5 3 148 0 0,5-1 48 0 0,-7 3 100 0 0,1 6 812 0 0,-2-4-692 0 0,0 0 1 0 0,0 1-1 0 0,0-1 1 0 0,0 0 0 0 0,0 0-1 0 0,-1 1 1 0 0,1-1-1 0 0,-1 0 1 0 0,1 0-1 0 0,-1 0 1 0 0,0 0 0 0 0,0 0-1 0 0,-1 3 1 0 0,-19 26 1318 0 0,15-23-1136 0 0,-72 94 2563 0 0,-7 8-1445 0 0,62-78-1100 0 0,10-15-224 0 0,0 1-1 0 0,2 0 1 0 0,0 1-1 0 0,1 0 1 0 0,0 1-1 0 0,-6 20 1 0 0,16-38-245 0 0,-1 0 1 0 0,0 0-1 0 0,1 0 1 0 0,0 0-1 0 0,-1 0 1 0 0,1 1-1 0 0,0-1 1 0 0,0 0-1 0 0,0 0 1 0 0,0 0-1 0 0,0 0 1 0 0,1 0-1 0 0,-1 0 1 0 0,1 0-1 0 0,-1 0 1 0 0,1 0-1 0 0,0 0 1 0 0,0 0-1 0 0,0 0 1 0 0,0 0-1 0 0,0 0 1 0 0,0-1-1 0 0,0 1 1 0 0,1 0-1 0 0,-1-1 1 0 0,3 3-1 0 0,5 2-1528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28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11976 0 0,'-9'4'512'0'0,"0"1"1"0"0,0 0 0 0 0,1 0-1 0 0,0 1 1 0 0,0 0-1 0 0,0 0 1 0 0,1 1 0 0 0,0 0-1 0 0,0 1 1 0 0,1-1-1 0 0,0 1 1 0 0,0 0 0 0 0,1 1-1 0 0,0-1 1 0 0,1 1 0 0 0,0 0-1 0 0,0 0 1 0 0,0 1-1 0 0,2-1 1 0 0,-1 1 0 0 0,1 0-1 0 0,-2 18 1 0 0,4-26-452 0 0,0-1 1 0 0,0 1-1 0 0,1 0 1 0 0,-1 0-1 0 0,0 0 0 0 0,0 0 1 0 0,1-1-1 0 0,0 1 1 0 0,-1 0-1 0 0,1 0 0 0 0,0-1 1 0 0,0 1-1 0 0,-1-1 1 0 0,1 1-1 0 0,1 0 0 0 0,-1-1 1 0 0,0 0-1 0 0,0 1 1 0 0,0-1-1 0 0,1 0 0 0 0,-1 1 1 0 0,1-1-1 0 0,-1 0 1 0 0,1 0-1 0 0,-1 0 0 0 0,1 0 1 0 0,2 0-1 0 0,-1 0-10 0 0,-1 0-1 0 0,1-1 1 0 0,-1 1 0 0 0,1-1-1 0 0,-1 0 1 0 0,1 0 0 0 0,0 0-1 0 0,-1 0 1 0 0,1 0 0 0 0,-1-1-1 0 0,1 1 1 0 0,-1-1-1 0 0,1 1 1 0 0,-1-1 0 0 0,1 0-1 0 0,-1 0 1 0 0,0 0 0 0 0,1-1-1 0 0,2-1 1 0 0,8-8 51 0 0,0 0 0 0 0,-1-1 1 0 0,-1-1-1 0 0,0 1 0 0 0,0-2 1 0 0,10-18-1 0 0,-16 25-306 0 0,-1 0 1 0 0,-1-1-1 0 0,1 0 0 0 0,-1 1 1 0 0,3-14-1 0 0,0-5-5802 0 0,-5 23 4886 0 0,2-17-7002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52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61 9416 0 0,'0'0'430'0'0,"-1"1"-8"0"0,-10 5 6077 0 0,11-6-6386 0 0,0 1-1 0 0,0-1 1 0 0,0 1 0 0 0,0-1-1 0 0,0 1 1 0 0,0-1 0 0 0,0 1-1 0 0,0-1 1 0 0,1 0 0 0 0,-1 1-1 0 0,0-1 1 0 0,0 1 0 0 0,0-1-1 0 0,1 1 1 0 0,-1-1 0 0 0,0 0-1 0 0,1 1 1 0 0,-1-1 0 0 0,1 1-1 0 0,12 11-165 0 0,0-5 309 0 0,1 0-1 0 0,0-1 0 0 0,0-1 0 0 0,0 0 0 0 0,0-1 0 0 0,1-1 1 0 0,19 3-1 0 0,16 2 383 0 0,-17-3-67 0 0,-1 0-1 0 0,65-1 1 0 0,-49-6-226 0 0,90-9 452 0 0,90-26 87 0 0,-164 27-521 0 0,263-40 890 0 0,-190 41-495 0 0,-49 5-158 0 0,30 3 171 0 0,-52 2-403 0 0,-65-1-431 0 0,0 0 1 0 0,0 0-1 0 0,0 0 0 0 0,0 0 1 0 0,0 0-1 0 0,0 0 0 0 0,0 0 1 0 0,0-1-1 0 0,0 1 1 0 0,0 0-1 0 0,0-1 0 0 0,0 1 1 0 0,0-1-1 0 0,0 1 0 0 0,0-1 1 0 0,-1 1-1 0 0,1-1 0 0 0,0 0 1 0 0,0 1-1 0 0,0-1 1 0 0,-1 0-1 0 0,1 0 0 0 0,0 1 1 0 0,-1-1-1 0 0,1 0 0 0 0,-1 0 1 0 0,1 0-1 0 0,-1 0 1 0 0,1-2-1 0 0,2-2-1174 0 0,2-3-394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7:04:56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472 1 12032 0 0,'-4'7'142'0'0,"0"1"0"0"0,0-1 0 0 0,1 1 0 0 0,1 1 0 0 0,-1-1 0 0 0,1 0 0 0 0,0 0 0 0 0,0 12 0 0 0,-4 13-75 0 0,-49 194 1008 0 0,18-67-1020 0 0,-34 176-26 0 0,68-313-18 0 0,1-11 63 0 0,0 0 0 0 0,0 0 0 0 0,-1-1 0 0 0,0 1 0 0 0,-6 12 1 0 0,9-23-29 0 0,-1-1 1 0 0,1 1 0 0 0,0 0 0 0 0,0-1 0 0 0,-1 1-1 0 0,1-1 1 0 0,0 1 0 0 0,-1-1 0 0 0,1 1 0 0 0,-1-1-1 0 0,1 0 1 0 0,0 1 0 0 0,-1-1 0 0 0,1 1 0 0 0,-1-1-1 0 0,1 0 1 0 0,-1 1 0 0 0,1-1 0 0 0,-1 0 0 0 0,1 1 0 0 0,-2-1-1 0 0,2 0-4 0 0,-1 0 0 0 0,1 0 0 0 0,-1 0 0 0 0,1-1-1 0 0,-1 1 1 0 0,1 0 0 0 0,-1 0 0 0 0,1-1 0 0 0,0 1 0 0 0,-1 0-1 0 0,1 0 1 0 0,0-1 0 0 0,-1 1 0 0 0,1 0 0 0 0,0-1-1 0 0,-1 1 1 0 0,1-1 0 0 0,0 1 0 0 0,-1 0 0 0 0,1-1-1 0 0,0 0 1 0 0,-3-5 301 0 0,0 0 0 0 0,1-1 0 0 0,-2-7 1 0 0,2 6-75 0 0,-15-45 525 0 0,-42-124 279 0 0,42 130-514 0 0,-42-75 1 0 0,57 118-484 0 0,0 1-1 0 0,-1-1 1 0 0,1 1 0 0 0,-1 0 0 0 0,0-1 0 0 0,0 1 0 0 0,0 1 0 0 0,-4-4 0 0 0,6 5-58 0 0,1 1 0 0 0,-1 0 0 0 0,1-1 0 0 0,-1 1 1 0 0,0 0-1 0 0,1-1 0 0 0,-1 1 0 0 0,0 0 0 0 0,1 0 1 0 0,-1 0-1 0 0,0 0 0 0 0,0-1 0 0 0,1 1 0 0 0,-1 0 1 0 0,0 0-1 0 0,1 1 0 0 0,-1-1 0 0 0,0 0 0 0 0,0 0 1 0 0,1 0-1 0 0,-2 1 0 0 0,1-1-9 0 0,0 1 0 0 0,0 0 0 0 0,0 0 1 0 0,0 0-1 0 0,0 0 0 0 0,0 0 0 0 0,1 0 0 0 0,-1 0 0 0 0,0 0 0 0 0,1 0 1 0 0,-1 0-1 0 0,1 1 0 0 0,-1-1 0 0 0,1 0 0 0 0,-1 0 0 0 0,1 3 0 0 0,-5 24-27 0 0,1 0 0 0 0,2 0 0 0 0,1 0 0 0 0,3 39 0 0 0,-1-44 12 0 0,13 150-30 0 0,-10-142 27 0 0,2 0 0 0 0,2-1 0 0 0,15 44 0 0 0,-20-68 25 0 0,-1-1-1 0 0,1 1 0 0 0,0-1 0 0 0,1 1 1 0 0,-1-1-1 0 0,1 0 0 0 0,0 0 1 0 0,0 0-1 0 0,0-1 0 0 0,1 0 0 0 0,5 5 1 0 0,-7-7 0 0 0,1 0 1 0 0,-1 0-1 0 0,0 0 1 0 0,1-1 0 0 0,-1 1-1 0 0,1-1 1 0 0,0 0-1 0 0,-1 0 1 0 0,1 0 0 0 0,0 0-1 0 0,0-1 1 0 0,0 0-1 0 0,-1 0 1 0 0,1 0 0 0 0,0 0-1 0 0,0 0 1 0 0,0-1-1 0 0,7-1 1 0 0,0-2 237 0 0,-1 0-1 0 0,1 0 1 0 0,0-1 0 0 0,15-11-1 0 0,38-29 561 0 0,-26 16-619 0 0,-1 3-558 0 0,54-38 1182 0 0,-33 19-8656 0 0,-44 34 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3" Type="http://schemas.openxmlformats.org/officeDocument/2006/relationships/image" Target="../media/image100.png"/><Relationship Id="rId7" Type="http://schemas.openxmlformats.org/officeDocument/2006/relationships/image" Target="../media/image102.png"/><Relationship Id="rId2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image" Target="../media/image104.png"/><Relationship Id="rId5" Type="http://schemas.openxmlformats.org/officeDocument/2006/relationships/image" Target="../media/image101.png"/><Relationship Id="rId10" Type="http://schemas.openxmlformats.org/officeDocument/2006/relationships/customXml" Target="../ink/ink104.xml"/><Relationship Id="rId4" Type="http://schemas.openxmlformats.org/officeDocument/2006/relationships/customXml" Target="../ink/ink101.xml"/><Relationship Id="rId9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.xml"/><Relationship Id="rId13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12" Type="http://schemas.openxmlformats.org/officeDocument/2006/relationships/customXml" Target="../ink/ink110.xml"/><Relationship Id="rId2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109.png"/><Relationship Id="rId5" Type="http://schemas.openxmlformats.org/officeDocument/2006/relationships/image" Target="../media/image106.png"/><Relationship Id="rId10" Type="http://schemas.openxmlformats.org/officeDocument/2006/relationships/customXml" Target="../ink/ink109.xml"/><Relationship Id="rId4" Type="http://schemas.openxmlformats.org/officeDocument/2006/relationships/customXml" Target="../ink/ink106.xml"/><Relationship Id="rId9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@11:59pm</a:t>
            </a:r>
          </a:p>
          <a:p>
            <a:r>
              <a:rPr lang="en-US" dirty="0" err="1"/>
              <a:t>PA2</a:t>
            </a:r>
            <a:r>
              <a:rPr lang="en-US" dirty="0"/>
              <a:t> released tomorrow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B51C01-7C6E-478C-A53B-AE5F29731D75}"/>
                  </a:ext>
                </a:extLst>
              </p14:cNvPr>
              <p14:cNvContentPartPr/>
              <p14:nvPr/>
            </p14:nvContentPartPr>
            <p14:xfrm>
              <a:off x="2677609" y="2592979"/>
              <a:ext cx="996840" cy="5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B51C01-7C6E-478C-A53B-AE5F29731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8609" y="2583979"/>
                <a:ext cx="10144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23DB4C-BB95-4A85-B560-EF037074AA8C}"/>
                  </a:ext>
                </a:extLst>
              </p14:cNvPr>
              <p14:cNvContentPartPr/>
              <p14:nvPr/>
            </p14:nvContentPartPr>
            <p14:xfrm>
              <a:off x="4001689" y="2396779"/>
              <a:ext cx="706680" cy="16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23DB4C-BB95-4A85-B560-EF037074AA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2689" y="2387779"/>
                <a:ext cx="7243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2E07FE5-D1A5-4F07-9D7F-D9E9A27421E4}"/>
                  </a:ext>
                </a:extLst>
              </p14:cNvPr>
              <p14:cNvContentPartPr/>
              <p14:nvPr/>
            </p14:nvContentPartPr>
            <p14:xfrm>
              <a:off x="5644009" y="1966219"/>
              <a:ext cx="289440" cy="246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2E07FE5-D1A5-4F07-9D7F-D9E9A27421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5009" y="1957219"/>
                <a:ext cx="30708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0657479-7729-43D8-8ADE-1BBAD48F1CD1}"/>
              </a:ext>
            </a:extLst>
          </p:cNvPr>
          <p:cNvGrpSpPr/>
          <p:nvPr/>
        </p:nvGrpSpPr>
        <p:grpSpPr>
          <a:xfrm>
            <a:off x="5961529" y="1650499"/>
            <a:ext cx="491040" cy="190080"/>
            <a:chOff x="5961529" y="1650499"/>
            <a:chExt cx="49104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8ABEEE-4023-4369-B8B4-3A89E4CACC35}"/>
                    </a:ext>
                  </a:extLst>
                </p14:cNvPr>
                <p14:cNvContentPartPr/>
                <p14:nvPr/>
              </p14:nvContentPartPr>
              <p14:xfrm>
                <a:off x="5961529" y="1679299"/>
                <a:ext cx="138240" cy="36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8ABEEE-4023-4369-B8B4-3A89E4CACC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52889" y="1670299"/>
                  <a:ext cx="155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2F0B47-AE9A-48E6-9FFB-1E485AFA5A72}"/>
                    </a:ext>
                  </a:extLst>
                </p14:cNvPr>
                <p14:cNvContentPartPr/>
                <p14:nvPr/>
              </p14:nvContentPartPr>
              <p14:xfrm>
                <a:off x="6019489" y="1669219"/>
                <a:ext cx="69480" cy="169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2F0B47-AE9A-48E6-9FFB-1E485AFA5A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10849" y="1660219"/>
                  <a:ext cx="87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01A8E6-21DE-4FA8-8C3F-966A5CBA69EB}"/>
                    </a:ext>
                  </a:extLst>
                </p14:cNvPr>
                <p14:cNvContentPartPr/>
                <p14:nvPr/>
              </p14:nvContentPartPr>
              <p14:xfrm>
                <a:off x="6149449" y="1650499"/>
                <a:ext cx="90000" cy="185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01A8E6-21DE-4FA8-8C3F-966A5CBA69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40809" y="1641499"/>
                  <a:ext cx="107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D2247B-424D-4ED6-B7CA-11BD5BA56305}"/>
                    </a:ext>
                  </a:extLst>
                </p14:cNvPr>
                <p14:cNvContentPartPr/>
                <p14:nvPr/>
              </p14:nvContentPartPr>
              <p14:xfrm>
                <a:off x="6262129" y="1752019"/>
                <a:ext cx="190440" cy="88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D2247B-424D-4ED6-B7CA-11BD5BA563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3129" y="1743379"/>
                  <a:ext cx="20808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5EF110-FC3B-4A2D-ABC5-91848CA03A47}"/>
              </a:ext>
            </a:extLst>
          </p:cNvPr>
          <p:cNvGrpSpPr/>
          <p:nvPr/>
        </p:nvGrpSpPr>
        <p:grpSpPr>
          <a:xfrm>
            <a:off x="6671449" y="1569139"/>
            <a:ext cx="1477440" cy="355320"/>
            <a:chOff x="6671449" y="1569139"/>
            <a:chExt cx="147744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4F393B6-3DC3-4724-AA30-80222B757915}"/>
                    </a:ext>
                  </a:extLst>
                </p14:cNvPr>
                <p14:cNvContentPartPr/>
                <p14:nvPr/>
              </p14:nvContentPartPr>
              <p14:xfrm>
                <a:off x="6736969" y="1714579"/>
                <a:ext cx="117360" cy="119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4F393B6-3DC3-4724-AA30-80222B7579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8329" y="1705579"/>
                  <a:ext cx="135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315238-3B91-4D3A-9922-075445EBB80B}"/>
                    </a:ext>
                  </a:extLst>
                </p14:cNvPr>
                <p14:cNvContentPartPr/>
                <p14:nvPr/>
              </p14:nvContentPartPr>
              <p14:xfrm>
                <a:off x="6900409" y="1730059"/>
                <a:ext cx="74880" cy="5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315238-3B91-4D3A-9922-075445EBB8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91769" y="1721419"/>
                  <a:ext cx="92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31B43F-BD3F-441B-9057-AFD286FE6941}"/>
                    </a:ext>
                  </a:extLst>
                </p14:cNvPr>
                <p14:cNvContentPartPr/>
                <p14:nvPr/>
              </p14:nvContentPartPr>
              <p14:xfrm>
                <a:off x="6999769" y="1710619"/>
                <a:ext cx="54360" cy="82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31B43F-BD3F-441B-9057-AFD286FE69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91129" y="1701979"/>
                  <a:ext cx="72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3E99FBF-D661-446F-8CDD-59C79F5E7F85}"/>
                    </a:ext>
                  </a:extLst>
                </p14:cNvPr>
                <p14:cNvContentPartPr/>
                <p14:nvPr/>
              </p14:nvContentPartPr>
              <p14:xfrm>
                <a:off x="7114969" y="1719619"/>
                <a:ext cx="74520" cy="82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3E99FBF-D661-446F-8CDD-59C79F5E7F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06329" y="1710979"/>
                  <a:ext cx="9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E6835A-3252-4CD1-8B6A-E231D601E06E}"/>
                    </a:ext>
                  </a:extLst>
                </p14:cNvPr>
                <p14:cNvContentPartPr/>
                <p14:nvPr/>
              </p14:nvContentPartPr>
              <p14:xfrm>
                <a:off x="7250329" y="1602259"/>
                <a:ext cx="108360" cy="162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E6835A-3252-4CD1-8B6A-E231D601E0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41689" y="1593619"/>
                  <a:ext cx="12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07B2C4-31FE-4E13-8BB2-76B1033C1D4E}"/>
                    </a:ext>
                  </a:extLst>
                </p14:cNvPr>
                <p14:cNvContentPartPr/>
                <p14:nvPr/>
              </p14:nvContentPartPr>
              <p14:xfrm>
                <a:off x="7394329" y="1706299"/>
                <a:ext cx="157320" cy="76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07B2C4-31FE-4E13-8BB2-76B1033C1D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85689" y="1697299"/>
                  <a:ext cx="174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DC126C-6F90-4C1B-A93A-88C00A6CB796}"/>
                    </a:ext>
                  </a:extLst>
                </p14:cNvPr>
                <p14:cNvContentPartPr/>
                <p14:nvPr/>
              </p14:nvContentPartPr>
              <p14:xfrm>
                <a:off x="7623649" y="1624219"/>
                <a:ext cx="35640" cy="165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DC126C-6F90-4C1B-A93A-88C00A6CB7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14649" y="1615579"/>
                  <a:ext cx="53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5BF264-11C2-448C-97F1-843B21166F6C}"/>
                    </a:ext>
                  </a:extLst>
                </p14:cNvPr>
                <p14:cNvContentPartPr/>
                <p14:nvPr/>
              </p14:nvContentPartPr>
              <p14:xfrm>
                <a:off x="7726969" y="1646539"/>
                <a:ext cx="60480" cy="113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5BF264-11C2-448C-97F1-843B21166F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17969" y="1637899"/>
                  <a:ext cx="78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09216B-A990-4978-8E0C-61036B2CB258}"/>
                    </a:ext>
                  </a:extLst>
                </p14:cNvPr>
                <p14:cNvContentPartPr/>
                <p14:nvPr/>
              </p14:nvContentPartPr>
              <p14:xfrm>
                <a:off x="7817689" y="1657339"/>
                <a:ext cx="123840" cy="114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09216B-A990-4978-8E0C-61036B2CB2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08689" y="1648699"/>
                  <a:ext cx="141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044BE6-868E-4583-AD1F-7D5AD028C82D}"/>
                    </a:ext>
                  </a:extLst>
                </p14:cNvPr>
                <p14:cNvContentPartPr/>
                <p14:nvPr/>
              </p14:nvContentPartPr>
              <p14:xfrm>
                <a:off x="7954849" y="1569139"/>
                <a:ext cx="51840" cy="169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044BE6-868E-4583-AD1F-7D5AD028C8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46209" y="1560139"/>
                  <a:ext cx="69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967446-87A4-44B3-9144-9523A64FDAD5}"/>
                    </a:ext>
                  </a:extLst>
                </p14:cNvPr>
                <p14:cNvContentPartPr/>
                <p14:nvPr/>
              </p14:nvContentPartPr>
              <p14:xfrm>
                <a:off x="8013529" y="1679299"/>
                <a:ext cx="84600" cy="46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967446-87A4-44B3-9144-9523A64FDA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4889" y="1670299"/>
                  <a:ext cx="102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CF96D1-1E12-4B3C-B71C-A09BB35845F4}"/>
                    </a:ext>
                  </a:extLst>
                </p14:cNvPr>
                <p14:cNvContentPartPr/>
                <p14:nvPr/>
              </p14:nvContentPartPr>
              <p14:xfrm>
                <a:off x="6671449" y="1818259"/>
                <a:ext cx="1477440" cy="106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CF96D1-1E12-4B3C-B71C-A09BB35845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62809" y="1809619"/>
                  <a:ext cx="14950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8E3CC7-B3C5-4BE3-B9B1-0F43FA17C7AC}"/>
              </a:ext>
            </a:extLst>
          </p:cNvPr>
          <p:cNvGrpSpPr/>
          <p:nvPr/>
        </p:nvGrpSpPr>
        <p:grpSpPr>
          <a:xfrm>
            <a:off x="4873969" y="2211019"/>
            <a:ext cx="590760" cy="340920"/>
            <a:chOff x="4873969" y="2211019"/>
            <a:chExt cx="59076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D3104D2-653B-4CB0-A026-D10F440C8FA9}"/>
                    </a:ext>
                  </a:extLst>
                </p14:cNvPr>
                <p14:cNvContentPartPr/>
                <p14:nvPr/>
              </p14:nvContentPartPr>
              <p14:xfrm>
                <a:off x="4927969" y="2303899"/>
                <a:ext cx="110520" cy="145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D3104D2-653B-4CB0-A026-D10F440C8F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19329" y="2295259"/>
                  <a:ext cx="128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FBFC3D-C57E-4AFC-96B3-19C77360CCED}"/>
                    </a:ext>
                  </a:extLst>
                </p14:cNvPr>
                <p14:cNvContentPartPr/>
                <p14:nvPr/>
              </p14:nvContentPartPr>
              <p14:xfrm>
                <a:off x="5097529" y="2325139"/>
                <a:ext cx="72720" cy="105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FBFC3D-C57E-4AFC-96B3-19C77360CC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8889" y="2316139"/>
                  <a:ext cx="9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E3E5B0-8CFC-4F45-93FC-59D10EEC39FD}"/>
                    </a:ext>
                  </a:extLst>
                </p14:cNvPr>
                <p14:cNvContentPartPr/>
                <p14:nvPr/>
              </p14:nvContentPartPr>
              <p14:xfrm>
                <a:off x="5218129" y="2211019"/>
                <a:ext cx="170280" cy="18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E3E5B0-8CFC-4F45-93FC-59D10EEC39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09129" y="2202019"/>
                  <a:ext cx="187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3F822ED-CC43-4744-9476-4785AA1D38A8}"/>
                    </a:ext>
                  </a:extLst>
                </p14:cNvPr>
                <p14:cNvContentPartPr/>
                <p14:nvPr/>
              </p14:nvContentPartPr>
              <p14:xfrm>
                <a:off x="5397409" y="2287699"/>
                <a:ext cx="67320" cy="174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3F822ED-CC43-4744-9476-4785AA1D38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88409" y="2278699"/>
                  <a:ext cx="84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A2B146B-EAB9-4A27-B28B-2E49F7DACCDB}"/>
                    </a:ext>
                  </a:extLst>
                </p14:cNvPr>
                <p14:cNvContentPartPr/>
                <p14:nvPr/>
              </p14:nvContentPartPr>
              <p14:xfrm>
                <a:off x="4873969" y="2482819"/>
                <a:ext cx="475560" cy="69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A2B146B-EAB9-4A27-B28B-2E49F7DACC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5329" y="2474179"/>
                  <a:ext cx="4932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BBE819-5378-4F2F-B2BE-87125FECB556}"/>
              </a:ext>
            </a:extLst>
          </p:cNvPr>
          <p:cNvGrpSpPr/>
          <p:nvPr/>
        </p:nvGrpSpPr>
        <p:grpSpPr>
          <a:xfrm>
            <a:off x="4017529" y="2611699"/>
            <a:ext cx="3116160" cy="477360"/>
            <a:chOff x="4017529" y="2611699"/>
            <a:chExt cx="3116160" cy="4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6C8335-1D47-4D70-8EF4-26F703CB03C5}"/>
                    </a:ext>
                  </a:extLst>
                </p14:cNvPr>
                <p14:cNvContentPartPr/>
                <p14:nvPr/>
              </p14:nvContentPartPr>
              <p14:xfrm>
                <a:off x="4963609" y="2664619"/>
                <a:ext cx="78120" cy="262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6C8335-1D47-4D70-8EF4-26F703CB03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54969" y="2655979"/>
                  <a:ext cx="95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F1ED37-879E-498D-9C24-72558C32452B}"/>
                    </a:ext>
                  </a:extLst>
                </p14:cNvPr>
                <p14:cNvContentPartPr/>
                <p14:nvPr/>
              </p14:nvContentPartPr>
              <p14:xfrm>
                <a:off x="5087809" y="2810779"/>
                <a:ext cx="59760" cy="11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F1ED37-879E-498D-9C24-72558C3245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8809" y="2802139"/>
                  <a:ext cx="77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6FDA35-8DD2-41F1-B85E-BC7ED70294FE}"/>
                    </a:ext>
                  </a:extLst>
                </p14:cNvPr>
                <p14:cNvContentPartPr/>
                <p14:nvPr/>
              </p14:nvContentPartPr>
              <p14:xfrm>
                <a:off x="5192929" y="2829139"/>
                <a:ext cx="77400" cy="9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6FDA35-8DD2-41F1-B85E-BC7ED70294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84289" y="2820139"/>
                  <a:ext cx="95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1615D0-C15C-4B77-97E5-73C9A6A4153C}"/>
                    </a:ext>
                  </a:extLst>
                </p14:cNvPr>
                <p14:cNvContentPartPr/>
                <p14:nvPr/>
              </p14:nvContentPartPr>
              <p14:xfrm>
                <a:off x="5280049" y="2738059"/>
                <a:ext cx="72720" cy="178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1615D0-C15C-4B77-97E5-73C9A6A415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71049" y="2729059"/>
                  <a:ext cx="90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21CFFC-0BAC-438A-BF20-09E36FEA0229}"/>
                    </a:ext>
                  </a:extLst>
                </p14:cNvPr>
                <p14:cNvContentPartPr/>
                <p14:nvPr/>
              </p14:nvContentPartPr>
              <p14:xfrm>
                <a:off x="5394889" y="2845699"/>
                <a:ext cx="110880" cy="77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21CFFC-0BAC-438A-BF20-09E36FEA02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86249" y="2836699"/>
                  <a:ext cx="128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81F671-8848-4053-8AFB-8AFDB44F0054}"/>
                    </a:ext>
                  </a:extLst>
                </p14:cNvPr>
                <p14:cNvContentPartPr/>
                <p14:nvPr/>
              </p14:nvContentPartPr>
              <p14:xfrm>
                <a:off x="5566249" y="2823019"/>
                <a:ext cx="48240" cy="92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81F671-8848-4053-8AFB-8AFDB44F00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57609" y="2814019"/>
                  <a:ext cx="65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19D074-FB88-4031-AFD7-865752E0B2A7}"/>
                    </a:ext>
                  </a:extLst>
                </p14:cNvPr>
                <p14:cNvContentPartPr/>
                <p14:nvPr/>
              </p14:nvContentPartPr>
              <p14:xfrm>
                <a:off x="5743729" y="2664979"/>
                <a:ext cx="92520" cy="29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19D074-FB88-4031-AFD7-865752E0B2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5089" y="2656339"/>
                  <a:ext cx="110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A99460-8619-4905-9C27-6A9560A922B0}"/>
                    </a:ext>
                  </a:extLst>
                </p14:cNvPr>
                <p14:cNvContentPartPr/>
                <p14:nvPr/>
              </p14:nvContentPartPr>
              <p14:xfrm>
                <a:off x="5851729" y="2802859"/>
                <a:ext cx="110160" cy="21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A99460-8619-4905-9C27-6A9560A922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43089" y="2793859"/>
                  <a:ext cx="127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5BC9DE-26A6-41B8-A45F-892FDA6D7D72}"/>
                    </a:ext>
                  </a:extLst>
                </p14:cNvPr>
                <p14:cNvContentPartPr/>
                <p14:nvPr/>
              </p14:nvContentPartPr>
              <p14:xfrm>
                <a:off x="6065929" y="2756419"/>
                <a:ext cx="126360" cy="156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5BC9DE-26A6-41B8-A45F-892FDA6D7D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56929" y="2747419"/>
                  <a:ext cx="144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B40736-AD44-448A-8F16-3D9C8FDA3894}"/>
                    </a:ext>
                  </a:extLst>
                </p14:cNvPr>
                <p14:cNvContentPartPr/>
                <p14:nvPr/>
              </p14:nvContentPartPr>
              <p14:xfrm>
                <a:off x="6267889" y="2785939"/>
                <a:ext cx="75960" cy="66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B40736-AD44-448A-8F16-3D9C8FDA38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59249" y="2776939"/>
                  <a:ext cx="93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ED8D7A-6EFF-4444-A425-B7CF1572D515}"/>
                    </a:ext>
                  </a:extLst>
                </p14:cNvPr>
                <p14:cNvContentPartPr/>
                <p14:nvPr/>
              </p14:nvContentPartPr>
              <p14:xfrm>
                <a:off x="6357889" y="2799619"/>
                <a:ext cx="47520" cy="83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ED8D7A-6EFF-4444-A425-B7CF1572D5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49249" y="2790619"/>
                  <a:ext cx="65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7DF77B-C077-4555-86F2-8B4A9041B554}"/>
                    </a:ext>
                  </a:extLst>
                </p14:cNvPr>
                <p14:cNvContentPartPr/>
                <p14:nvPr/>
              </p14:nvContentPartPr>
              <p14:xfrm>
                <a:off x="6497929" y="2634019"/>
                <a:ext cx="74160" cy="23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7DF77B-C077-4555-86F2-8B4A9041B5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89289" y="2625379"/>
                  <a:ext cx="91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A7F4E9-8AD3-495C-878C-BD48316E781E}"/>
                    </a:ext>
                  </a:extLst>
                </p14:cNvPr>
                <p14:cNvContentPartPr/>
                <p14:nvPr/>
              </p14:nvContentPartPr>
              <p14:xfrm>
                <a:off x="6661009" y="2699539"/>
                <a:ext cx="72720" cy="159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A7F4E9-8AD3-495C-878C-BD48316E78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52369" y="2690539"/>
                  <a:ext cx="90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470D32-6687-4916-A972-270A11E4F0EC}"/>
                    </a:ext>
                  </a:extLst>
                </p14:cNvPr>
                <p14:cNvContentPartPr/>
                <p14:nvPr/>
              </p14:nvContentPartPr>
              <p14:xfrm>
                <a:off x="6740929" y="2750659"/>
                <a:ext cx="58680" cy="9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470D32-6687-4916-A972-270A11E4F0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32289" y="2742019"/>
                  <a:ext cx="76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464ADD-0CDE-404D-9C0A-5DF312E12B26}"/>
                    </a:ext>
                  </a:extLst>
                </p14:cNvPr>
                <p14:cNvContentPartPr/>
                <p14:nvPr/>
              </p14:nvContentPartPr>
              <p14:xfrm>
                <a:off x="6823369" y="2769379"/>
                <a:ext cx="114120" cy="83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464ADD-0CDE-404D-9C0A-5DF312E12B2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14369" y="2760739"/>
                  <a:ext cx="131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8A154F-24B2-48CA-A35D-281357F759E9}"/>
                    </a:ext>
                  </a:extLst>
                </p14:cNvPr>
                <p14:cNvContentPartPr/>
                <p14:nvPr/>
              </p14:nvContentPartPr>
              <p14:xfrm>
                <a:off x="6997969" y="2727259"/>
                <a:ext cx="32760" cy="9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8A154F-24B2-48CA-A35D-281357F759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88969" y="2718259"/>
                  <a:ext cx="5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3E2073-E26E-4DFF-82F7-05D6FD58D0B7}"/>
                    </a:ext>
                  </a:extLst>
                </p14:cNvPr>
                <p14:cNvContentPartPr/>
                <p14:nvPr/>
              </p14:nvContentPartPr>
              <p14:xfrm>
                <a:off x="4017529" y="2611699"/>
                <a:ext cx="698400" cy="38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3E2073-E26E-4DFF-82F7-05D6FD58D0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08529" y="2603059"/>
                  <a:ext cx="7160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A2FEB2-9970-4BAA-9E59-13404C2EA0F4}"/>
                    </a:ext>
                  </a:extLst>
                </p14:cNvPr>
                <p14:cNvContentPartPr/>
                <p14:nvPr/>
              </p14:nvContentPartPr>
              <p14:xfrm>
                <a:off x="4898089" y="3022819"/>
                <a:ext cx="2235600" cy="66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A2FEB2-9970-4BAA-9E59-13404C2EA0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89449" y="3014179"/>
                  <a:ext cx="225324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B9C0C23-D4FC-45C6-92CD-7F2410C9457A}"/>
                  </a:ext>
                </a:extLst>
              </p14:cNvPr>
              <p14:cNvContentPartPr/>
              <p14:nvPr/>
            </p14:nvContentPartPr>
            <p14:xfrm>
              <a:off x="2291689" y="2984659"/>
              <a:ext cx="1160280" cy="35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B9C0C23-D4FC-45C6-92CD-7F2410C9457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82689" y="2975659"/>
                <a:ext cx="117792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1FD4D307-65B2-4281-90EC-B7938303A483}"/>
              </a:ext>
            </a:extLst>
          </p:cNvPr>
          <p:cNvGrpSpPr/>
          <p:nvPr/>
        </p:nvGrpSpPr>
        <p:grpSpPr>
          <a:xfrm>
            <a:off x="838369" y="3678019"/>
            <a:ext cx="1188720" cy="404640"/>
            <a:chOff x="838369" y="3678019"/>
            <a:chExt cx="118872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8E4E7A-4911-40DB-9604-A69165CD4700}"/>
                    </a:ext>
                  </a:extLst>
                </p14:cNvPr>
                <p14:cNvContentPartPr/>
                <p14:nvPr/>
              </p14:nvContentPartPr>
              <p14:xfrm>
                <a:off x="838369" y="3761899"/>
                <a:ext cx="29520" cy="251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8E4E7A-4911-40DB-9604-A69165CD470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9729" y="3753259"/>
                  <a:ext cx="471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8FFF5F-3B01-4730-BADE-3F4D3DEE0C56}"/>
                    </a:ext>
                  </a:extLst>
                </p14:cNvPr>
                <p14:cNvContentPartPr/>
                <p14:nvPr/>
              </p14:nvContentPartPr>
              <p14:xfrm>
                <a:off x="958249" y="3735619"/>
                <a:ext cx="127080" cy="246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8FFF5F-3B01-4730-BADE-3F4D3DEE0C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9249" y="3726979"/>
                  <a:ext cx="144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ADF4921-7A7F-436C-841F-58602059B9BB}"/>
                    </a:ext>
                  </a:extLst>
                </p14:cNvPr>
                <p14:cNvContentPartPr/>
                <p14:nvPr/>
              </p14:nvContentPartPr>
              <p14:xfrm>
                <a:off x="1271089" y="3859099"/>
                <a:ext cx="136800" cy="223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ADF4921-7A7F-436C-841F-58602059B9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62449" y="3850099"/>
                  <a:ext cx="154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74B940-7B31-4101-8EFE-A5573F383567}"/>
                    </a:ext>
                  </a:extLst>
                </p14:cNvPr>
                <p14:cNvContentPartPr/>
                <p14:nvPr/>
              </p14:nvContentPartPr>
              <p14:xfrm>
                <a:off x="1442449" y="3838579"/>
                <a:ext cx="106200" cy="113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74B940-7B31-4101-8EFE-A5573F38356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33809" y="3829579"/>
                  <a:ext cx="123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86658CB-E861-4E41-9843-5FE747CFB109}"/>
                    </a:ext>
                  </a:extLst>
                </p14:cNvPr>
                <p14:cNvContentPartPr/>
                <p14:nvPr/>
              </p14:nvContentPartPr>
              <p14:xfrm>
                <a:off x="1570609" y="3733099"/>
                <a:ext cx="69840" cy="165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86658CB-E861-4E41-9843-5FE747CFB1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61969" y="3724459"/>
                  <a:ext cx="87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6557771-E478-4811-86C4-1831422D4E79}"/>
                    </a:ext>
                  </a:extLst>
                </p14:cNvPr>
                <p14:cNvContentPartPr/>
                <p14:nvPr/>
              </p14:nvContentPartPr>
              <p14:xfrm>
                <a:off x="1642249" y="3841819"/>
                <a:ext cx="135360" cy="95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6557771-E478-4811-86C4-1831422D4E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33249" y="3833179"/>
                  <a:ext cx="153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3C20D5-CC8D-4099-B3D8-E40563548A32}"/>
                    </a:ext>
                  </a:extLst>
                </p14:cNvPr>
                <p14:cNvContentPartPr/>
                <p14:nvPr/>
              </p14:nvContentPartPr>
              <p14:xfrm>
                <a:off x="1841329" y="3678019"/>
                <a:ext cx="185760" cy="216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3C20D5-CC8D-4099-B3D8-E40563548A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32329" y="3669379"/>
                  <a:ext cx="20340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3A2865-4986-44BC-BB4C-A8F364F22237}"/>
              </a:ext>
            </a:extLst>
          </p:cNvPr>
          <p:cNvGrpSpPr/>
          <p:nvPr/>
        </p:nvGrpSpPr>
        <p:grpSpPr>
          <a:xfrm>
            <a:off x="919369" y="4234219"/>
            <a:ext cx="970560" cy="372600"/>
            <a:chOff x="919369" y="4234219"/>
            <a:chExt cx="97056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71FD0C7-45E1-430D-8F1A-0FE6509DD44B}"/>
                    </a:ext>
                  </a:extLst>
                </p14:cNvPr>
                <p14:cNvContentPartPr/>
                <p14:nvPr/>
              </p14:nvContentPartPr>
              <p14:xfrm>
                <a:off x="919369" y="4283899"/>
                <a:ext cx="190800" cy="19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71FD0C7-45E1-430D-8F1A-0FE6509DD4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0729" y="4274899"/>
                  <a:ext cx="208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657EDD1-D204-47B1-995A-753DEBDA470B}"/>
                    </a:ext>
                  </a:extLst>
                </p14:cNvPr>
                <p14:cNvContentPartPr/>
                <p14:nvPr/>
              </p14:nvContentPartPr>
              <p14:xfrm>
                <a:off x="1206289" y="4392979"/>
                <a:ext cx="142560" cy="21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657EDD1-D204-47B1-995A-753DEBDA47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97649" y="4383979"/>
                  <a:ext cx="160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995D52-1164-40BC-9FFB-105B3C9CB41D}"/>
                    </a:ext>
                  </a:extLst>
                </p14:cNvPr>
                <p14:cNvContentPartPr/>
                <p14:nvPr/>
              </p14:nvContentPartPr>
              <p14:xfrm>
                <a:off x="1397809" y="4368139"/>
                <a:ext cx="65160" cy="91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995D52-1164-40BC-9FFB-105B3C9CB41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89169" y="4359499"/>
                  <a:ext cx="82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EE1171-2594-4511-854E-E470AC3FB656}"/>
                    </a:ext>
                  </a:extLst>
                </p14:cNvPr>
                <p14:cNvContentPartPr/>
                <p14:nvPr/>
              </p14:nvContentPartPr>
              <p14:xfrm>
                <a:off x="1462609" y="4277059"/>
                <a:ext cx="74520" cy="165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EE1171-2594-4511-854E-E470AC3FB6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53969" y="4268419"/>
                  <a:ext cx="92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DBA3BAE-A8B5-4D99-9601-43D458E7DF33}"/>
                    </a:ext>
                  </a:extLst>
                </p14:cNvPr>
                <p14:cNvContentPartPr/>
                <p14:nvPr/>
              </p14:nvContentPartPr>
              <p14:xfrm>
                <a:off x="1575649" y="4234219"/>
                <a:ext cx="194760" cy="22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DBA3BAE-A8B5-4D99-9601-43D458E7DF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66649" y="4225219"/>
                  <a:ext cx="212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8AA6CA-8A93-42CD-9F7F-04AC19C23840}"/>
                    </a:ext>
                  </a:extLst>
                </p14:cNvPr>
                <p14:cNvContentPartPr/>
                <p14:nvPr/>
              </p14:nvContentPartPr>
              <p14:xfrm>
                <a:off x="1734769" y="4343299"/>
                <a:ext cx="155160" cy="78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8AA6CA-8A93-42CD-9F7F-04AC19C238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25769" y="4334299"/>
                  <a:ext cx="17280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8648AAA-F89B-4359-93C2-CD2EE350BD58}"/>
              </a:ext>
            </a:extLst>
          </p:cNvPr>
          <p:cNvGrpSpPr/>
          <p:nvPr/>
        </p:nvGrpSpPr>
        <p:grpSpPr>
          <a:xfrm>
            <a:off x="2182249" y="4227739"/>
            <a:ext cx="984600" cy="355680"/>
            <a:chOff x="2182249" y="4227739"/>
            <a:chExt cx="98460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24EC675-29B3-4628-8105-4C56D5CE4A77}"/>
                    </a:ext>
                  </a:extLst>
                </p14:cNvPr>
                <p14:cNvContentPartPr/>
                <p14:nvPr/>
              </p14:nvContentPartPr>
              <p14:xfrm>
                <a:off x="2182249" y="4321699"/>
                <a:ext cx="112320" cy="261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24EC675-29B3-4628-8105-4C56D5CE4A7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73249" y="4313059"/>
                  <a:ext cx="129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7CAA2B-39B6-4595-B160-C1B612ED54BB}"/>
                    </a:ext>
                  </a:extLst>
                </p14:cNvPr>
                <p14:cNvContentPartPr/>
                <p14:nvPr/>
              </p14:nvContentPartPr>
              <p14:xfrm>
                <a:off x="2348569" y="4339339"/>
                <a:ext cx="136440" cy="117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7CAA2B-39B6-4595-B160-C1B612ED54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39929" y="4330699"/>
                  <a:ext cx="154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91BBD49-B9EF-4625-97F0-107FF15877AC}"/>
                    </a:ext>
                  </a:extLst>
                </p14:cNvPr>
                <p14:cNvContentPartPr/>
                <p14:nvPr/>
              </p14:nvContentPartPr>
              <p14:xfrm>
                <a:off x="2578609" y="4342579"/>
                <a:ext cx="78480" cy="76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91BBD49-B9EF-4625-97F0-107FF15877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9969" y="4333579"/>
                  <a:ext cx="96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457AED2-390F-49F5-9E29-8F9E28B671EA}"/>
                    </a:ext>
                  </a:extLst>
                </p14:cNvPr>
                <p14:cNvContentPartPr/>
                <p14:nvPr/>
              </p14:nvContentPartPr>
              <p14:xfrm>
                <a:off x="2711809" y="4307299"/>
                <a:ext cx="67320" cy="111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457AED2-390F-49F5-9E29-8F9E28B671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02809" y="4298299"/>
                  <a:ext cx="84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089553-303F-4E04-827B-1A03C2739189}"/>
                    </a:ext>
                  </a:extLst>
                </p14:cNvPr>
                <p14:cNvContentPartPr/>
                <p14:nvPr/>
              </p14:nvContentPartPr>
              <p14:xfrm>
                <a:off x="2834929" y="4238539"/>
                <a:ext cx="108720" cy="185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089553-303F-4E04-827B-1A03C273918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25929" y="4229899"/>
                  <a:ext cx="126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1812AB-F004-4059-8A06-252A427255E5}"/>
                    </a:ext>
                  </a:extLst>
                </p14:cNvPr>
                <p14:cNvContentPartPr/>
                <p14:nvPr/>
              </p14:nvContentPartPr>
              <p14:xfrm>
                <a:off x="2925649" y="4227739"/>
                <a:ext cx="62640" cy="186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1812AB-F004-4059-8A06-252A427255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16649" y="4218739"/>
                  <a:ext cx="80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196A329-3813-400A-A7FF-FCAE7F881E0E}"/>
                    </a:ext>
                  </a:extLst>
                </p14:cNvPr>
                <p14:cNvContentPartPr/>
                <p14:nvPr/>
              </p14:nvContentPartPr>
              <p14:xfrm>
                <a:off x="2983969" y="4333219"/>
                <a:ext cx="96480" cy="44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196A329-3813-400A-A7FF-FCAE7F881E0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74969" y="4324579"/>
                  <a:ext cx="114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A71C3A4-0830-4E3D-B51F-30FC2DF7AA5B}"/>
                    </a:ext>
                  </a:extLst>
                </p14:cNvPr>
                <p14:cNvContentPartPr/>
                <p14:nvPr/>
              </p14:nvContentPartPr>
              <p14:xfrm>
                <a:off x="3149929" y="4318099"/>
                <a:ext cx="16920" cy="71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A71C3A4-0830-4E3D-B51F-30FC2DF7AA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41289" y="4309099"/>
                  <a:ext cx="345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33DB31-EBEE-47FC-BB8C-50D2F6B5099D}"/>
              </a:ext>
            </a:extLst>
          </p:cNvPr>
          <p:cNvGrpSpPr/>
          <p:nvPr/>
        </p:nvGrpSpPr>
        <p:grpSpPr>
          <a:xfrm>
            <a:off x="2215369" y="3594499"/>
            <a:ext cx="500400" cy="263520"/>
            <a:chOff x="2215369" y="3594499"/>
            <a:chExt cx="50040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38CE138-E1C7-4C18-8B6B-14CFFAA8DD66}"/>
                    </a:ext>
                  </a:extLst>
                </p14:cNvPr>
                <p14:cNvContentPartPr/>
                <p14:nvPr/>
              </p14:nvContentPartPr>
              <p14:xfrm>
                <a:off x="2215369" y="3733459"/>
                <a:ext cx="91800" cy="102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38CE138-E1C7-4C18-8B6B-14CFFAA8DD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06369" y="3724819"/>
                  <a:ext cx="109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9E899E-E613-4809-8885-BE7B21D7B673}"/>
                    </a:ext>
                  </a:extLst>
                </p14:cNvPr>
                <p14:cNvContentPartPr/>
                <p14:nvPr/>
              </p14:nvContentPartPr>
              <p14:xfrm>
                <a:off x="2352529" y="3721219"/>
                <a:ext cx="84960" cy="104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9E899E-E613-4809-8885-BE7B21D7B6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43889" y="3712219"/>
                  <a:ext cx="102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BAE9782-AF34-41FA-AB5E-A895D34F215E}"/>
                    </a:ext>
                  </a:extLst>
                </p14:cNvPr>
                <p14:cNvContentPartPr/>
                <p14:nvPr/>
              </p14:nvContentPartPr>
              <p14:xfrm>
                <a:off x="2452969" y="3594499"/>
                <a:ext cx="262800" cy="263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BAE9782-AF34-41FA-AB5E-A895D34F21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44329" y="3585499"/>
                  <a:ext cx="28044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29AA849-5F1C-4289-A9F0-E014D590DACD}"/>
                  </a:ext>
                </a:extLst>
              </p14:cNvPr>
              <p14:cNvContentPartPr/>
              <p14:nvPr/>
            </p14:nvContentPartPr>
            <p14:xfrm>
              <a:off x="2949409" y="3712219"/>
              <a:ext cx="327960" cy="127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29AA849-5F1C-4289-A9F0-E014D590DAC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940769" y="3703219"/>
                <a:ext cx="345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ADA5CD8-6DF9-407A-A01F-2ECB0ABAD039}"/>
                  </a:ext>
                </a:extLst>
              </p14:cNvPr>
              <p14:cNvContentPartPr/>
              <p14:nvPr/>
            </p14:nvContentPartPr>
            <p14:xfrm>
              <a:off x="4590649" y="3618619"/>
              <a:ext cx="254520" cy="177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ADA5CD8-6DF9-407A-A01F-2ECB0ABAD03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582009" y="3609619"/>
                <a:ext cx="272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9DD4135-A799-444C-98AD-7890A2880080}"/>
                  </a:ext>
                </a:extLst>
              </p14:cNvPr>
              <p14:cNvContentPartPr/>
              <p14:nvPr/>
            </p14:nvContentPartPr>
            <p14:xfrm>
              <a:off x="3747529" y="3595939"/>
              <a:ext cx="136800" cy="288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9DD4135-A799-444C-98AD-7890A288008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738529" y="3587299"/>
                <a:ext cx="1544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3CF3819-A8E8-4562-BD64-6BCC4C36C739}"/>
                  </a:ext>
                </a:extLst>
              </p14:cNvPr>
              <p14:cNvContentPartPr/>
              <p14:nvPr/>
            </p14:nvContentPartPr>
            <p14:xfrm>
              <a:off x="3941929" y="3524659"/>
              <a:ext cx="69480" cy="319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3CF3819-A8E8-4562-BD64-6BCC4C36C73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33289" y="3516019"/>
                <a:ext cx="871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1B0D110-0A97-485D-893F-54DA8B246F89}"/>
                  </a:ext>
                </a:extLst>
              </p14:cNvPr>
              <p14:cNvContentPartPr/>
              <p14:nvPr/>
            </p14:nvContentPartPr>
            <p14:xfrm>
              <a:off x="4102489" y="3645619"/>
              <a:ext cx="31320" cy="149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1B0D110-0A97-485D-893F-54DA8B246F8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093849" y="3636619"/>
                <a:ext cx="489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2E833EB-5113-4486-98D6-6FF82FFC9732}"/>
                  </a:ext>
                </a:extLst>
              </p14:cNvPr>
              <p14:cNvContentPartPr/>
              <p14:nvPr/>
            </p14:nvContentPartPr>
            <p14:xfrm>
              <a:off x="4201849" y="3604939"/>
              <a:ext cx="162360" cy="195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2E833EB-5113-4486-98D6-6FF82FFC973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192849" y="3596299"/>
                <a:ext cx="180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6E50194-503B-4F47-8026-1577AC293E47}"/>
                  </a:ext>
                </a:extLst>
              </p14:cNvPr>
              <p14:cNvContentPartPr/>
              <p14:nvPr/>
            </p14:nvContentPartPr>
            <p14:xfrm>
              <a:off x="7676209" y="3514219"/>
              <a:ext cx="29160" cy="291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6E50194-503B-4F47-8026-1577AC293E4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667209" y="3505579"/>
                <a:ext cx="46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F3931F2-6948-48D0-9E43-BED77F3CB398}"/>
                  </a:ext>
                </a:extLst>
              </p14:cNvPr>
              <p14:cNvContentPartPr/>
              <p14:nvPr/>
            </p14:nvContentPartPr>
            <p14:xfrm>
              <a:off x="7792849" y="3538339"/>
              <a:ext cx="30960" cy="284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F3931F2-6948-48D0-9E43-BED77F3CB39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784209" y="3529339"/>
                <a:ext cx="486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772724A-654E-49BA-9259-4000D60E0CCB}"/>
                  </a:ext>
                </a:extLst>
              </p14:cNvPr>
              <p14:cNvContentPartPr/>
              <p14:nvPr/>
            </p14:nvContentPartPr>
            <p14:xfrm>
              <a:off x="7966009" y="3436099"/>
              <a:ext cx="132120" cy="491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772724A-654E-49BA-9259-4000D60E0CC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957369" y="3427099"/>
                <a:ext cx="1497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915FC41-4F77-416E-9217-DCBF3FA26ACF}"/>
                  </a:ext>
                </a:extLst>
              </p14:cNvPr>
              <p14:cNvContentPartPr/>
              <p14:nvPr/>
            </p14:nvContentPartPr>
            <p14:xfrm>
              <a:off x="8173009" y="3580459"/>
              <a:ext cx="52560" cy="237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915FC41-4F77-416E-9217-DCBF3FA26AC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164009" y="3571819"/>
                <a:ext cx="70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33A1F3-3E61-4267-8052-93C151A85D35}"/>
                  </a:ext>
                </a:extLst>
              </p14:cNvPr>
              <p14:cNvContentPartPr/>
              <p14:nvPr/>
            </p14:nvContentPartPr>
            <p14:xfrm>
              <a:off x="8237809" y="3594139"/>
              <a:ext cx="209160" cy="207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33A1F3-3E61-4267-8052-93C151A85D3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228809" y="3585139"/>
                <a:ext cx="2268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38D7103-58E0-45CC-B6BD-D5DF1E6C2D70}"/>
                  </a:ext>
                </a:extLst>
              </p14:cNvPr>
              <p14:cNvContentPartPr/>
              <p14:nvPr/>
            </p14:nvContentPartPr>
            <p14:xfrm>
              <a:off x="5495329" y="3486139"/>
              <a:ext cx="151560" cy="400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38D7103-58E0-45CC-B6BD-D5DF1E6C2D7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486689" y="3477499"/>
                <a:ext cx="1692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976ACCF-BBC1-4561-AD79-04C355DA6CF6}"/>
                  </a:ext>
                </a:extLst>
              </p14:cNvPr>
              <p14:cNvContentPartPr/>
              <p14:nvPr/>
            </p14:nvContentPartPr>
            <p14:xfrm>
              <a:off x="5691169" y="3661459"/>
              <a:ext cx="123840" cy="110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976ACCF-BBC1-4561-AD79-04C355DA6CF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682169" y="3652819"/>
                <a:ext cx="1414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D5AC20F-C7C1-4631-A0BD-0E168630E7AB}"/>
                  </a:ext>
                </a:extLst>
              </p14:cNvPr>
              <p14:cNvContentPartPr/>
              <p14:nvPr/>
            </p14:nvContentPartPr>
            <p14:xfrm>
              <a:off x="5955409" y="3640939"/>
              <a:ext cx="276120" cy="140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D5AC20F-C7C1-4631-A0BD-0E168630E7A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946769" y="3631939"/>
                <a:ext cx="2937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BE762E8-92CC-48E3-88EC-F05381C2CDF1}"/>
                  </a:ext>
                </a:extLst>
              </p14:cNvPr>
              <p14:cNvContentPartPr/>
              <p14:nvPr/>
            </p14:nvContentPartPr>
            <p14:xfrm>
              <a:off x="6414769" y="3593419"/>
              <a:ext cx="201960" cy="163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BE762E8-92CC-48E3-88EC-F05381C2CDF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406129" y="3584779"/>
                <a:ext cx="2196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E1C4C18-D08D-4932-9D8F-1F3D1E956C5F}"/>
                  </a:ext>
                </a:extLst>
              </p14:cNvPr>
              <p14:cNvContentPartPr/>
              <p14:nvPr/>
            </p14:nvContentPartPr>
            <p14:xfrm>
              <a:off x="6780889" y="3594139"/>
              <a:ext cx="490680" cy="217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E1C4C18-D08D-4932-9D8F-1F3D1E956C5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772249" y="3585499"/>
                <a:ext cx="5083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9FD0F41-FFD9-479E-89F5-1D34B3931913}"/>
                  </a:ext>
                </a:extLst>
              </p14:cNvPr>
              <p14:cNvContentPartPr/>
              <p14:nvPr/>
            </p14:nvContentPartPr>
            <p14:xfrm>
              <a:off x="4934449" y="3213979"/>
              <a:ext cx="81720" cy="278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9FD0F41-FFD9-479E-89F5-1D34B39319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925809" y="3204979"/>
                <a:ext cx="993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C4FCE2C-9AC4-451F-8280-2ECD5D129582}"/>
                  </a:ext>
                </a:extLst>
              </p14:cNvPr>
              <p14:cNvContentPartPr/>
              <p14:nvPr/>
            </p14:nvContentPartPr>
            <p14:xfrm>
              <a:off x="5020489" y="3238459"/>
              <a:ext cx="37800" cy="156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C4FCE2C-9AC4-451F-8280-2ECD5D12958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011849" y="3229459"/>
                <a:ext cx="554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8E70781-53F1-4B90-A5CD-DDCD392D0E00}"/>
                  </a:ext>
                </a:extLst>
              </p14:cNvPr>
              <p14:cNvContentPartPr/>
              <p14:nvPr/>
            </p14:nvContentPartPr>
            <p14:xfrm>
              <a:off x="5106889" y="3240979"/>
              <a:ext cx="60840" cy="109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8E70781-53F1-4B90-A5CD-DDCD392D0E0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98249" y="3231979"/>
                <a:ext cx="78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7C1A3ED-2CD4-4E11-8CD3-2EE44C349770}"/>
                  </a:ext>
                </a:extLst>
              </p14:cNvPr>
              <p14:cNvContentPartPr/>
              <p14:nvPr/>
            </p14:nvContentPartPr>
            <p14:xfrm>
              <a:off x="5242249" y="3297859"/>
              <a:ext cx="75960" cy="14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7C1A3ED-2CD4-4E11-8CD3-2EE44C34977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233609" y="3288859"/>
                <a:ext cx="93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17B2229-758A-412F-921E-E464EF421ED0}"/>
                  </a:ext>
                </a:extLst>
              </p14:cNvPr>
              <p14:cNvContentPartPr/>
              <p14:nvPr/>
            </p14:nvContentPartPr>
            <p14:xfrm>
              <a:off x="5376169" y="3251059"/>
              <a:ext cx="66600" cy="158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17B2229-758A-412F-921E-E464EF421ED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367529" y="3242419"/>
                <a:ext cx="84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2CBE176-F6C7-4D0C-92E0-336CFF01F2FC}"/>
                  </a:ext>
                </a:extLst>
              </p14:cNvPr>
              <p14:cNvContentPartPr/>
              <p14:nvPr/>
            </p14:nvContentPartPr>
            <p14:xfrm>
              <a:off x="5480209" y="3201019"/>
              <a:ext cx="92160" cy="261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2CBE176-F6C7-4D0C-92E0-336CFF01F2F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471209" y="3192379"/>
                <a:ext cx="1098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D7CA517-3472-47BC-B0E0-946D44C62AE8}"/>
                  </a:ext>
                </a:extLst>
              </p14:cNvPr>
              <p14:cNvContentPartPr/>
              <p14:nvPr/>
            </p14:nvContentPartPr>
            <p14:xfrm>
              <a:off x="5331169" y="3596659"/>
              <a:ext cx="60840" cy="100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D7CA517-3472-47BC-B0E0-946D44C62AE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322529" y="3587659"/>
                <a:ext cx="78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BFD0E3D-1864-43F5-85CE-5C59ED1D7A7F}"/>
                  </a:ext>
                </a:extLst>
              </p14:cNvPr>
              <p14:cNvContentPartPr/>
              <p14:nvPr/>
            </p14:nvContentPartPr>
            <p14:xfrm>
              <a:off x="5356369" y="3597739"/>
              <a:ext cx="113760" cy="236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BFD0E3D-1864-43F5-85CE-5C59ED1D7A7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347729" y="3589099"/>
                <a:ext cx="1314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49CD5AE-DB4F-41E5-B2E4-56144C778670}"/>
                  </a:ext>
                </a:extLst>
              </p14:cNvPr>
              <p14:cNvContentPartPr/>
              <p14:nvPr/>
            </p14:nvContentPartPr>
            <p14:xfrm>
              <a:off x="3661129" y="3924979"/>
              <a:ext cx="5242680" cy="439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49CD5AE-DB4F-41E5-B2E4-56144C77867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652129" y="3916339"/>
                <a:ext cx="5260320" cy="45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43B5E33-5899-4694-87A9-624A14D7F503}"/>
              </a:ext>
            </a:extLst>
          </p:cNvPr>
          <p:cNvGrpSpPr/>
          <p:nvPr/>
        </p:nvGrpSpPr>
        <p:grpSpPr>
          <a:xfrm>
            <a:off x="5231449" y="3881419"/>
            <a:ext cx="591840" cy="309960"/>
            <a:chOff x="5231449" y="3881419"/>
            <a:chExt cx="59184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5CC2AA-4495-4A16-9041-6FB325AAED7F}"/>
                    </a:ext>
                  </a:extLst>
                </p14:cNvPr>
                <p14:cNvContentPartPr/>
                <p14:nvPr/>
              </p14:nvContentPartPr>
              <p14:xfrm>
                <a:off x="5376529" y="4012459"/>
                <a:ext cx="93240" cy="49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5CC2AA-4495-4A16-9041-6FB325AAED7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67889" y="4003459"/>
                  <a:ext cx="110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A441C61-8C32-4BEE-AA96-3E17B9C80E8B}"/>
                    </a:ext>
                  </a:extLst>
                </p14:cNvPr>
                <p14:cNvContentPartPr/>
                <p14:nvPr/>
              </p14:nvContentPartPr>
              <p14:xfrm>
                <a:off x="5376529" y="4038379"/>
                <a:ext cx="81720" cy="153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A441C61-8C32-4BEE-AA96-3E17B9C80E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67889" y="4029739"/>
                  <a:ext cx="99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E0C52BD-E5E4-4EFB-B93E-5FE630A8EDC7}"/>
                    </a:ext>
                  </a:extLst>
                </p14:cNvPr>
                <p14:cNvContentPartPr/>
                <p14:nvPr/>
              </p14:nvContentPartPr>
              <p14:xfrm>
                <a:off x="5538889" y="4010299"/>
                <a:ext cx="93600" cy="120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E0C52BD-E5E4-4EFB-B93E-5FE630A8EDC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29889" y="4001659"/>
                  <a:ext cx="111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697E8B9-C5A9-4517-AFDF-5EBF5FD5AE73}"/>
                    </a:ext>
                  </a:extLst>
                </p14:cNvPr>
                <p14:cNvContentPartPr/>
                <p14:nvPr/>
              </p14:nvContentPartPr>
              <p14:xfrm>
                <a:off x="5667409" y="3922819"/>
                <a:ext cx="110880" cy="233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697E8B9-C5A9-4517-AFDF-5EBF5FD5AE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58769" y="3913819"/>
                  <a:ext cx="128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3E61300-8CE2-40FA-AC3A-D013DBCE5820}"/>
                    </a:ext>
                  </a:extLst>
                </p14:cNvPr>
                <p14:cNvContentPartPr/>
                <p14:nvPr/>
              </p14:nvContentPartPr>
              <p14:xfrm>
                <a:off x="5748049" y="4054579"/>
                <a:ext cx="75240" cy="86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3E61300-8CE2-40FA-AC3A-D013DBCE582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39049" y="4045939"/>
                  <a:ext cx="92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3A6DBB2-A3E4-48FD-BA19-242FB4483516}"/>
                    </a:ext>
                  </a:extLst>
                </p14:cNvPr>
                <p14:cNvContentPartPr/>
                <p14:nvPr/>
              </p14:nvContentPartPr>
              <p14:xfrm>
                <a:off x="5231449" y="3881419"/>
                <a:ext cx="579240" cy="55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3A6DBB2-A3E4-48FD-BA19-242FB448351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22809" y="3872779"/>
                  <a:ext cx="59688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9C82865-4076-4834-8C52-F1A5937F8D84}"/>
                  </a:ext>
                </a:extLst>
              </p14:cNvPr>
              <p14:cNvContentPartPr/>
              <p14:nvPr/>
            </p14:nvContentPartPr>
            <p14:xfrm>
              <a:off x="8174809" y="2766859"/>
              <a:ext cx="200160" cy="402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9C82865-4076-4834-8C52-F1A5937F8D8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166169" y="2758219"/>
                <a:ext cx="217800" cy="4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6?</a:t>
            </a:r>
          </a:p>
          <a:p>
            <a:r>
              <a:rPr lang="en-US" dirty="0"/>
              <a:t>Generics &amp; Exception Exercises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68C-7107-4ABE-A00B-1AFF8D97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EC54-ACFC-42C9-AEDD-EB41AB82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LinkedListString</a:t>
            </a:r>
            <a:r>
              <a:rPr lang="en-US" dirty="0"/>
              <a:t> to be a generic</a:t>
            </a:r>
          </a:p>
        </p:txBody>
      </p:sp>
    </p:spTree>
    <p:extLst>
      <p:ext uri="{BB962C8B-B14F-4D97-AF65-F5344CB8AC3E}">
        <p14:creationId xmlns:p14="http://schemas.microsoft.com/office/powerpoint/2010/main" val="17779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BBC1-943E-4D7C-AB58-DF4D03D3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923541" cy="51435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List&lt;Element&gt;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add(Element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Element get(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3C810-B3CB-4B23-AEF7-68E7D8F9FA44}"/>
              </a:ext>
            </a:extLst>
          </p:cNvPr>
          <p:cNvSpPr txBox="1">
            <a:spLocks/>
          </p:cNvSpPr>
          <p:nvPr/>
        </p:nvSpPr>
        <p:spPr>
          <a:xfrm>
            <a:off x="0" y="1959342"/>
            <a:ext cx="3092931" cy="203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846BC5-E1CD-423A-9108-387AC5C30455}"/>
              </a:ext>
            </a:extLst>
          </p:cNvPr>
          <p:cNvSpPr txBox="1">
            <a:spLocks/>
          </p:cNvSpPr>
          <p:nvPr/>
        </p:nvSpPr>
        <p:spPr>
          <a:xfrm>
            <a:off x="4810848" y="-1"/>
            <a:ext cx="4333152" cy="5198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int size;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33286F-A00B-4EA8-8388-AF667E0FEC08}"/>
                  </a:ext>
                </a:extLst>
              </p14:cNvPr>
              <p14:cNvContentPartPr/>
              <p14:nvPr/>
            </p14:nvContentPartPr>
            <p14:xfrm>
              <a:off x="4643569" y="74779"/>
              <a:ext cx="83520" cy="24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33286F-A00B-4EA8-8388-AF667E0FEC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4569" y="66139"/>
                <a:ext cx="1011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0FC03E2-3BB2-4A75-AB9D-DFEC8F339D45}"/>
              </a:ext>
            </a:extLst>
          </p:cNvPr>
          <p:cNvGrpSpPr/>
          <p:nvPr/>
        </p:nvGrpSpPr>
        <p:grpSpPr>
          <a:xfrm>
            <a:off x="3244249" y="66859"/>
            <a:ext cx="1512360" cy="4407840"/>
            <a:chOff x="3244249" y="66859"/>
            <a:chExt cx="1512360" cy="44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9ABE85-330E-4EF0-868B-8FF53424F34B}"/>
                    </a:ext>
                  </a:extLst>
                </p14:cNvPr>
                <p14:cNvContentPartPr/>
                <p14:nvPr/>
              </p14:nvContentPartPr>
              <p14:xfrm>
                <a:off x="4560769" y="166939"/>
                <a:ext cx="195840" cy="56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9ABE85-330E-4EF0-868B-8FF53424F3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1769" y="158299"/>
                  <a:ext cx="213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23CC029-2ABA-4CCB-8EAD-A770964AF55E}"/>
                    </a:ext>
                  </a:extLst>
                </p14:cNvPr>
                <p14:cNvContentPartPr/>
                <p14:nvPr/>
              </p14:nvContentPartPr>
              <p14:xfrm>
                <a:off x="4158289" y="206179"/>
                <a:ext cx="478440" cy="4268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23CC029-2ABA-4CCB-8EAD-A770964AF5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49649" y="197539"/>
                  <a:ext cx="496080" cy="42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D2210F-17A4-4AF1-9C1F-056483B62374}"/>
                    </a:ext>
                  </a:extLst>
                </p14:cNvPr>
                <p14:cNvContentPartPr/>
                <p14:nvPr/>
              </p14:nvContentPartPr>
              <p14:xfrm>
                <a:off x="3244249" y="1595419"/>
                <a:ext cx="669240" cy="1692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D2210F-17A4-4AF1-9C1F-056483B623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5609" y="1586419"/>
                  <a:ext cx="686880" cy="17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57799F-6E9F-4D81-BDCD-2FD70E99D375}"/>
                    </a:ext>
                  </a:extLst>
                </p14:cNvPr>
                <p14:cNvContentPartPr/>
                <p14:nvPr/>
              </p14:nvContentPartPr>
              <p14:xfrm>
                <a:off x="3498049" y="66859"/>
                <a:ext cx="523440" cy="46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57799F-6E9F-4D81-BDCD-2FD70E99D3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89409" y="58219"/>
                  <a:ext cx="541080" cy="47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353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E0DE-81C5-43EC-BBC5-3C2BF63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390F-6BD6-4206-BD2C-B5C0899F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What happens if an invalid index is passed to get()?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Modify get() to throw an exception if the index is invalid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Write a test to verify get() throws an exception with an invalid index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347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3B1A7-A14A-47D6-888A-10B5173A1991}"/>
              </a:ext>
            </a:extLst>
          </p:cNvPr>
          <p:cNvSpPr txBox="1"/>
          <p:nvPr/>
        </p:nvSpPr>
        <p:spPr>
          <a:xfrm>
            <a:off x="600075" y="436789"/>
            <a:ext cx="58882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static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org.junit.Assert.assertEquals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org.junit.Test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@Test(expected =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IndexOutOfBoundsException.class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public void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testNegativeIndex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List&lt;String&gt;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= new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AList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&lt;String&gt;();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slist.add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("banana");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slist.get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(-1);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C14045-87AE-4FFB-BDCD-1D75D1944785}"/>
              </a:ext>
            </a:extLst>
          </p:cNvPr>
          <p:cNvGrpSpPr/>
          <p:nvPr/>
        </p:nvGrpSpPr>
        <p:grpSpPr>
          <a:xfrm>
            <a:off x="569449" y="1881259"/>
            <a:ext cx="5653440" cy="1860120"/>
            <a:chOff x="569449" y="1881259"/>
            <a:chExt cx="5653440" cy="18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3E1193-4F29-44B2-9787-6A3C9BC727D9}"/>
                    </a:ext>
                  </a:extLst>
                </p14:cNvPr>
                <p14:cNvContentPartPr/>
                <p14:nvPr/>
              </p14:nvContentPartPr>
              <p14:xfrm>
                <a:off x="656929" y="1881259"/>
                <a:ext cx="92520" cy="38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3E1193-4F29-44B2-9787-6A3C9BC727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929" y="1872259"/>
                  <a:ext cx="110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6EE73A7-0792-413A-8566-4E80372AA342}"/>
                    </a:ext>
                  </a:extLst>
                </p14:cNvPr>
                <p14:cNvContentPartPr/>
                <p14:nvPr/>
              </p14:nvContentPartPr>
              <p14:xfrm>
                <a:off x="569449" y="1888099"/>
                <a:ext cx="272520" cy="1853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6EE73A7-0792-413A-8566-4E80372AA3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0449" y="1879459"/>
                  <a:ext cx="290160" cy="18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DE0CF0-83DC-4738-9169-F6CDCDA16668}"/>
                    </a:ext>
                  </a:extLst>
                </p14:cNvPr>
                <p14:cNvContentPartPr/>
                <p14:nvPr/>
              </p14:nvContentPartPr>
              <p14:xfrm>
                <a:off x="3309049" y="2686579"/>
                <a:ext cx="487800" cy="4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DE0CF0-83DC-4738-9169-F6CDCDA166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0409" y="2677939"/>
                  <a:ext cx="505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A4E65C-E35E-4F6B-A375-8EA11F49D946}"/>
                    </a:ext>
                  </a:extLst>
                </p14:cNvPr>
                <p14:cNvContentPartPr/>
                <p14:nvPr/>
              </p14:nvContentPartPr>
              <p14:xfrm>
                <a:off x="1570249" y="3253579"/>
                <a:ext cx="533880" cy="9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A4E65C-E35E-4F6B-A375-8EA11F49D9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1609" y="3244579"/>
                  <a:ext cx="551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E9F649-5E1E-4487-A65F-C7FD09CF84C2}"/>
                    </a:ext>
                  </a:extLst>
                </p14:cNvPr>
                <p14:cNvContentPartPr/>
                <p14:nvPr/>
              </p14:nvContentPartPr>
              <p14:xfrm>
                <a:off x="1580329" y="2082859"/>
                <a:ext cx="4642560" cy="87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E9F649-5E1E-4487-A65F-C7FD09CF84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1689" y="2073859"/>
                  <a:ext cx="466020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BCAC37-6CED-4A9F-8D22-4D60493B5BCD}"/>
                  </a:ext>
                </a:extLst>
              </p14:cNvPr>
              <p14:cNvContentPartPr/>
              <p14:nvPr/>
            </p14:nvContentPartPr>
            <p14:xfrm>
              <a:off x="4871449" y="1260619"/>
              <a:ext cx="232560" cy="448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BCAC37-6CED-4A9F-8D22-4D60493B5B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2809" y="1251979"/>
                <a:ext cx="250200" cy="4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80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2660</TotalTime>
  <Words>486</Words>
  <Application>Microsoft Office PowerPoint</Application>
  <PresentationFormat>On-screen Show (16:9)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Consolas</vt:lpstr>
      <vt:lpstr>Arial</vt:lpstr>
      <vt:lpstr>Roboto Mono</vt:lpstr>
      <vt:lpstr>Calibri Light</vt:lpstr>
      <vt:lpstr>Office Theme</vt:lpstr>
      <vt:lpstr>CSE 12 – Basic Data Structures and Object-Oriented Design Lecture 6</vt:lpstr>
      <vt:lpstr>Announcements</vt:lpstr>
      <vt:lpstr>Topics</vt:lpstr>
      <vt:lpstr>Questions on Lecture 6?</vt:lpstr>
      <vt:lpstr>Generics</vt:lpstr>
      <vt:lpstr>PowerPoint Presentation</vt:lpstr>
      <vt:lpstr>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122</cp:revision>
  <dcterms:modified xsi:type="dcterms:W3CDTF">2020-10-14T17:40:33Z</dcterms:modified>
</cp:coreProperties>
</file>