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67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13536 0 0,'0'0'1032'0'0,"-2"10"-584"0"0,1 10 1618 0 0,1-16-1498 0 0,1-1-1 0 0,-2 1 1 0 0,1-1 0 0 0,0 1-1 0 0,-1-1 1 0 0,-1 6-1 0 0,0-1 117 0 0,1 0-1 0 0,-1 0 0 0 0,1 1 1 0 0,0 11-1 0 0,-1 6 288 0 0,0-3-327 0 0,-1-5-275 0 0,1 1 1 0 0,1-1-1 0 0,2 30 1 0 0,4-2-24 0 0,-3-34 242 0 0,-7-25 552 0 0,5 12-1223 0 0,0 1 0 0 0,-1-1 0 0 0,1 1 0 0 0,0-1 0 0 0,0 0 0 0 0,0 1 0 0 0,0-1 0 0 0,-1 1 0 0 0,1-1 0 0 0,0 0 1 0 0,0 1-1 0 0,0-1 0 0 0,0 1 0 0 0,0-1 0 0 0,0 0 0 0 0,1 1 0 0 0,-1-1 0 0 0,0 1 0 0 0,0-2 0 0 0,1 2-9 0 0,-1 0 1 0 0,0 0-1 0 0,0-1 0 0 0,0 1 1 0 0,0 0-1 0 0,0 0 1 0 0,0 0-1 0 0,0-1 0 0 0,0 1 1 0 0,0 0-1 0 0,0 0 0 0 0,0 0 1 0 0,0-1-1 0 0,0 1 1 0 0,0 0-1 0 0,0 0 0 0 0,0 0 1 0 0,0-1-1 0 0,0 1 0 0 0,0 0 1 0 0,0 0-1 0 0,0 0 0 0 0,0 0 1 0 0,-1-1-1 0 0,1 1 1 0 0,0 0-1 0 0,0 0 0 0 0,0 0 1 0 0,0 0-1 0 0,0-1 0 0 0,0 1 1 0 0,-1 0-1 0 0,1 0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5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 11976 0 0,'0'0'266'0'0,"-7"0"3549"0"0,4-9 1646 0 0,4 8-5279 0 0,-1-1-1 0 0,0 1 1 0 0,1 0-1 0 0,-1-1 1 0 0,1 1 0 0 0,0 0-1 0 0,-1 0 1 0 0,1-1 0 0 0,0 1-1 0 0,0 0 1 0 0,0 0-1 0 0,0 0 1 0 0,0 0 0 0 0,2-1-1 0 0,7-11 2926 0 0,-4 14-2106 0 0,-2 4-914 0 0,-1-1 1 0 0,0 1-1 0 0,0-1 1 0 0,-1 1-1 0 0,1 0 0 0 0,-1 0 1 0 0,0 0-1 0 0,-1 0 1 0 0,1 0-1 0 0,-1 1 1 0 0,1 7-1 0 0,-1 5 27 0 0,-3 26 1 0 0,0-6-61 0 0,4 73 86 0 0,-3 98 273 0 0,6-39-160 0 0,1-42 403 0 0,-4-65-619 0 0,0-35-101 0 0,-2-1 1 0 0,-4 41 0 0 0,4-65-65 0 0,-1 0 0 0 0,1 0-1 0 0,-1-1 1 0 0,0 1 0 0 0,0 0 0 0 0,0-1 0 0 0,0 1-1 0 0,-1-1 1 0 0,1 1 0 0 0,-1-1 0 0 0,0 1 0 0 0,-2 2-1 0 0,-10 0-3308 0 0,7-4 1509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3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11864 0 0,'0'0'1342'0'0,"15"-4"132"0"0,-6 1-745 0 0,0 1 1 0 0,0 0 0 0 0,1 1 0 0 0,-1 0 0 0 0,17 1-1 0 0,49 8-507 0 0,-39-3-87 0 0,30 4 333 0 0,70 5 159 0 0,-73-12-276 0 0,115-12 1 0 0,-170 10-329 0 0,-1-1 1 0 0,0-1 0 0 0,1 1 0 0 0,-1-1-1 0 0,0-1 1 0 0,0 1 0 0 0,-1-1 0 0 0,1 0 0 0 0,0-1-1 0 0,10-7 1 0 0,-17 11-17 0 0,1-1-1 0 0,0 1 1 0 0,-1-1 0 0 0,1 0-1 0 0,0 1 1 0 0,-1-1-1 0 0,1 0 1 0 0,-1 1 0 0 0,1-1-1 0 0,-1 0 1 0 0,0 1-1 0 0,1-1 1 0 0,-1 0 0 0 0,0 0-1 0 0,1 0 1 0 0,-1 1 0 0 0,0-1-1 0 0,0 0 1 0 0,0 0-1 0 0,0 0 1 0 0,0 0 0 0 0,0 1-1 0 0,0-1 1 0 0,0 0 0 0 0,0 0-1 0 0,0 0 1 0 0,0 0-1 0 0,0 1 1 0 0,-1-1 0 0 0,1 0-1 0 0,0 0 1 0 0,0 0 0 0 0,-1 1-1 0 0,1-1 1 0 0,-1 0-1 0 0,1 0 1 0 0,-1 1 0 0 0,1-1-1 0 0,-1 0 1 0 0,0 0 0 0 0,-1-1-29 0 0,-1 0 0 0 0,1 0 0 0 0,0 0 0 0 0,-1 0 0 0 0,1 0 1 0 0,-1 1-1 0 0,0-1 0 0 0,0 1 0 0 0,-4-2 0 0 0,-14-4 178 0 0,-1 1 0 0 0,0 0 0 0 0,-1 2 0 0 0,1 1 0 0 0,-30-1 0 0 0,38 3-156 0 0,10 1 26 0 0,0 0 0 0 0,0 0-1 0 0,0 0 1 0 0,0 0 0 0 0,-8 1 0 0 0,10 1-1 0 0,16 6 35 0 0,16-2 109 0 0,48 4 0 0 0,5 1 469 0 0,-71-9-523 0 0,16 5 243 0 0,-26-7-338 0 0,-1 0 0 0 0,0 1 0 0 0,0-1 0 0 0,0 1 0 0 0,0-1 0 0 0,0 1 0 0 0,0 0 0 0 0,0-1 0 0 0,0 1 0 0 0,0 0 0 0 0,0 0 0 0 0,0 0 0 0 0,-1 0-1 0 0,1-1 1 0 0,0 1 0 0 0,0 0 0 0 0,-1 1 0 0 0,1-1 0 0 0,0 2 0 0 0,-1-1-4 0 0,0 1 0 0 0,-1-1 0 0 0,1 1 1 0 0,0 0-1 0 0,-1-1 0 0 0,0 1 0 0 0,0-1 0 0 0,0 0 0 0 0,0 1 0 0 0,0-1 0 0 0,-3 4 0 0 0,1 1 13 0 0,-13 23 302 0 0,-33 44 0 0 0,38-58-527 0 0,-14 15 70 0 0,5-8-1842 0 0,9-7-3876 0 0,3-2-1601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65 5064 0 0,'0'0'2032'0'0,"2"-18"4296"0"0,1 12-4749 0 0,-1 0 0 0 0,1 0 0 0 0,0 0 0 0 0,9-11 1119 0 0,-12 16-2647 0 0,-1 1 0 0 0,1 0 1 0 0,0-1-1 0 0,0 1 0 0 0,0 0 0 0 0,0 0 0 0 0,-1-1 0 0 0,1 1 1 0 0,0 0-1 0 0,0-1 0 0 0,-1 1 0 0 0,1 0 0 0 0,0 0 1 0 0,-1 0-1 0 0,1-1 0 0 0,0 1 0 0 0,-1 0 0 0 0,1 0 0 0 0,0 0 1 0 0,-1 0-1 0 0,1 0 0 0 0,0 0 0 0 0,-1-1 0 0 0,1 1 1 0 0,0 0-1 0 0,-1 0 0 0 0,1 0 0 0 0,0 0 0 0 0,-1 0 1 0 0,1 0-1 0 0,-1 1 0 0 0,-12 6-59 0 0,-7 16-298 0 0,14-14 392 0 0,0 1-1 0 0,1 0 1 0 0,-1 0 0 0 0,2 0-1 0 0,0 1 1 0 0,0 0 0 0 0,-2 12-1 0 0,6-21-84 0 0,-1-1-1 0 0,1 1 0 0 0,0-1 1 0 0,0 0-1 0 0,0 1 0 0 0,0-1 1 0 0,0 0-1 0 0,1 1 0 0 0,-1-1 1 0 0,0 1-1 0 0,1-1 0 0 0,-1 0 1 0 0,1 0-1 0 0,-1 1 0 0 0,1-1 1 0 0,-1 0-1 0 0,1 0 0 0 0,0 0 1 0 0,0 1-1 0 0,0-1 0 0 0,0 0 1 0 0,-1 0-1 0 0,1 0 1 0 0,1 0-1 0 0,-1-1 0 0 0,0 1 1 0 0,0 0-1 0 0,0 0 0 0 0,0-1 1 0 0,1 1-1 0 0,-1 0 0 0 0,0-1 1 0 0,0 0-1 0 0,2 1 0 0 0,3 0 66 0 0,0-1 0 0 0,0 0 0 0 0,0 0 0 0 0,0-1-1 0 0,0 0 1 0 0,-1 0 0 0 0,1 0 0 0 0,0 0 0 0 0,0-1 0 0 0,5-3 0 0 0,15-6-5080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16184 0 0,'0'0'3307'0'0,"-6"13"-1073"0"0,-25 45-504 0 0,15-10-1308 0 0,2 2-1 0 0,-12 73 0 0 0,20-99-423 0 0,5-20 4 0 0,0 1 0 0 0,-1-1 0 0 0,2 1-1 0 0,-1-1 1 0 0,0 1 0 0 0,1 8 0 0 0,0 4-64 0 0,1 8-1567 0 0,6-25-127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21 2760 0 0,'-11'-21'23558'0'0,"8"37"-22296"0"0,-4 2-1008 0 0,1 0 0 0 0,1 0-1 0 0,0 1 1 0 0,-3 33 0 0 0,3 78-264 0 0,10-95-1249 0 0,-2-44 474 0 0,0 3-3221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3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1251 302 4144 0 0,'0'0'191'0'0,"1"-2"-671"0"0,-1-10 9114 0 0,-1 8-7459 0 0,-4-7 574 0 0,0 0 0 0 0,-1 1 0 0 0,-10-15 0 0 0,8 15-1314 0 0,0 0 1 0 0,-1 0-1 0 0,-1 0 1 0 0,0 2-1 0 0,-14-12 1 0 0,-2 3 131 0 0,-56-26 0 0 0,-8 9 110 0 0,37 16-442 0 0,20 7-142 0 0,0 2 0 0 0,0 1 0 0 0,0 2 0 0 0,-1 1 0 0 0,-47-1 0 0 0,64 5-81 0 0,1 1 0 0 0,-1 1 0 0 0,1 0 0 0 0,-1 1 1 0 0,1 1-1 0 0,0 1 0 0 0,0 0 0 0 0,1 1 0 0 0,-1 0 0 0 0,1 2 1 0 0,0 0-1 0 0,0 0 0 0 0,-21 15 0 0 0,15-6-8 0 0,-87 69-13 0 0,97-75 17 0 0,0 1 1 0 0,1 1-1 0 0,0 0 0 0 0,1 0 1 0 0,0 1-1 0 0,-13 27 1 0 0,-10 19 71 0 0,-3 6-295 0 0,18-28-17 0 0,6-15 318 0 0,2-1 0 0 0,-8 30-1 0 0,1 9-7 0 0,-24 104 52 0 0,33-129-91 0 0,1 1 0 0 0,2-1-1 0 0,1 62 1 0 0,7-42 171 0 0,14 65 0 0 0,-12-93-190 0 0,1 0 0 0 0,1 0 0 0 0,2-1 0 0 0,16 33 0 0 0,52 81 33 0 0,-43-77-39 0 0,-21-35 6 0 0,19 27 0 0 0,-15-30 30 0 0,0-1 1 0 0,2-1 0 0 0,25 23 0 0 0,-32-34-27 0 0,0-1 1 0 0,1-1-1 0 0,1 0 1 0 0,-1 0-1 0 0,2-2 1 0 0,30 13-1 0 0,-21-13 29 0 0,1 0-1 0 0,0-3 1 0 0,0 0-1 0 0,1-1 1 0 0,-1-2-1 0 0,1 0 1 0 0,0-2-1 0 0,31-4 1 0 0,-20 0 57 0 0,-1-3 0 0 0,1-1 0 0 0,-1-1 0 0 0,0-2 0 0 0,39-18 0 0 0,-55 19-14 0 0,0-2 0 0 0,0 0 0 0 0,-1-1 0 0 0,-1-1 0 0 0,0-1 0 0 0,-1 0-1 0 0,0-1 1 0 0,-2-2 0 0 0,0 1 0 0 0,16-24 0 0 0,-11 10 106 0 0,-2 0 1 0 0,-1-1 0 0 0,-1-1 0 0 0,-2-1-1 0 0,20-65 1 0 0,-20 51-66 0 0,12-43 329 0 0,24-141 0 0 0,-48 193-430 0 0,-3-77-1 0 0,-2 82-80 0 0,0 7 43 0 0,0 1 0 0 0,-3-1 0 0 0,-11-40 0 0 0,-31-73 508 0 0,45 136-491 0 0,-14-36-6 0 0,-2 1 0 0 0,-1 1 0 0 0,-3 1 1 0 0,0 1-1 0 0,-3 1 0 0 0,-49-55 0 0 0,67 83-9 0 0,-59-63 0 0 0,55 60 0 0 0,0 0 0 0 0,-1 1 0 0 0,-1 0 0 0 0,-16-8 0 0 0,25 15-93 0 0,0 0-1 0 0,0 1 1 0 0,-1 0 0 0 0,1 0-1 0 0,0 0 1 0 0,-1 0 0 0 0,1 1-1 0 0,-1 0 1 0 0,1-1 0 0 0,-1 2-1 0 0,-7 0 1 0 0,-10 0-392 0 0,16-2 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4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136 147 8752 0 0,'-58'44'1592'0'0,"47"-36"-708"0"0,0-1 1 0 0,0 0 0 0 0,-13 5-1 0 0,15-8-222 0 0,-2 3 2049 0 0,17-5 530 0 0,5 0-3634 0 0,6 0 992 0 0,1-1-1 0 0,-1 0 0 0 0,1-1 0 0 0,28-4 0 0 0,-5 0-223 0 0,-18 2-123 0 0,36-10 1 0 0,-7 2 551 0 0,-14 1-526 0 0,-25 6-194 0 0,1 0 1 0 0,19-2 0 0 0,8 4 30 0 0,115-11 175 0 0,-132 9-327 0 0,-15 3 58 0 0,-1-1 0 0 0,1 0 0 0 0,0-1-1 0 0,-1 0 1 0 0,0 0 0 0 0,1-1 0 0 0,11-5 0 0 0,-20 8-9 0 0,0 0 0 0 0,0-1 0 0 0,1 1 0 0 0,-1 0 0 0 0,0 0 0 0 0,0 0 1 0 0,0 0-1 0 0,0 0 0 0 0,0-1 0 0 0,0 1 0 0 0,0 0 0 0 0,1 0 0 0 0,-1 0 1 0 0,0 0-1 0 0,0-1 0 0 0,0 1 0 0 0,0 0 0 0 0,0 0 0 0 0,0 0 1 0 0,0-1-1 0 0,0 1 0 0 0,0 0 0 0 0,0 0 0 0 0,0 0 0 0 0,0 0 0 0 0,0-1 1 0 0,0 1-1 0 0,0 0 0 0 0,0 0 0 0 0,0 0 0 0 0,0-1 0 0 0,0 1 0 0 0,-1 0 1 0 0,1 0-1 0 0,0 0 0 0 0,0 0 0 0 0,0-1 0 0 0,0 1 0 0 0,0 0 1 0 0,0 0-1 0 0,-1 0 0 0 0,-6-7 208 0 0,6 5-169 0 0,-9-5 73 0 0,0-1 1 0 0,0 1 0 0 0,-1 0-1 0 0,-16-6 1 0 0,-49-19 149 0 0,57 25-246 0 0,-25-10-7 0 0,0 1 1 0 0,-51-9-1 0 0,95 25-21 0 0,-1 0 0 0 0,1 0 0 0 0,0 0 0 0 0,0-1 0 0 0,0 1 0 0 0,0 0 0 0 0,-1 0 0 0 0,1 0 0 0 0,0 0 0 0 0,0 0 0 0 0,0 0 0 0 0,0 0 0 0 0,-1 0 0 0 0,1 0 0 0 0,0 0 0 0 0,0 0 0 0 0,0 0 0 0 0,-1 0 0 0 0,1 0 0 0 0,0 0 0 0 0,0 0 0 0 0,0 0 0 0 0,0 0 0 0 0,-1 0 0 0 0,1 0 0 0 0,0 0 0 0 0,0 0 0 0 0,0 0 0 0 0,-1 0 0 0 0,1 0 0 0 0,0 1 0 0 0,0-1 0 0 0,0 0 0 0 0,0 0 0 0 0,0 0 0 0 0,-1 0 0 0 0,1 0 0 0 0,0 0 0 0 0,0 1 0 0 0,0-1 0 0 0,0 0 0 0 0,0 0 0 0 0,0 0 0 0 0,0 0 0 0 0,0 1 0 0 0,-1-1 0 0 0,1 0 0 0 0,0 0 0 0 0,0 0 0 0 0,0 1 0 0 0,0-1 0 0 0,0 0 0 0 0,0 0 0 0 0,2 4 0 0 0,1-1 0 0 0,-1 0 0 0 0,1-1 0 0 0,0 1 0 0 0,-1-1 0 0 0,1 1 0 0 0,0-1 0 0 0,1 0 0 0 0,-1 0 0 0 0,7 2 0 0 0,0 0 0 0 0,0 0 0 0 0,13 3 0 0 0,13-1 21 0 0,-28-6-11 0 0,-1 1 1 0 0,0 0-1 0 0,1 0 0 0 0,-1 1 1 0 0,0 0-1 0 0,0 1 1 0 0,12 5-1 0 0,-17-7 25 0 0,-1 1-1 0 0,1-1 1 0 0,-1 1-1 0 0,1-1 1 0 0,-1 1-1 0 0,0 0 1 0 0,0 0-1 0 0,0-1 1 0 0,0 1 0 0 0,0 0-1 0 0,0 0 1 0 0,0 0-1 0 0,0 0 1 0 0,-1 0-1 0 0,1 0 1 0 0,-1 1-1 0 0,0-1 1 0 0,0 0-1 0 0,1 0 1 0 0,-1 0-1 0 0,-1 0 1 0 0,1 0-1 0 0,0 1 1 0 0,-1 1 0 0 0,0 3 2 0 0,0 0 0 0 0,-1 0 1 0 0,0 0-1 0 0,0 0 1 0 0,-6 11-1 0 0,-8 8 48 0 0,-28 39 0 0 0,0-1-4177 0 0,32-46-4969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5:5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8288 0 0,'0'0'9189'0'0,"-3"12"-7443"0"0,-9 7-1356 0 0,0 2-1 0 0,2-1 0 0 0,-12 33 1 0 0,21-51-319 0 0,1 0 0 0 0,-1 0 0 0 0,1 1 0 0 0,-1-1 0 0 0,1 0 0 0 0,0 0 0 0 0,0 0 0 0 0,0 0 1 0 0,0 1-1 0 0,0-1 0 0 0,0 0 0 0 0,1 0 0 0 0,-1 0 0 0 0,1 1 0 0 0,-1-1 0 0 0,3 4 0 0 0,-2-5-55 0 0,0 0 0 0 0,0 1 1 0 0,0-1-1 0 0,0 0 0 0 0,0 1 0 0 0,0-1 0 0 0,0 0 0 0 0,0 0 0 0 0,1 0 0 0 0,-1 0 0 0 0,1 0 0 0 0,-1-1 0 0 0,0 1 0 0 0,1 0 1 0 0,-1 0-1 0 0,1-1 0 0 0,0 1 0 0 0,-1-1 0 0 0,1 0 0 0 0,-1 1 0 0 0,1-1 0 0 0,0 0 0 0 0,2 0 0 0 0,-1 0-111 0 0,0 0-1 0 0,0-1 1 0 0,0 1 0 0 0,1-1-1 0 0,-1 0 1 0 0,0 0-1 0 0,0 0 1 0 0,3-1-1 0 0,14-9-6998 0 0,-12 7 872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5:5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13104 0 0,'0'0'1185'0'0,"-8"11"-340"0"0,3-6-370 0 0,1 1 0 0 0,0 0-1 0 0,0 0 1 0 0,0 0-1 0 0,1 0 1 0 0,0 0 0 0 0,0 1-1 0 0,-2 8 1 0 0,-17 60-458 0 0,-5 22-17 0 0,26-65-829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5:5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13760 0 0,'0'0'2021'0'0,"-7"15"-205"0"0,-9 12-1499 0 0,5 5-472 0 0,11-31-65 0 0,1 2 395 0 0,0-2-177 0 0,-1 0-1 0 0,0-1 1 0 0,0 1 0 0 0,0-1 0 0 0,1 1-1 0 0,-1-1 1 0 0,0 1 0 0 0,1-1 0 0 0,-1 1 0 0 0,1-1-1 0 0,-1 1 1 0 0,0-1 0 0 0,1 1 0 0 0,-1-1-1 0 0,1 1 1 0 0,-1-1 0 0 0,1 0 0 0 0,0 1-1 0 0,3 0-90 0 0,-1 0 0 0 0,0-1 0 0 0,0 1 0 0 0,0-1 0 0 0,0 0 0 0 0,1 0 0 0 0,-1 0 0 0 0,0 0 0 0 0,0 0 0 0 0,1-1 0 0 0,-1 0 0 0 0,0 0 0 0 0,0 1 0 0 0,0-2 0 0 0,0 1 0 0 0,0 0 0 0 0,0-1 0 0 0,0 1 0 0 0,-1-1 0 0 0,4-2 0 0 0,4-4-5569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37 1840 0 0,'-3'1'7945'0'0,"-8"-2"-4732"0"0,11-1-3031 0 0,0 1-1 0 0,0 0 1 0 0,1 0-1 0 0,-1 0 1 0 0,0 0-1 0 0,1 0 1 0 0,-1 0-1 0 0,1 0 0 0 0,-1 0 1 0 0,1 0-1 0 0,0 0 1 0 0,-1 1-1 0 0,1-1 1 0 0,0 0-1 0 0,0 0 1 0 0,0 0-1 0 0,0 1 1 0 0,-1-1-1 0 0,1 1 1 0 0,0-1-1 0 0,0 0 0 0 0,0 1 1 0 0,0 0-1 0 0,0-1 1 0 0,0 1-1 0 0,1 0 1 0 0,0-1-1 0 0,6-1 349 0 0,1 0-1 0 0,13-1 1 0 0,-12 2-31 0 0,2-2-85 0 0,-9 2-366 0 0,0 1 0 0 0,0-1 0 0 0,0 0 0 0 0,0 1 0 0 0,-1 0 0 0 0,1-1-1 0 0,0 1 1 0 0,0 0 0 0 0,0 1 0 0 0,0-1 0 0 0,0 0 0 0 0,0 1 0 0 0,0 0 0 0 0,-1-1 0 0 0,1 1-1 0 0,4 3 1 0 0,-6-4-44 0 0,-1 1 0 0 0,1-1-1 0 0,-1 1 1 0 0,1 0-1 0 0,-1-1 1 0 0,1 1 0 0 0,-1 0-1 0 0,0-1 1 0 0,1 1 0 0 0,-1 0-1 0 0,0-1 1 0 0,0 1-1 0 0,0 0 1 0 0,1 0 0 0 0,-1-1-1 0 0,0 1 1 0 0,0 0 0 0 0,0 0-1 0 0,0-1 1 0 0,0 1-1 0 0,-1 0 1 0 0,1 0 0 0 0,0-1-1 0 0,0 2 1 0 0,-7 18-14 0 0,7-19 13 0 0,-3 5-3 0 0,0 1 0 0 0,1-1 0 0 0,0 1 0 0 0,0-1 0 0 0,1 1 0 0 0,-1-1 0 0 0,2 1 0 0 0,-1 0 0 0 0,1 0 0 0 0,0 0 0 0 0,1 7 0 0 0,0-8 0 0 0,1 0 0 0 0,-2-5 0 0 0,0 0 0 0 0,0-1 0 0 0,1 1 0 0 0,-1-1 0 0 0,0 1 0 0 0,0 0 0 0 0,0-1 0 0 0,1 1 0 0 0,-1-1 0 0 0,0 1 0 0 0,0-1 0 0 0,1 1 0 0 0,-1-1 0 0 0,1 1 0 0 0,-1-1 0 0 0,0 1 0 0 0,1-1 0 0 0,-1 0 0 0 0,1 1 0 0 0,-1-1 0 0 0,1 0 0 0 0,-1 1 0 0 0,2-1 0 0 0,1 1 0 0 0,-3 0 0 0 0,1-1 0 0 0,0 0 0 0 0,0 1 0 0 0,0-1 0 0 0,0 0 0 0 0,-1 0 0 0 0,1 1 0 0 0,0-1 0 0 0,0 0 0 0 0,0 0 0 0 0,0 0 0 0 0,0 0 0 0 0,0 0 0 0 0,0 0 0 0 0,-1-1 0 0 0,1 1 0 0 0,0 0 0 0 0,2-1 0 0 0,1 0 0 0 0,5-1 146 0 0,0 0 1 0 0,0 0-1 0 0,15-6 0 0 0,-18 5-572 0 0,0 1 0 0 0,1-1 0 0 0,-1 2 0 0 0,1-1 0 0 0,-1 1 0 0 0,1 0 0 0 0,0 0 0 0 0,8 0 0 0 0,-3 3-1285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5:5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11056 0 0,'-11'5'1176'0'0,"2"1"-88"0"0,0 2 1 0 0,1-1-1 0 0,-1 1 0 0 0,1 0 1 0 0,-7 10-1 0 0,-2 3-452 0 0,8-10-516 0 0,2 0 1 0 0,0 1-1 0 0,0 0 1 0 0,1 0-1 0 0,-6 16 0 0 0,2-4-50 0 0,3-5 75 0 0,0 0 0 0 0,-6 32 0 0 0,6-23-59 0 0,6-25 40 0 0,0-1-519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57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1660 242 11976 0 0,'0'0'1082'0'0,"17"-3"2276"0"0,-14-1-2738 0 0,-2 4-509 0 0,-1-1 0 0 0,1 0 0 0 0,-1 1-1 0 0,1-1 1 0 0,-1 0 0 0 0,1 0 0 0 0,-1 0 0 0 0,1 0 0 0 0,-1 1-1 0 0,0-1 1 0 0,0 0 0 0 0,1 0 0 0 0,-1 0 0 0 0,0 0 0 0 0,0 0-1 0 0,0 0 1 0 0,0 0 0 0 0,0 0 0 0 0,0 0 0 0 0,0 0 0 0 0,0 0-1 0 0,0 0 1 0 0,-1 1 0 0 0,1-1 0 0 0,0 0 0 0 0,-1 0 0 0 0,1 0 0 0 0,0 0-1 0 0,-1 0 1 0 0,1 1 0 0 0,-1-1 0 0 0,1 0 0 0 0,-1 0 0 0 0,0 0-1 0 0,-22-24 889 0 0,20 21-777 0 0,-1 0 0 0 0,-1 0-1 0 0,1 0 1 0 0,-1 1 0 0 0,1 0 0 0 0,-1 0 0 0 0,-10-5 0 0 0,-41-14-122 0 0,36 15 288 0 0,-50-18-39 0 0,-1 2 1 0 0,0 4 0 0 0,-77-9-1 0 0,65 17-302 0 0,-158-1 0 0 0,63 22-63 0 0,129-5 99 0 0,-78 20-1 0 0,98-16-65 0 0,1 2-1 0 0,0 1 1 0 0,1 1 0 0 0,1 2 0 0 0,0 0-1 0 0,-35 28 1 0 0,42-27-16 0 0,1 0-1 0 0,0 0 1 0 0,2 2-1 0 0,-29 38 1 0 0,-43 88-14 0 0,77-125 5 0 0,2 1 0 0 0,0 0 0 0 0,1 1 0 0 0,0 0 0 0 0,2 0 1 0 0,1 0-1 0 0,1 1 0 0 0,0 0 0 0 0,2 0 0 0 0,0 0 1 0 0,2 0-1 0 0,0 0 0 0 0,2 0 0 0 0,5 30 0 0 0,-1-27-1 0 0,1 0 0 0 0,1-1 0 0 0,1 0 0 0 0,1 0 0 0 0,1-1-1 0 0,23 35 1 0 0,-15-31 11 0 0,1 0 0 0 0,1-2 0 0 0,1 0 0 0 0,1-2 0 0 0,47 38 0 0 0,-24-28 36 0 0,0-2 1 0 0,83 39 0 0 0,-63-40-58 0 0,100 32 0 0 0,-96-39-157 0 0,-9-2 506 0 0,0-3-1 0 0,73 12 1 0 0,48-11 266 0 0,-156-18-497 0 0,-1-1 1 0 0,1-2-1 0 0,-1-1 1 0 0,1 0 0 0 0,28-9-1 0 0,-27 4 91 0 0,0-2 0 0 0,-1 0 0 0 0,0-2-1 0 0,40-24 1 0 0,-48 24-76 0 0,-1-1-1 0 0,0 0 1 0 0,-1-1-1 0 0,-1 0 1 0 0,0-2 0 0 0,25-32-1 0 0,-3-5 215 0 0,-2-1 0 0 0,53-114 0 0 0,-77 139-250 0 0,-2-1-1 0 0,13-60 1 0 0,-5-64 185 0 0,-17 138-226 0 0,0 0 0 0 0,-1 1 0 0 0,-1-1 0 0 0,-1 0 0 0 0,-5-21 0 0 0,-30-76 264 0 0,22 72-211 0 0,5 10-46 0 0,-1 1 0 0 0,-1 0 0 0 0,-2 1 0 0 0,-1 0 0 0 0,-24-33 0 0 0,33 54-26 0 0,0 1 0 0 0,-1 0 0 0 0,0 0 0 0 0,-1 0-1 0 0,-15-9 1 0 0,-50-24 387 0 0,64 35-327 0 0,2 2-36 0 0,-5-4-19 0 0,-13-11-348 0 0,-2 2 431 0 0,23 16 133 0 0,5 0-239 0 0,-1 1 0 0 0,1-1 0 0 0,0 0 0 0 0,0 0-1 0 0,0 0 1 0 0,0 0 0 0 0,0 0 0 0 0,0 0 0 0 0,-1 0 0 0 0,1 0-1 0 0,0 1 1 0 0,0-1 0 0 0,0 0 0 0 0,0 0 0 0 0,-1 0 0 0 0,1 0-1 0 0,0 0 1 0 0,0 0 0 0 0,0 0 0 0 0,0 0 0 0 0,-1 0 0 0 0,1 0-1 0 0,0 0 1 0 0,0 0 0 0 0,0 0 0 0 0,0 0 0 0 0,-1 0 0 0 0,1 0-1 0 0,0 0 1 0 0,0-1 0 0 0,0 1 0 0 0,0 0 0 0 0,0 0 0 0 0,-1 0-1 0 0,1 0 1 0 0,0 0 0 0 0,0 0 0 0 0,0 0 0 0 0,0 0 0 0 0,0-1-1 0 0,0 1 1 0 0,0 0 0 0 0,-1 0 0 0 0,1 0 0 0 0,0 0 0 0 0,0 0 0 0 0,0-1-1 0 0,0 1 1 0 0,0 0 0 0 0,0-1 0 0 0,-1 1 0 0 0,1-1 0 0 0,0 1 0 0 0,-1 0 0 0 0,1-1 0 0 0,0 1 0 0 0,-1-1 0 0 0,1 1 0 0 0,-1-1 0 0 0,1 1 0 0 0,-1 0 0 0 0,1 0 0 0 0,-1-1 0 0 0,1 1 0 0 0,-1 0 0 0 0,1-1 0 0 0,-1 1 0 0 0,1 0 0 0 0,-1 0 0 0 0,1 0 0 0 0,-1 0 0 0 0,0 0 0 0 0,1 0 0 0 0,-1 0 0 0 0,1 0 0 0 0,-1 0 0 0 0,1 0 0 0 0,-1 0 0 0 0,0 0 0 0 0,0 0 0 0 0,-1 1-11 0 0,2 0-47 0 0,-12 4-5299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5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5064 0 0,'1'-4'2886'0'0,"1"-2"-282"0"0,1-3-1174 0 0,-3 8-780 0 0,8-19 1465 0 0,12-16 4047 0 0,-20 34-5684 0 0,18-11 5992 0 0,-16 13-6654 0 0,0 0 690 0 0,0-1 1 0 0,1 0-1 0 0,-1 1 0 0 0,0-1 1 0 0,1 0-1 0 0,-1 0 0 0 0,4-2 1 0 0,-6 2-435 0 0,7 11 81 0 0,-5 2-141 0 0,0 0 0 0 0,-1 0 0 0 0,0 1 0 0 0,-1-1 0 0 0,-1 13 0 0 0,0-17-2 0 0,0 0 1 0 0,1 1-1 0 0,2 15 1 0 0,1 10 11 0 0,3 179-25 0 0,-1 51 59 0 0,-11-64-192 0 0,8-145-48 0 0,-2 4 316 0 0,1 20 160 0 0,0-71-282 0 0,-1-7-21 0 0,0-1 0 0 0,0 0 1 0 0,0 1-1 0 0,1-1 0 0 0,-1 0 0 0 0,0 1 1 0 0,0-1-1 0 0,0 1 0 0 0,0-1 0 0 0,0 0 1 0 0,0 1-1 0 0,0-1 0 0 0,0 0 0 0 0,0 1 1 0 0,0-1-1 0 0,0 1 0 0 0,-1-1 0 0 0,1 0 1 0 0,0 1-1 0 0,0-1 0 0 0,0 0 0 0 0,0 1 1 0 0,-1-1-1 0 0,1 0 0 0 0,0 1 0 0 0,0-1 0 0 0,0 0 1 0 0,-1 1-1 0 0,1-1 0 0 0,0 0 0 0 0,-1 1 1 0 0,0-1 3 0 0,-7-8 351 0 0,6 4-362 0 0,0 0 1 0 0,0 0-1 0 0,0 0 1 0 0,1 0-1 0 0,-1 0 1 0 0,1-1-1 0 0,-1-6 1 0 0,-4-14-498 0 0,-6-3-2189 0 0,7 12 1111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4144 0 0,'5'-12'440'0'0,"10"-16"5788"0"0,6-13 9767 0 0,-21 47-15224 0 0,0 78 311 0 0,3 150-516 0 0,4-77-340 0 0,6 76 121 0 0,-10-175-321 0 0,-2-35-7 0 0,4 30 0 0 0,-2-31-134 0 0,-3-14-255 0 0,1-1 0 0 0,0 1 1 0 0,1 0-1 0 0,0 0 0 0 0,0 0 1 0 0,1-1-1 0 0,0 1 0 0 0,5 9 1 0 0,-7-16 237 0 0,-1-1 0 0 0,1 1 0 0 0,-1-1 0 0 0,1 1 0 0 0,0-1 0 0 0,-1 1 0 0 0,1-1 0 0 0,-1 1 0 0 0,1-1 0 0 0,0 0 0 0 0,0 1 0 0 0,-1-1 0 0 0,1 0 0 0 0,0 0 0 0 0,0 0 0 0 0,-1 1 0 0 0,1-1 1 0 0,0 0-1 0 0,0 0 0 0 0,-1 0 0 0 0,1 0 0 0 0,0 0 0 0 0,0-1 0 0 0,-1 1 0 0 0,2 0 0 0 0,10-7-1627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4608 0 0,'0'0'1849'0'0,"1"-13"2839"0"0,2-29 623 0 0,-2 39-4899 0 0,0-1 1 0 0,0 1 0 0 0,0-1 0 0 0,1 1 0 0 0,-1-1 0 0 0,1 1 0 0 0,0 0 0 0 0,0 0 0 0 0,0 0 0 0 0,1 0 0 0 0,-1 1 0 0 0,1-1 0 0 0,3-3 0 0 0,-5 6 1 0 0,-1 0-354 0 0,0-1 0 0 0,0 1 0 0 0,0 0 0 0 0,0 0 0 0 0,0 0 0 0 0,0 0 0 0 0,0 0 0 0 0,1-1-1 0 0,-1 1 1 0 0,0 0 0 0 0,0 0 0 0 0,0 0 0 0 0,0 0 0 0 0,0 0 0 0 0,1 0 0 0 0,-1 0 0 0 0,0-1 0 0 0,0 1 0 0 0,0 0-1 0 0,0 0 1 0 0,1 0 0 0 0,-1 0 0 0 0,0 0 0 0 0,0 0 0 0 0,0 0 0 0 0,0 0 0 0 0,1 0 0 0 0,-1 0 0 0 0,0 0 0 0 0,3 2 51 0 0,-1-1 1 0 0,1 1 0 0 0,-1 0-1 0 0,1 0 1 0 0,-1 0 0 0 0,0 0-1 0 0,0 0 1 0 0,0 0-1 0 0,0 1 1 0 0,0-1 0 0 0,-1 1-1 0 0,1-1 1 0 0,-1 1 0 0 0,0 0-1 0 0,1-1 1 0 0,-1 1 0 0 0,0 0-1 0 0,-1 0 1 0 0,2 4 0 0 0,0 5 53 0 0,0 1 0 0 0,0-1 1 0 0,0 21-1 0 0,-2 20 4 0 0,-3 116-507 0 0,1-125 461 0 0,-9 99 187 0 0,-7 16-310 0 0,-15 20 0 0 0,30-161-434 0 0,0 29-1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2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59 13648 0 0,'-2'-7'365'0'0,"2"4"-240"0"0,-1 1 0 0 0,1-1 0 0 0,-1 0 0 0 0,0 1 0 0 0,0-1 0 0 0,0 1-1 0 0,0 0 1 0 0,-1-1 0 0 0,-2-3 0 0 0,-4-16 8540 0 0,4 28-7042 0 0,3-2-1530 0 0,-1-1 1 0 0,1 1-1 0 0,0 0 0 0 0,0 0 0 0 0,1 0 1 0 0,-1 0-1 0 0,1 0 0 0 0,0 0 1 0 0,0 0-1 0 0,0 0 0 0 0,1 6 1 0 0,0 19 686 0 0,-2-9-738 0 0,2 0 0 0 0,0 0 0 0 0,4 22-1 0 0,1 8-43 0 0,-3-6 2 0 0,12 198 0 0 0,-2 75 931 0 0,-10-272-101 0 0,2 40-1187 0 0,-5-84 109 0 0,1 8 702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347 152 2304 0 0,'-2'1'4'0'0,"-1"0"10"0"0,1-1 0 0 0,0 1-1 0 0,-1-1 1 0 0,1 1 0 0 0,0 0 0 0 0,0 0-1 0 0,0 0 1 0 0,0 0 0 0 0,0 0 0 0 0,0 0-1 0 0,0 1 1 0 0,0-1 0 0 0,1 1-1 0 0,-1-1 1 0 0,-2 4 0 0 0,-1-2 80 0 0,1 1 0 0 0,-1-1-1 0 0,0-1 1 0 0,0 1 0 0 0,0-1 0 0 0,-1 1 0 0 0,-9 1 0 0 0,-11 3-440 0 0,16-5 504 0 0,0 1 0 0 0,1-1 0 0 0,-14 7 0 0 0,-28 8 3126 0 0,35-11-1779 0 0,0-1 0 0 0,-25 5 0 0 0,21-6 115 0 0,17-3-1349 0 0,1-1 0 0 0,0 1 0 0 0,-1-1 0 0 0,1 0 0 0 0,-1 0 0 0 0,1 0 0 0 0,0 0 0 0 0,-1-1 1 0 0,-3 0-1 0 0,5 1-186 0 0,1 0 0 0 0,-1-1 1 0 0,0 1-1 0 0,1 0 0 0 0,-1 0 1 0 0,1-1-1 0 0,-1 1 0 0 0,1-1 1 0 0,0 1-1 0 0,-1 0 0 0 0,1-1 0 0 0,-1 1 1 0 0,1-1-1 0 0,0 1 0 0 0,-1-1 1 0 0,1 1-1 0 0,0-1 0 0 0,-1 1 1 0 0,1-1-1 0 0,0 1 0 0 0,0-1 1 0 0,0 0-1 0 0,-1 1 0 0 0,1-1 1 0 0,0 1-1 0 0,0-1 0 0 0,0 1 1 0 0,0-1-1 0 0,0 0 0 0 0,0 1 1 0 0,0-1-1 0 0,0 1 0 0 0,0-1 1 0 0,1 0-1 0 0,-1 1 0 0 0,0-1 0 0 0,0 1 1 0 0,0-1-1 0 0,1 1 0 0 0,-1-1 1 0 0,0 1-1 0 0,1-1 0 0 0,-1 1 1 0 0,1-1-1 0 0,30-67 2846 0 0,-30 64-2908 0 0,-1 3-18 0 0,1 0-1 0 0,-1 0 1 0 0,0 0-1 0 0,1 0 1 0 0,-1 0 0 0 0,1 0-1 0 0,-1 0 1 0 0,1 0 0 0 0,-1 0-1 0 0,1 1 1 0 0,-1-1-1 0 0,1 0 1 0 0,0 0 0 0 0,0 1-1 0 0,1-2 1 0 0,0 0-1 0 0,0 1-1 0 0,0 0 1 0 0,0 0-1 0 0,0 0 1 0 0,0 0 0 0 0,0 0-1 0 0,0 0 1 0 0,1 1-1 0 0,-1-1 1 0 0,0 1 0 0 0,0 0-1 0 0,1-1 1 0 0,3 1-1 0 0,0 0 0 0 0,9-1 178 0 0,0 1-1 0 0,24 2 0 0 0,4 0 135 0 0,109 3 680 0 0,-92-2-814 0 0,122 2 107 0 0,135-11 64 0 0,-185-3-3 0 0,62-1 164 0 0,-9 5-537 0 0,-69 1 148 0 0,36-4 254 0 0,43 0-196 0 0,-60 2-198 0 0,31 2 22 0 0,126-4 296 0 0,116-25-164 0 0,-169 20-138 0 0,-60 4 0 0 0,69 1 268 0 0,-124 5-218 0 0,-90 2 12 0 0,149-7 526 0 0,112-4-876 0 0,-223 11 327 0 0,-10 0 36 0 0,64 7 0 0 0,0 7-201 0 0,96 12 246 0 0,-174-16 21 0 0,-31-5-84 0 0,0-1 1 0 0,21 1-1 0 0,5 0-121 0 0,-19-2-81 0 0,25 0 0 0 0,-42-2 100 0 0,0-1 0 0 0,0 0 0 0 0,0 0 0 0 0,0 0 0 0 0,0-1 0 0 0,0 0 0 0 0,12-6-1 0 0,-18 8-117 0 0,1-1-1 0 0,-1 0 1 0 0,0 1-1 0 0,0-1 1 0 0,1 0-1 0 0,-1 0 1 0 0,0 0-1 0 0,0 0 1 0 0,0 0-1 0 0,1-2 1 0 0,4-8-8416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43 181 6448 0 0,'-3'4'12577'0'0,"0"-1"-12196"0"0,-1 1-103 0 0,0-1 0 0 0,0 1 0 0 0,0-1 0 0 0,-1 0 1 0 0,1-1-1 0 0,-7 4 0 0 0,10-6 528 0 0,17-12 248 0 0,-15 11-1047 0 0,1 0 50 0 0,0 0-1 0 0,1 1 0 0 0,-1-1 0 0 0,1 0 0 0 0,-1 1 1 0 0,1-1-1 0 0,-1 1 0 0 0,1 0 0 0 0,-1 0 0 0 0,1 0 0 0 0,-1 0 1 0 0,1 1-1 0 0,-1-1 0 0 0,1 0 0 0 0,3 2 0 0 0,11 1-56 0 0,-1-2 0 0 0,1 0-1 0 0,0 0 1 0 0,23-4-1 0 0,11 1 17 0 0,55 6 380 0 0,-55-1-113 0 0,74-5 0 0 0,140-19 55 0 0,46-4 352 0 0,116-24-630 0 0,-65-2 44 0 0,-57 17 48 0 0,65 16-211 0 0,-143 13 30 0 0,227 21 174 0 0,-430-14-138 0 0,238 36 52 0 0,-211-29-54 0 0,113 21-6 0 0,277 40 256 0 0,-117-42 254 0 0,-136-14-168 0 0,-66-11-117 0 0,-64-4-120 0 0,-40 1-41 0 0,30 1-1 0 0,-39 0-123 0 0,0 0-1 0 0,0-1 1 0 0,1 0-1 0 0,-1 0 1 0 0,0-1-1 0 0,12-2 1 0 0,0-1-1220 0 0,-9 3-1229 0 0,0-2-4252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93 10512 0 0,'1'-5'183'0'0,"0"-1"1"0"0,0 1 0 0 0,0-1-1 0 0,1 1 1 0 0,0-1 0 0 0,0 1-1 0 0,5-6 1 0 0,-4 3 413 0 0,16-27 7447 0 0,-13 53-6717 0 0,-4 0-1031 0 0,-1 0 0 0 0,0 0 1 0 0,-1 0-1 0 0,-1 0 0 0 0,-5 27 1 0 0,6-42-265 0 0,-138 670 2755 0 0,90-513-2924 0 0,47-158-23 0 0,1-1 0 0 0,-1 1 0 0 0,1-1 0 0 0,-1 0 1 0 0,0 1-1 0 0,0-1 0 0 0,0 1 0 0 0,0-1 0 0 0,0 0 1 0 0,0 0-1 0 0,0 0 0 0 0,0 0 0 0 0,-2 2 0 0 0,3-3 79 0 0,0 0-1 0 0,-1 0 1 0 0,1 0-1 0 0,-1 1 1 0 0,1-1-1 0 0,0 0 0 0 0,-1 0 1 0 0,1 0-1 0 0,-1 0 1 0 0,1 0-1 0 0,0 0 1 0 0,-1 0-1 0 0,1 0 0 0 0,-1 0 1 0 0,1-1-1 0 0,0 1 1 0 0,-1 0-1 0 0,1 0 1 0 0,-1 0-1 0 0,1 0 0 0 0,0 0 1 0 0,-1-1-1 0 0,-10-12-1779 0 0,-2-15 330 0 0,1-3-5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15288 0 0,'0'-1'131'0'0,"0"1"1"0"0,0 0-1 0 0,0 0 0 0 0,0-1 1 0 0,0 1-1 0 0,0 0 1 0 0,0-1-1 0 0,0 1 1 0 0,0 0-1 0 0,0 0 1 0 0,0-1-1 0 0,0 1 1 0 0,1 0-1 0 0,-1-1 1 0 0,0 1-1 0 0,0 0 1 0 0,0 0-1 0 0,0-1 1 0 0,0 1-1 0 0,1 0 1 0 0,-1 0-1 0 0,0 0 1 0 0,0-1-1 0 0,0 1 1 0 0,1 0-1 0 0,-1 0 1 0 0,0 0-1 0 0,1-1 1 0 0,5-2 490 0 0,0 0 1 0 0,1 1-1 0 0,-1-1 1 0 0,1 1-1 0 0,9-1 1 0 0,5-3 108 0 0,17-3-335 0 0,0 1-1 0 0,1 2 0 0 0,43-1 1 0 0,-38 5-475 0 0,-23 2-1091 0 0,-1-2-1 0 0,25-4 0 0 0,-25 2-1579 0 0,21-8 1 0 0,-35 10 1940 0 0,1-1 0 0 0,-1 0 1 0 0,1 0-1 0 0,-1-1 1 0 0,0 1-1 0 0,10-9 0 0 0,-16 12 767 0 0,1-1-1 0 0,-1 1 1 0 0,1-1-1 0 0,-1 1 1 0 0,1-1 0 0 0,-1 1-1 0 0,1-1 1 0 0,-1 0-1 0 0,0 1 1 0 0,1-1-1 0 0,-1 0 1 0 0,0 1-1 0 0,1-1 1 0 0,-1 0-1 0 0,0 1 1 0 0,0-1-1 0 0,0 0 1 0 0,0 0 0 0 0,1 1-1 0 0,-1-1 1 0 0,0 0-1 0 0,0 1 1 0 0,-1-3-1 0 0,1 2 179 0 0,-1 0 1 0 0,1 0-1 0 0,-1 0 0 0 0,1-1 1 0 0,-1 1-1 0 0,0 0 0 0 0,0 0 1 0 0,1 0-1 0 0,-1 0 0 0 0,0 0 0 0 0,0 0 1 0 0,-2-1-1 0 0,0 0 502 0 0,-1-1 0 0 0,0 1 0 0 0,0 0 0 0 0,1 0 0 0 0,-1 0 0 0 0,-1 1 0 0 0,-5-3 1 0 0,3 3-283 0 0,1 0 0 0 0,-1 0 0 0 0,0 1 1 0 0,0 0-1 0 0,0 0 0 0 0,0 1 1 0 0,0-1-1 0 0,1 1 0 0 0,-1 1 0 0 0,0-1 1 0 0,1 1-1 0 0,-1 1 0 0 0,1-1 1 0 0,-1 1-1 0 0,1 0 0 0 0,0 0 0 0 0,-10 8 1 0 0,7-4-194 0 0,0 0 1 0 0,0 1-1 0 0,0 0 1 0 0,1 0-1 0 0,0 1 1 0 0,1 0-1 0 0,0 0 1 0 0,0 1-1 0 0,1 0 1 0 0,0 0-1 0 0,1 1 1 0 0,0-1-1 0 0,-4 15 1 0 0,8-22-154 0 0,1-1 1 0 0,-1 1-1 0 0,1-1 0 0 0,-1 1 1 0 0,1-1-1 0 0,0 1 0 0 0,0-1 1 0 0,0 1-1 0 0,1-1 0 0 0,-1 1 1 0 0,0-1-1 0 0,1 1 0 0 0,0-1 1 0 0,-1 1-1 0 0,1-1 0 0 0,2 5 1 0 0,-1-6 1 0 0,-1 1 0 0 0,1 0 1 0 0,-1-1-1 0 0,1 1 0 0 0,-1-1 1 0 0,1 1-1 0 0,0-1 0 0 0,0 0 1 0 0,0 0-1 0 0,0 0 0 0 0,0 0 1 0 0,0 0-1 0 0,0 0 0 0 0,0 0 1 0 0,0-1-1 0 0,1 1 1 0 0,-1-1-1 0 0,0 1 0 0 0,3-1 1 0 0,1 0 51 0 0,0 1 1 0 0,0-2-1 0 0,-1 1 1 0 0,1-1-1 0 0,0 0 1 0 0,-1 0-1 0 0,1 0 1 0 0,-1-1-1 0 0,1 0 1 0 0,9-5-1 0 0,1-1-120 0 0,-1-2 0 0 0,17-12 0 0 0,-6 2-71 0 0,-3 3-389 0 0,-1-2 0 0 0,-1 0 0 0 0,20-26-1 0 0,4-2-4515 0 0,-15 19-666 0 0,-35 29 3316 0 0,3 0 2333 0 0,-1 0 0 0 0,1 0 0 0 0,0 1 0 0 0,-1-1 0 0 0,1 0 0 0 0,0 1 0 0 0,0-1 0 0 0,0 1 0 0 0,0 0 0 0 0,0 0 0 0 0,1-1 0 0 0,-1 1 0 0 0,1 1 0 0 0,-1-1 0 0 0,1 0 0 0 0,-2 4 0 0 0,0-1 495 0 0,2 0-1 0 0,-1 0 1 0 0,1 0-1 0 0,-1 0 1 0 0,1 0 0 0 0,1 1-1 0 0,-1-1 1 0 0,1 6 0 0 0,-6 64 4661 0 0,-2 42-1722 0 0,5-86-2995 0 0,-1-1 123 0 0,-13 46 1 0 0,7-32-188 0 0,-23 71 193 0 0,27-95-404 0 0,-5 7 251 0 0,10-26-22 0 0,1-3-285 0 0,0 1 0 0 0,0-1 0 0 0,1 0 0 0 0,-1 0 0 0 0,1 1 0 0 0,-1-1-1 0 0,1 0 1 0 0,-1 1 0 0 0,1-1 0 0 0,0 1 0 0 0,1-4 0 0 0,0 2 26 0 0,49-120 595 0 0,38-78-440 0 0,-67 159 69 0 0,2 0 0 0 0,2 2 0 0 0,1 1-1 0 0,38-40 1 0 0,-65 78-298 0 0,1 0 0 0 0,0 0 0 0 0,0 0 0 0 0,0 0 0 0 0,0 1 0 0 0,-1-1 0 0 0,1 0 1 0 0,0 1-1 0 0,0-1 0 0 0,0 1 0 0 0,0-1 0 0 0,0 1 0 0 0,1-1 0 0 0,-1 1 0 0 0,0 0 0 0 0,0 0 0 0 0,0-1 0 0 0,2 1 0 0 0,-2 0-7 0 0,0 1 1 0 0,-1-1-1 0 0,1 0 0 0 0,0 1 0 0 0,0-1 0 0 0,-1 1 1 0 0,1-1-1 0 0,0 1 0 0 0,-1-1 0 0 0,1 1 0 0 0,-1-1 1 0 0,1 1-1 0 0,0 0 0 0 0,-1-1 0 0 0,1 1 1 0 0,-1 0-1 0 0,0-1 0 0 0,1 1 0 0 0,-1 0 0 0 0,0 0 1 0 0,1-1-1 0 0,-1 1 0 0 0,0 0 0 0 0,0 0 0 0 0,0 0 1 0 0,1-1-1 0 0,-1 2 0 0 0,1 8 1 0 0,0 0 0 0 0,0 1-1 0 0,-1-1 1 0 0,0 0 0 0 0,-1 0-1 0 0,0 1 1 0 0,-3 10 0 0 0,-1 0-4 0 0,-1 0 0 0 0,-12 28 0 0 0,14-40-241 0 0,0 1 0 0 0,-1-1 0 0 0,0 0 0 0 0,0 0 0 0 0,-1-1 0 0 0,0 0 1 0 0,-1 0-1 0 0,0 0 0 0 0,0-1 0 0 0,0 0 0 0 0,-1 0 0 0 0,-10 6 0 0 0,-2-2-1146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13536 0 0,'0'0'2202'0'0,"7"0"-1178"0"0,22-2-471 0 0,1-1 0 0 0,35-9 1 0 0,-44 8-541 0 0,-6 4-1205 0 0,-13 0 500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2 136 13448 0 0,'0'0'1628'0'0,"-2"-13"8301"0"0,19 6-9307 0 0,1 1 0 0 0,-1 0 0 0 0,31-4 0 0 0,-33 7-324 0 0,16-5-106 0 0,56-19 0 0 0,-59 17-224 0 0,43-8 1 0 0,7-3-1943 0 0,-67 17 466 0 0,-7 1-75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0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13 15056 0 0,'0'0'730'0'0,"0"-13"6246"0"0,-1 16-6768 0 0,0-1 0 0 0,0 1 0 0 0,0-1 0 0 0,0 1 0 0 0,0-1 0 0 0,-1 0-1 0 0,1 1 1 0 0,-1-1 0 0 0,0 0 0 0 0,-2 2 0 0 0,-2 4 149 0 0,-44 54 197 0 0,-91 88 0 0 0,128-137-469 0 0,6-7-21 0 0,-33 37 260 0 0,35-37-194 0 0,1-1 0 0 0,0 1-1 0 0,0 0 1 0 0,1 0 0 0 0,0 0-1 0 0,-4 9 1 0 0,6-13-94 0 0,1-1-1 0 0,-1 1 1 0 0,1-1 0 0 0,0 1-1 0 0,-1-1 1 0 0,1 1-1 0 0,0 0 1 0 0,0-1 0 0 0,0 1-1 0 0,0-1 1 0 0,0 1-1 0 0,0-1 1 0 0,0 1 0 0 0,1 2-1 0 0,0-3-24 0 0,0-1-1 0 0,-1 1 0 0 0,1 0 1 0 0,0 0-1 0 0,0-1 1 0 0,0 1-1 0 0,0 0 0 0 0,0-1 1 0 0,0 1-1 0 0,0-1 1 0 0,0 1-1 0 0,0-1 1 0 0,0 0-1 0 0,0 1 0 0 0,0-1 1 0 0,0 0-1 0 0,1 0 1 0 0,-1 0-1 0 0,0 0 0 0 0,0 0 1 0 0,0 0-1 0 0,0 0 1 0 0,2 0-1 0 0,26-2 123 0 0,49-8 0 0 0,19-2 49 0 0,-61 10-437 0 0,66 1-1744 0 0,-77 4 797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1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38 4144 0 0,'0'0'191'0'0,"13"4"9188"0"0,-10-5-8954 0 0,0 1 1 0 0,0-1-1 0 0,0 0 0 0 0,0 0 0 0 0,0 0 0 0 0,0-1 0 0 0,0 1 1 0 0,4-4-1 0 0,23-15 2864 0 0,-15 12-1402 0 0,-8 7 2362 0 0,-15 13-3944 0 0,-24 17-187 0 0,26-24-92 0 0,1-1 0 0 0,0 1 0 0 0,0 0 0 0 0,0 0 0 0 0,0 1 0 0 0,1 0 0 0 0,-1-1 0 0 0,-5 13 0 0 0,-8 16-19 0 0,14-28 1 0 0,0 1-1 0 0,0 0 1 0 0,1 0-1 0 0,0 1 1 0 0,0-1-1 0 0,1 0 1 0 0,-1 1-1 0 0,0 8 1 0 0,2-9 97 0 0,1-4-50 0 0,0 0 1 0 0,-1 0-1 0 0,1-1 0 0 0,0 1 1 0 0,0 0-1 0 0,1 0 1 0 0,0 4-1 0 0,-1-7-41 0 0,0 1-1 0 0,1 0 1 0 0,-1 0-1 0 0,1 0 1 0 0,-1-1-1 0 0,1 1 1 0 0,-1 0-1 0 0,1-1 1 0 0,0 1-1 0 0,-1-1 1 0 0,1 1-1 0 0,0 0 1 0 0,-1-1-1 0 0,1 0 1 0 0,0 1-1 0 0,0-1 1 0 0,-1 1-1 0 0,1-1 1 0 0,0 0-1 0 0,0 1 1 0 0,0-1-1 0 0,-1 0 1 0 0,1 0-1 0 0,0 0 1 0 0,0 0-1 0 0,0 0 1 0 0,0 0-1 0 0,0 0 1 0 0,1 0-1 0 0,10-1 29 0 0,1 0 1 0 0,-1-1-1 0 0,20-5 1 0 0,-2 0-40 0 0,3-5-1964 0 0,-12 4-6685 0 0,-11 5 781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1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7 11056 0 0,'-1'-6'12151'0'0,"-7"13"-11128"0"0,5-4-792 0 0,0 0 0 0 0,0 0 0 0 0,0 0 0 0 0,1 0 0 0 0,-1 0 0 0 0,1 1 0 0 0,-4 6 0 0 0,-23 42 228 0 0,2-3-173 0 0,-99 185 231 0 0,94-176-458 0 0,27-51-637 0 0,1 0 0 0 0,-1-1-1 0 0,-8 11 1 0 0,12-16 366 0 0,0 0-1 0 0,1 0 1 0 0,-1 0-1 0 0,0 0 1 0 0,0 0-1 0 0,0 0 1 0 0,0 0-1 0 0,-1 0 1 0 0,1-1-1 0 0,0 1 1 0 0,0 0-1 0 0,0-1 1 0 0,-1 1-1 0 0,1-1 1 0 0,0 1-1 0 0,0-1 1 0 0,-1 1-1 0 0,1-1 1 0 0,0 0-1 0 0,-1 0 0 0 0,1 0 1 0 0,-1 0-1 0 0,1 0 1 0 0,0 0-1 0 0,-1 0 1 0 0,1 0-1 0 0,0-1 1 0 0,-3 0-1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2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 11976 0 0,'0'0'1082'0'0,"4"-1"-430"0"0,11 0 9055 0 0,-14 3-9587 0 0,0 0 1 0 0,1 0 0 0 0,-1 1 0 0 0,0-1 0 0 0,0 0 0 0 0,-1 1-1 0 0,1-1 1 0 0,0 0 0 0 0,-1 1 0 0 0,1-1 0 0 0,-1 1-1 0 0,0-1 1 0 0,0 1 0 0 0,0 2 0 0 0,-3 40 526 0 0,3-41-596 0 0,-18 101 589 0 0,3-35-438 0 0,1-12-84 0 0,-4 14-11 0 0,-2 13 10 0 0,15-65-57 0 0,4-17-212 0 0,0 0-1 0 0,0 0 1 0 0,0 0-1 0 0,0 1 0 0 0,1-1 1 0 0,-1 4-1 0 0,10-19-2039 0 0,2-1 192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8:2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 11976 0 0,'0'0'922'0'0,"-15"-8"7174"0"0,14 8-7918 0 0,0-1 0 0 0,0 1-1 0 0,0-1 1 0 0,-1 1 0 0 0,1-1-1 0 0,0 1 1 0 0,0 0 0 0 0,-1 0 0 0 0,1 0-1 0 0,0 0 1 0 0,-1 0 0 0 0,1 0 0 0 0,0 0-1 0 0,0 0 1 0 0,-1 0 0 0 0,1 0 0 0 0,-1 1-1 0 0,-2 0 17 0 0,1 1 0 0 0,0-1 0 0 0,-1 1 0 0 0,1-1 0 0 0,0 1-1 0 0,-3 3 1 0 0,0 0-91 0 0,-1 0 1 0 0,2 0-1 0 0,-1 1 0 0 0,1 0 1 0 0,-6 9-1 0 0,6-7-130 0 0,1 0 1 0 0,0 0 0 0 0,0 1-1 0 0,1 0 1 0 0,1 0-1 0 0,-1 0 1 0 0,1 0 0 0 0,1 0-1 0 0,-1 17 1 0 0,1-17 31 0 0,1 0 0 0 0,1 0 1 0 0,0 0-1 0 0,0 0 0 0 0,0-1 1 0 0,1 1-1 0 0,1 0 0 0 0,3 10 0 0 0,-5-17 30 0 0,0 1-1 0 0,1 0 1 0 0,-1-1-1 0 0,0 1 0 0 0,1-1 1 0 0,0 1-1 0 0,-1-1 1 0 0,1 0-1 0 0,0 0 0 0 0,0 1 1 0 0,0-1-1 0 0,1-1 1 0 0,-1 1-1 0 0,0 0 0 0 0,1-1 1 0 0,-1 1-1 0 0,1-1 1 0 0,0 0-1 0 0,-1 1 0 0 0,1-1 1 0 0,0-1-1 0 0,0 1 1 0 0,0 0-1 0 0,-1-1 1 0 0,1 1-1 0 0,0-1 0 0 0,0 0 1 0 0,4 0-1 0 0,-3-1 26 0 0,-1 1-1 0 0,1-1 1 0 0,-1 0-1 0 0,0 0 1 0 0,1-1-1 0 0,-1 1 0 0 0,0-1 1 0 0,0 0-1 0 0,0 1 1 0 0,0-1-1 0 0,0-1 1 0 0,0 1-1 0 0,-1 0 1 0 0,1-1-1 0 0,-1 1 1 0 0,1-1-1 0 0,-1 0 1 0 0,0 0-1 0 0,2-3 1 0 0,1-4 71 0 0,1 1 0 0 0,-2-1 0 0 0,0 0 0 0 0,0 0 0 0 0,2-11 0 0 0,-2 8 10 0 0,-1-1 0 0 0,2-27 0 0 0,-5 34-107 0 0,0 0-1 0 0,0 0 1 0 0,-1 0 0 0 0,1 1 0 0 0,-2-1 0 0 0,1 0 0 0 0,-1 1 0 0 0,-3-8 0 0 0,5 13-33 0 0,0 0-1 0 0,-1 1 1 0 0,1-1 0 0 0,-1 0-1 0 0,1 1 1 0 0,-1-1 0 0 0,0 1-1 0 0,1-1 1 0 0,-1 1 0 0 0,1-1-1 0 0,-1 1 1 0 0,0-1-1 0 0,1 1 1 0 0,-1 0 0 0 0,0-1-1 0 0,0 1 1 0 0,1 0 0 0 0,-1-1-1 0 0,0 1 1 0 0,0 0 0 0 0,0 0-1 0 0,1 0 1 0 0,-1 0 0 0 0,0 0-1 0 0,-1 0 1 0 0,1 0-2 0 0,-3-1-407 0 0,0 1-1 0 0,0 0 1 0 0,1 1-1 0 0,-1-1 1 0 0,0 0 0 0 0,0 1-1 0 0,1 0 1 0 0,-5 1-1 0 0,-19 4-5685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9:0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5064 0 0,'0'0'3048'0'0,"8"14"7237"0"0,-7-13-10229 0 0,2 3-34 0 0,11 5-169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9:0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6912 0 0,'-6'-5'11617'0'0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17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59 8896 0 0,'0'-2'121'0'0,"0"0"1"0"0,1 1 0 0 0,-1-1-1 0 0,1 0 1 0 0,-1 1-1 0 0,1-1 1 0 0,0 1-1 0 0,-1-1 1 0 0,1 1 0 0 0,0-1-1 0 0,2-1 1 0 0,5-12 1764 0 0,-5 8 682 0 0,-2 7-2399 0 0,-1-1-1 0 0,0 1 1 0 0,1 0-1 0 0,-1-1 0 0 0,0 1 1 0 0,1 0-1 0 0,-1-1 0 0 0,0 1 1 0 0,0 0-1 0 0,0-1 1 0 0,1 1-1 0 0,-1-1 0 0 0,0 1 1 0 0,0-1-1 0 0,0 1 1 0 0,0 0-1 0 0,0-1 0 0 0,0 1 1 0 0,0-1-1 0 0,0 1 1 0 0,0-1-1 0 0,0 1 0 0 0,0-1 1 0 0,0 1-1 0 0,0 0 0 0 0,0-1 1 0 0,0 1-1 0 0,0-1 1 0 0,0 1-1 0 0,-1-1 0 0 0,1 1 1 0 0,0 0-1 0 0,0-1 1 0 0,0 1-1 0 0,-1-1 0 0 0,0 1-126 0 0,1 0-1 0 0,-1 0 0 0 0,1 0 0 0 0,-1 0 0 0 0,1 0 1 0 0,-1 0-1 0 0,0 0 0 0 0,1 0 0 0 0,-1 0 0 0 0,1 0 1 0 0,-1 0-1 0 0,1 1 0 0 0,-1-1 0 0 0,1 0 0 0 0,0 0 1 0 0,-1 1-1 0 0,1-1 0 0 0,-1 0 0 0 0,1 1 0 0 0,-1-1 1 0 0,1 0-1 0 0,0 1 0 0 0,-1-1 0 0 0,1 0 0 0 0,0 1 1 0 0,-1 0-1 0 0,-10 13 135 0 0,10-12-123 0 0,-8 12-24 0 0,1 0 1 0 0,-8 19-1 0 0,13-26-27 0 0,-1 12-2 0 0,1 0 0 0 0,1-16 0 0 0,1-1 0 0 0,1 0 0 0 0,-1-1 0 0 0,0 1 0 0 0,1 0 0 0 0,-1 0 0 0 0,1-1 0 0 0,0 1 0 0 0,-1 0 0 0 0,1 0 0 0 0,0 0 0 0 0,0-1 0 0 0,0 1 0 0 0,0 0 0 0 0,1 0 0 0 0,-1 0 0 0 0,0-1 0 0 0,1 1 0 0 0,-1 0 0 0 0,1 0 0 0 0,0-1 0 0 0,0 1 0 0 0,-1 0 0 0 0,3 1 0 0 0,-2-2 0 0 0,0 0 0 0 0,0 1 0 0 0,1-1 0 0 0,-1 0 0 0 0,0 0 0 0 0,1 0 0 0 0,-1 0 0 0 0,1 0 0 0 0,0-1 0 0 0,1 2 0 0 0,-1-1 0 0 0,0-1 0 0 0,0 1 0 0 0,0 0 0 0 0,0-1 0 0 0,0 1 0 0 0,0-1 0 0 0,0 0 0 0 0,0 1 0 0 0,0-1 0 0 0,0 0 0 0 0,0 0 0 0 0,0 0 0 0 0,0-1 0 0 0,0 1 0 0 0,4-1 0 0 0,5-1 0 0 0,-7 1-44 0 0,-1 1 0 0 0,1 0 0 0 0,-1-1 1 0 0,0 0-1 0 0,1 0 0 0 0,-1 0 0 0 0,3-2 0 0 0,12-7-3117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1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10136 0 0,'-5'15'1096'0'0,"1"-9"88"0"0,1 1 0 0 0,0 0 0 0 0,-4 12 0 0 0,-1 5 1675 0 0,-10 19-2037 0 0,3 1-1 0 0,-14 62 0 0 0,9-11-697 0 0,4-16-65 0 0,6-26-72 0 0,9-51 478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4:3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3224 0 0,'7'0'10209'0'0,"-11"5"-8922"0"0,-1 3-914 0 0,0 1 0 0 0,1 0 0 0 0,0-1 0 0 0,-3 13 0 0 0,-2 4 101 0 0,-4 9-158 0 0,13-33-316 0 0,-1 0 0 0 0,1 0 0 0 0,-1 0 0 0 0,1 0 0 0 0,0 0 0 0 0,0 0 0 0 0,0 0 0 0 0,0 0 0 0 0,-1 0 0 0 0,1 0 0 0 0,0 0 0 0 0,1 0 0 0 0,-1 0 0 0 0,0 0 0 0 0,0 0 0 0 0,1 1 0 0 0,-1 1 0 0 0,0-2 33 0 0,0 0-1 0 0,0-1 0 0 0,1 1 0 0 0,-1 0 0 0 0,0 0 0 0 0,0 0 0 0 0,1 0 0 0 0,-1-1 0 0 0,0 1 0 0 0,1 0 0 0 0,-1 0 0 0 0,1-1 0 0 0,-1 1 0 0 0,1 0 1 0 0,-1 0-1 0 0,1-1 0 0 0,-1 1 0 0 0,1-1 0 0 0,0 1 0 0 0,-1-1 0 0 0,1 1 0 0 0,0-1 0 0 0,0 1 0 0 0,0-1 0 0 0,-1 1 0 0 0,1-1 0 0 0,0 0 1 0 0,0 0-1 0 0,0 1 0 0 0,1-1 0 0 0,4 1 259 0 0,0 0 0 0 0,0 0 0 0 0,10-1 0 0 0,-4 0-83 0 0,22-1 918 0 0,-28 1-965 0 0,0-1 1 0 0,0 1-1 0 0,-1 0 0 0 0,1 1 0 0 0,8 1 0 0 0,-6-1-54 0 0,22 5 254 0 0,-30-6-345 0 0,1 0-1 0 0,0 0 0 0 0,0 0 1 0 0,-1 1-1 0 0,1-1 1 0 0,-1 0-1 0 0,1 1 0 0 0,0-1 1 0 0,-1 0-1 0 0,1 1 1 0 0,-1-1-1 0 0,1 1 0 0 0,-1-1 1 0 0,1 1-1 0 0,-1-1 1 0 0,1 1-1 0 0,-1-1 0 0 0,1 1 1 0 0,-1-1-1 0 0,0 1 0 0 0,1 0 1 0 0,-1-1-1 0 0,0 1 1 0 0,0 0-1 0 0,1-1 0 0 0,-1 1 1 0 0,0 0-1 0 0,0-1 1 0 0,0 1-1 0 0,0 0 0 0 0,0-1 1 0 0,0 1-1 0 0,0 0 0 0 0,0 0 1 0 0,0-1-1 0 0,-1 2 1 0 0,-1 4 56 0 0,0-1 1 0 0,0 1 0 0 0,-1-1 0 0 0,0 0 0 0 0,0 0-1 0 0,0 0 1 0 0,-1-1 0 0 0,0 1 0 0 0,1-1-1 0 0,-2 0 1 0 0,1 0 0 0 0,0 0 0 0 0,-1 0 0 0 0,0-1-1 0 0,0 0 1 0 0,-7 4 0 0 0,-5 0-407 0 0,-1 0-1 0 0,0 0 1 0 0,-30 5 0 0 0,36-9-148 0 0,-3 0-962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1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5528 0 0,'0'0'422'0'0,"9"-17"1054"0"0,4-10 1730 0 0,-12 27-2850 0 0,0-1-170 0 0,0 0-1 0 0,-1 0 1 0 0,1 0 0 0 0,0 0 0 0 0,0 0 0 0 0,-1 1 0 0 0,1-1 0 0 0,0 0 0 0 0,-1 0 0 0 0,1-1-1 0 0,-1 1 1 0 0,0 0 0 0 0,1 0 0 0 0,0-2 0 0 0,2-5 1844 0 0,0 1 4119 0 0,-7 10-3380 0 0,0 3-3884 0 0,-4 26 1257 0 0,8-30-142 0 0,0 0 0 0 0,0 1 0 0 0,0-1 0 0 0,0 0 0 0 0,0 0 0 0 0,0 0 0 0 0,0 0 0 0 0,1 0 0 0 0,-1 1 0 0 0,1-1 0 0 0,-1 0 0 0 0,1 0 0 0 0,1 3 0 0 0,-1-4 0 0 0,-1 0 0 0 0,1 0 0 0 0,0 0 0 0 0,-1 0 0 0 0,1 0 0 0 0,0 0 0 0 0,0 0 0 0 0,0 0 0 0 0,0 0 0 0 0,0 0 0 0 0,-1-1 0 0 0,2 1 0 0 0,-1 0 0 0 0,0-1 0 0 0,0 1 0 0 0,0 0 0 0 0,0-1 0 0 0,0 0 0 0 0,0 1 0 0 0,1-1 0 0 0,-1 0 0 0 0,2 1 0 0 0,-1-1 0 0 0,0 1-6 0 0,-1-1 0 0 0,0 0 0 0 0,0 1 0 0 0,0-1 1 0 0,1 0-1 0 0,-1 0 0 0 0,0 0 0 0 0,0 0 0 0 0,0 0 0 0 0,1 0 0 0 0,-1 0 0 0 0,0 0 0 0 0,0-1 0 0 0,0 1 0 0 0,0 0 0 0 0,1-1 0 0 0,-1 1 0 0 0,1-2 0 0 0,4 0-119 0 0,0 0-434 0 0,-1 1 1 0 0,0-1-1 0 0,0-1 1 0 0,0 1-1 0 0,0 0 1 0 0,0-1-1 0 0,-1 0 1 0 0,1 0 0 0 0,-1-1-1 0 0,0 1 1 0 0,0-1-1 0 0,0 0 1 0 0,0 0-1 0 0,-1 0 1 0 0,0 0-1 0 0,1-1 1 0 0,-2 0 0 0 0,1 1-1 0 0,3-9 1 0 0,16-34-4134 0 0,-3 8 10080 0 0,-23 53-2940 0 0,-17 53 1007 0 0,14-36-2941 0 0,-26 135-1058 0 0,29-143-723 0 0,4-16 612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1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15664 0 0,'0'0'1571'0'0,"12"8"-1423"0"0,-9-6 401 0 0,0-1-1 0 0,1 0 0 0 0,-1 0 0 0 0,1 0 0 0 0,0 0 0 0 0,-1 0 0 0 0,1-1 0 0 0,0 0 0 0 0,5 0 0 0 0,20 4 155 0 0,-28-4-682 0 0,0 1-1 0 0,1 0 0 0 0,-1-1 1 0 0,1 1-1 0 0,-1 0 1 0 0,0 0-1 0 0,1 0 0 0 0,-1 0 1 0 0,0 0-1 0 0,0 0 1 0 0,0 0-1 0 0,0 0 0 0 0,0 1 1 0 0,0-1-1 0 0,0 0 1 0 0,0 1-1 0 0,-1-1 0 0 0,1 1 1 0 0,0-1-1 0 0,-1 0 0 0 0,1 1 1 0 0,-1-1-1 0 0,0 1 1 0 0,1 0-1 0 0,-1-1 0 0 0,0 1 1 0 0,0 2-1 0 0,0 5 129 0 0,-1-1-1 0 0,0 0 0 0 0,0 1 1 0 0,-3 8-1 0 0,1-1-61 0 0,0-7-87 0 0,2-8 0 0 0,1 1 0 0 0,-1-1 0 0 0,1 0 0 0 0,0 1 0 0 0,-1-1 0 0 0,1 0 0 0 0,0 1 0 0 0,0-1 0 0 0,0 1 0 0 0,0-1 0 0 0,0 0 0 0 0,0 1 0 0 0,0-1 0 0 0,0 1 0 0 0,1-1 0 0 0,-1 0 0 0 0,1 1 0 0 0,0 1 0 0 0,0-2 5 0 0,-1 0 0 0 0,1 0 0 0 0,-1 0 0 0 0,1 0-1 0 0,0 0 1 0 0,-1 0 0 0 0,1 0 0 0 0,0 0 0 0 0,0-1-1 0 0,0 1 1 0 0,-1 0 0 0 0,1 0 0 0 0,0-1 0 0 0,0 1 0 0 0,0-1-1 0 0,0 1 1 0 0,0-1 0 0 0,0 1 0 0 0,1-1 0 0 0,-1 0 0 0 0,0 1-1 0 0,0-1 1 0 0,0 0 0 0 0,0 0 0 0 0,0 0 0 0 0,0 0 0 0 0,0 0-1 0 0,2 0 1 0 0,1-1 30 0 0,1 1-1 0 0,-1-1 0 0 0,1 0 1 0 0,6-3-1 0 0,-9 3-30 0 0,7 0 545 0 0,-1 1-1753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9:1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1339 126 5984 0 0,'-4'-6'4762'0'0,"5"6"-4534"0"0,-1-1 0 0 0,0 0 0 0 0,0 0-1 0 0,0 0 1 0 0,0 0 0 0 0,-1 1 0 0 0,1-1-1 0 0,0 0 1 0 0,0 0 0 0 0,0 0 0 0 0,-1 1-1 0 0,1-1 1 0 0,0 0 0 0 0,-1 0-1 0 0,1 1 1 0 0,0-1 0 0 0,-1 0 0 0 0,1 1-1 0 0,-1-1 1 0 0,1 0 0 0 0,-1 1 0 0 0,0-1-1 0 0,1 1 1 0 0,-1-1 0 0 0,0 1 0 0 0,1-1-1 0 0,-2 0 1 0 0,-1-1-138 0 0,3 1-18 0 0,-21-1 2058 0 0,-5-5-672 0 0,18 3-926 0 0,-4-4-828 0 0,10 7 330 0 0,1-1 7 0 0,-1 1-1 0 0,1-1 1 0 0,-1 1-1 0 0,0-1 1 0 0,0 1-1 0 0,0 0 1 0 0,0 0-1 0 0,0 0 1 0 0,0 0-1 0 0,0 0 1 0 0,0 0 0 0 0,-4-1-1 0 0,-9-3 180 0 0,15 5-210 0 0,-1-1 1 0 0,0 1-1 0 0,1 0 0 0 0,-1 0 0 0 0,0-1 1 0 0,1 1-1 0 0,-1 0 0 0 0,0 0 0 0 0,0 0 1 0 0,1 0-1 0 0,-1 0 0 0 0,0 0 1 0 0,0 0-1 0 0,1 0 0 0 0,-1 0 0 0 0,0 0 1 0 0,0 0-1 0 0,1 0 0 0 0,-1 1 1 0 0,0-1-1 0 0,1 0 0 0 0,-1 0 0 0 0,0 1 1 0 0,1-1-1 0 0,-1 1 0 0 0,0-1 0 0 0,-1 1 0 0 0,1 0 0 0 0,0 0-1 0 0,-1-1 1 0 0,1 1-1 0 0,-1-1 1 0 0,1 1 0 0 0,-1-1-1 0 0,1 0 1 0 0,-1 1-1 0 0,0-1 1 0 0,1 0 0 0 0,-1 0-1 0 0,1 0 1 0 0,-3 0-1 0 0,3-1 71 0 0,-1 1 0 0 0,0 0 0 0 0,0 0 0 0 0,0 0 0 0 0,0 0 0 0 0,0 0 0 0 0,0 0 0 0 0,0 0 0 0 0,1 1 0 0 0,-1-1 0 0 0,0 1 0 0 0,0-1 0 0 0,-2 2 0 0 0,2-2-114 0 0,0 1 0 0 0,-1-1 0 0 0,1 0 0 0 0,0 0 0 0 0,0 0 0 0 0,0 0 0 0 0,0 0 0 0 0,-1-1 0 0 0,1 1-1 0 0,0 0 1 0 0,0-1 0 0 0,0 0 0 0 0,0 0 0 0 0,-4-1 0 0 0,3 0-24 0 0,-1 1 0 0 0,1 0 0 0 0,-1 0 0 0 0,0 0 1 0 0,-6 0-1 0 0,3 1 67 0 0,-17 0 160 0 0,-41-5-1 0 0,38 0-81 0 0,13 2-17 0 0,1 1 0 0 0,-19-1-1 0 0,23 2-45 0 0,0 1 0 0 0,0-2 0 0 0,-14-2 0 0 0,1-1-208 0 0,-3 0 512 0 0,15 3-285 0 0,8 2-70 0 0,1 0 1 0 0,0 0-1 0 0,0 0 1 0 0,-1 0 0 0 0,1-1-1 0 0,0 1 1 0 0,0 0-1 0 0,0-1 1 0 0,-1 1 0 0 0,0-2-1 0 0,-3 0 15 0 0,0 1 0 0 0,0-1 0 0 0,0 1 0 0 0,-1 0 0 0 0,1 0 0 0 0,0 0 0 0 0,0 1 0 0 0,-1 0 0 0 0,1 0 0 0 0,0 0 0 0 0,0 1 0 0 0,-1 0 0 0 0,-4 1 0 0 0,1 2 12 0 0,0 0 0 0 0,0 1 0 0 0,1 0 0 0 0,-10 8 0 0 0,-6 4 0 0 0,22-16 0 0 0,1 0 0 0 0,-1 0 0 0 0,0-1 0 0 0,0 1 0 0 0,1 0 0 0 0,-1-1 0 0 0,0 0 0 0 0,-2 1 0 0 0,-12 3 0 0 0,13-3 0 0 0,0-1 0 0 0,0 1 0 0 0,0-1 0 0 0,0 0 0 0 0,1 1 0 0 0,-1-1 0 0 0,0-1 0 0 0,0 1 0 0 0,-4-1 0 0 0,-8 0 0 0 0,8 1 25 0 0,-1-1 0 0 0,-14-3 0 0 0,14 2 1 0 0,0 1 0 0 0,-15-1-1 0 0,8 0-27 0 0,13 1 10 0 0,0 1 1 0 0,0 0-1 0 0,-1-1 1 0 0,1 1 0 0 0,0 0-1 0 0,0 0 1 0 0,0 0-1 0 0,-3 1 1 0 0,3-1 13 0 0,0 0 0 0 0,0 0-1 0 0,0 0 1 0 0,0 0 0 0 0,0 0 0 0 0,0 0 0 0 0,-3-1 0 0 0,-18-3-368 0 0,-54-2 346 0 0,50 12 0 0 0,-2 2-78 0 0,24-7 79 0 0,0 0 0 0 0,1 0-1 0 0,-1 0 1 0 0,0 1 0 0 0,0 0 0 0 0,1 0 0 0 0,-7 3-1 0 0,2 2 0 0 0,-1-1 0 0 0,-22 11 0 0 0,20-9 0 0 0,11-7 0 0 0,0 0 0 0 0,0 0 0 0 0,0 0 0 0 0,0 0 0 0 0,-1 0 0 0 0,1 0 0 0 0,0 0 0 0 0,-1-1 0 0 0,-1 2 0 0 0,-3 1 1 0 0,5-3-1 0 0,0 1 1 0 0,-1 0 0 0 0,1-1 0 0 0,0 1 0 0 0,-1-1 0 0 0,1 1 0 0 0,-1-1 0 0 0,1 0 0 0 0,-1 0 0 0 0,1 1 0 0 0,0-1-1 0 0,-3-1 1 0 0,3 2 16 0 0,1-1-1 0 0,-1 0 1 0 0,1 0-1 0 0,-1 0 0 0 0,1 0 1 0 0,-1 0-1 0 0,1 1 1 0 0,0-1-1 0 0,-1 0 1 0 0,1 0-1 0 0,-1 1 1 0 0,1-1-1 0 0,0 0 0 0 0,-1 1 1 0 0,1-1-1 0 0,0 0 1 0 0,-1 1-1 0 0,1-1 1 0 0,0 1-1 0 0,-1 0 0 0 0,1-1-14 0 0,0 1 0 0 0,-1-1 0 0 0,1 0-1 0 0,0 1 1 0 0,0-1 0 0 0,-1 1-1 0 0,1-1 1 0 0,0 0 0 0 0,-1 1 0 0 0,1-1-1 0 0,0 0 1 0 0,-1 0 0 0 0,1 1 0 0 0,-1-1-1 0 0,1 0 1 0 0,0 0 0 0 0,-1 0-1 0 0,1 1 1 0 0,-1-1 0 0 0,0 0 0 0 0,-9 10-142 0 0,4-5 14 0 0,6-4 120 0 0,-1 0-1 0 0,0 0 0 0 0,1-1 0 0 0,-1 1 1 0 0,0-1-1 0 0,0 1 0 0 0,1 0 1 0 0,-1-1-1 0 0,0 1 0 0 0,0-1 1 0 0,0 0-1 0 0,0 1 0 0 0,0-1 0 0 0,1 0 1 0 0,-1 1-1 0 0,0-1 0 0 0,0 0 1 0 0,0 0-1 0 0,-2 0 0 0 0,-11 3-3 0 0,13-2 10 0 0,-1-1 0 0 0,1 0 0 0 0,0 1 0 0 0,0-1 0 0 0,0 1 0 0 0,0 0 0 0 0,0-1 0 0 0,0 1 0 0 0,0 0 0 0 0,0-1 0 0 0,0 1 0 0 0,0 0 0 0 0,0 0 0 0 0,0 0 0 0 0,1 0 0 0 0,-1 0 0 0 0,-1 1 0 0 0,-8 26 0 0 0,10-27 0 0 0,-1 1 0 0 0,0 1 0 0 0,1-1 0 0 0,-1 1 0 0 0,1 0 0 0 0,0-1 0 0 0,0 1 0 0 0,0 0 0 0 0,0-1 0 0 0,0 1 0 0 0,1 0 0 0 0,-1-1 0 0 0,1 1 0 0 0,1 4 0 0 0,0-1 0 0 0,1 1 69 0 0,1 0-1 0 0,-1 0 1 0 0,2 0 0 0 0,-1 0-1 0 0,1-1 1 0 0,10 11-1 0 0,-12-13-83 0 0,0 0-1 0 0,0 0 1 0 0,0 0 0 0 0,0 0-1 0 0,-1 1 1 0 0,4 7-1 0 0,-4-8 23 0 0,1 0 0 0 0,0 0 0 0 0,0 0 1 0 0,0-1-1 0 0,1 1 0 0 0,-1-1 0 0 0,1 1 0 0 0,0-1 0 0 0,0-1 0 0 0,5 4 0 0 0,10 8-234 0 0,-9-6 226 0 0,1-1 0 0 0,-1-1 0 0 0,1 0-1 0 0,18 7 1 0 0,-9-3 52 0 0,-2-3 67 0 0,0-1-1 0 0,23 6 0 0 0,-3-1 271 0 0,-24-8-219 0 0,0-1 0 0 0,0 0 0 0 0,0-1 0 0 0,0 0 0 0 0,0-1 0 0 0,0 0-1 0 0,0-2 1 0 0,18-3 0 0 0,-17 3-295 0 0,25 0-1 0 0,5-1-68 0 0,63-15 679 0 0,-89 14-443 0 0,15 1 74 0 0,-5 3 9 0 0,38 7 0 0 0,-59-7-130 0 0,1 1-1 0 0,15-1 1 0 0,9-1 164 0 0,5 1-339 0 0,-28 0 105 0 0,0 0 1 0 0,-1 1 0 0 0,12 3-1 0 0,-17-4 138 0 0,1 0 0 0 0,-1 0 0 0 0,1 0-1 0 0,6-1 1 0 0,-7 0 1 0 0,1 0 0 0 0,-1 1 0 0 0,1 0 0 0 0,7 0 0 0 0,1 1-52 0 0,1 0 0 0 0,0-2-1 0 0,0 0 1 0 0,-1 0 0 0 0,16-5-1 0 0,37-1-10 0 0,-25 3 1 0 0,-29 3 0 0 0,0 0 1 0 0,-1 0-1 0 0,1-1 0 0 0,0-1 1 0 0,0 0-1 0 0,20-8 1 0 0,-30 10-43 0 0,1 0 1 0 0,-1-1-1 0 0,1 1 1 0 0,-1-1-1 0 0,0 1 1 0 0,0-1 0 0 0,0 0-1 0 0,0 0 1 0 0,0 0-1 0 0,0 0 1 0 0,0 0-1 0 0,2-4 1 0 0,4-5 47 0 0,1 0 208 0 0,-1 0-1 0 0,11-20 1 0 0,-4 6-47 0 0,-2 6-131 0 0,-9 15-13 0 0,0-1 1 0 0,-1-1-1 0 0,1 1 0 0 0,-1 0 0 0 0,0-1 1 0 0,0 1-1 0 0,-1-1 0 0 0,0 0 0 0 0,0 0 1 0 0,0 0-1 0 0,1-12 0 0 0,-3 15-14 0 0,-1 1 0 0 0,1-1-1 0 0,-1 0 1 0 0,1 1 0 0 0,-1-1 0 0 0,0 1-1 0 0,0-1 1 0 0,0 1 0 0 0,0 0 0 0 0,0-1-1 0 0,-1 1 1 0 0,1 0 0 0 0,-3-3 0 0 0,-6-11 56 0 0,7 10-41 0 0,0 1 1 0 0,0-1 0 0 0,0 1-1 0 0,0 0 1 0 0,-1 0-1 0 0,0 0 1 0 0,0 1-1 0 0,-6-6 1 0 0,-2 0 286 0 0,-27-17-1 0 0,33 23-286 0 0,0-1-1 0 0,-1 1 1 0 0,1 0-1 0 0,-1 1 1 0 0,0 0 0 0 0,0 0-1 0 0,-1 1 1 0 0,1-1-1 0 0,0 2 1 0 0,-1-1-1 0 0,0 1 1 0 0,1 0 0 0 0,-9 0-1 0 0,5 1 232 0 0,11 0-392 0 0,-1 0-1 0 0,1 0 1 0 0,-1 1-1 0 0,1-1 1 0 0,-1 0 0 0 0,1 0-1 0 0,-1 0 1 0 0,1 0-1 0 0,-1 0 1 0 0,1 0 0 0 0,-1 1-1 0 0,1-1 1 0 0,-1 0-1 0 0,1 0 1 0 0,0 1-1 0 0,-1-1 1 0 0,1 0 0 0 0,-1 1-1 0 0,1-1 1 0 0,0 0-1 0 0,-1 1 1 0 0,1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15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4144 0 0,'0'0'191'0'0,"-15"16"5059"0"0,13-14-4310 0 0,1 1 0 0 0,-1-1 1 0 0,1 1-1 0 0,0 0 0 0 0,0 0 0 0 0,0-1 1 0 0,0 1-1 0 0,1 0 0 0 0,-1 0 0 0 0,1 4 1024 0 0,2-6-1832 0 0,-1 0-1 0 0,1 0 1 0 0,0 0-1 0 0,0-1 1 0 0,0 1-1 0 0,0 0 1 0 0,0-1-1 0 0,0 0 1 0 0,0 1-1 0 0,0-1 1 0 0,1 0-1 0 0,1 0 1 0 0,-1 0 14 0 0,547 78 5270 0 0,-331-49-4537 0 0,-209-28-847 0 0,115 8 385 0 0,12-3 130 0 0,42 0 553 0 0,-125-6-1195 0 0,-36 1 182 0 0,0-2 0 0 0,31-3 0 0 0,-38 3-74 0 0,0 0-1 0 0,16 1 0 0 0,-19 0-23 0 0,0 0-1 0 0,1 0 0 0 0,-1-1 1 0 0,15-3-1 0 0,-20 3 12 0 0,0 0 0 0 0,0 0 0 0 0,0 0 0 0 0,0 0 0 0 0,0 0 0 0 0,-1 0 0 0 0,4-3 0 0 0,-5 4-61 0 0,-1 0 0 0 0,1-1 0 0 0,-1 1 0 0 0,1 0 0 0 0,-1-1 0 0 0,1 1 1 0 0,-1-1-1 0 0,1 1 0 0 0,-1 0 0 0 0,0-1 0 0 0,1 1 0 0 0,-1-1 0 0 0,0 0 0 0 0,1 1 0 0 0,-1-1 0 0 0,0 1 0 0 0,0-1 0 0 0,1 1 0 0 0,-1-1 1 0 0,0 0-1 0 0,0 1 0 0 0,0-1 0 0 0,0 1 0 0 0,0-1 0 0 0,0 0 0 0 0,0 1 0 0 0,0-1 0 0 0,0 0 0 0 0,0 1 0 0 0,0-1 0 0 0,0 1 0 0 0,-1-1 1 0 0,1 0-1 0 0,0 1 0 0 0,0-1 0 0 0,-1 1 0 0 0,1-1 0 0 0,0 1 0 0 0,-1-1 0 0 0,1 1 0 0 0,0-1 0 0 0,-2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15:5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10592 0 0,'3'-14'1411'0'0,"-2"12"-956"0"0,1-1-1 0 0,-1 1 1 0 0,0 0-1 0 0,1 0 0 0 0,-1 0 1 0 0,4-4-1 0 0,2 0 997 0 0,-1 0 1 0 0,12-6-1 0 0,-10 6-1231 0 0,12-6 251 0 0,1 0 1 0 0,0 1-1 0 0,29-9 0 0 0,32-17 597 0 0,89-44 816 0 0,-97 50-5607 0 0,-47 20 472 0 0,-4 1-4314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15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13360 0 0,'-1'1'232'0'0,"-2"4"67"0"0,0-1 0 0 0,-1 1-1 0 0,2 0 1 0 0,-1 0 0 0 0,0 0 0 0 0,1 0-1 0 0,-2 7 1 0 0,-20 46 3662 0 0,3 11-2859 0 0,-24 77-716 0 0,-98 314 190 0 0,123-384-440 0 0,4 0-1 0 0,-9 112 1 0 0,24-178 5 0 0,1 0 0 0 0,0 0-1 0 0,0 0 1 0 0,1 0 0 0 0,1 0 0 0 0,0 0-1 0 0,0 0 1 0 0,1 0 0 0 0,7 17 0 0 0,-7-21 44 0 0,0 0 0 0 0,1 0 0 0 0,0-1 0 0 0,0 1 0 0 0,0-1 0 0 0,1 1 0 0 0,0-2 0 0 0,0 1 1 0 0,0 0-1 0 0,0-1 0 0 0,1 0 0 0 0,0 0 0 0 0,0-1 0 0 0,0 1 0 0 0,7 2 0 0 0,7 1 223 0 0,0 0 0 0 0,0-2 1 0 0,38 6-1 0 0,64-1 505 0 0,-91-8-776 0 0,67 3-2473 0 0,-73-2 525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39:3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 10336 0 0,'0'0'792'0'0,"-1"0"-552"0"0,-24-1 7402 0 0,8 0-3215 0 0,11-1-1754 0 0,5 2-2585 0 0,0 1 1 0 0,0-1-1 0 0,0 1 0 0 0,1-1 1 0 0,-1 1-1 0 0,0 0 0 0 0,0-1 1 0 0,1 1-1 0 0,-1 0 1 0 0,0 0-1 0 0,1 0 0 0 0,-1-1 1 0 0,1 1-1 0 0,-1 0 0 0 0,1 0 1 0 0,-1 0-1 0 0,1 0 1 0 0,-1 0-1 0 0,1 0 0 0 0,0 0 1 0 0,0 0-1 0 0,0 0 0 0 0,0 0 1 0 0,-1 2-1 0 0,1-3 105 0 0,15 14 531 0 0,-6-11-639 0 0,0 0 0 0 0,0-1 0 0 0,0 0-1 0 0,0-1 1 0 0,0 0 0 0 0,0 0-1 0 0,12-1 1 0 0,19 3 120 0 0,-19-2-141 0 0,0-1-1 0 0,37-4 1 0 0,-26 2-19 0 0,27-3 40 0 0,62-2 62 0 0,100 20 134 0 0,-53 0-190 0 0,233-12 109 0 0,-5-3 25 0 0,-345 3-218 0 0,242 29 60 0 0,-190-16-54 0 0,373 10-13 0 0,74-48 536 0 0,-346 12-384 0 0,288-33 344 0 0,-419 36-451 0 0,-46 7-55 0 0,0-1 0 0 0,-1-2-1 0 0,1 0 1 0 0,28-11-1 0 0,-55 16-86 0 0,0-1 0 0 0,1 1 0 0 0,-1 0-1 0 0,0 0 1 0 0,0 0 0 0 0,0-1 0 0 0,1 1-1 0 0,-1 0 1 0 0,0 0 0 0 0,0-1 0 0 0,0 1-1 0 0,0 0 1 0 0,1 0 0 0 0,-1-1 0 0 0,0 1-1 0 0,0 0 1 0 0,0-1 0 0 0,0 1 0 0 0,0 0-1 0 0,0 0 1 0 0,0-1 0 0 0,0 1 0 0 0,0 0-1 0 0,0-1 1 0 0,0 1 0 0 0,0 0 0 0 0,0-1-1 0 0,0 1 1 0 0,0 0 0 0 0,0 0 0 0 0,-1-1-1 0 0,1 1 1 0 0,0 0 0 0 0,0-1 0 0 0,0 1-1 0 0,0 0 1 0 0,-1-1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39:3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11056 0 0,'4'-14'10777'0'0,"-4"13"-10413"0"0,5 3 1373 0 0,22 9-953 0 0,1-1 0 0 0,0-1 0 0 0,0-1 0 0 0,44 5 0 0 0,4 2-887 0 0,-35-8 406 0 0,1-2 1 0 0,0-2-1 0 0,74-4 0 0 0,97-22-26 0 0,-198 21-252 0 0,19-4 62 0 0,39-14 0 0 0,-70 20-80 0 0,-3-1 2 0 0,1 1 0 0 0,-1 0 0 0 0,1 0 0 0 0,-1 0 0 0 0,1 0 0 0 0,-1 0 0 0 0,1 0 0 0 0,-1-1 0 0 0,1 1 0 0 0,-1 0 0 0 0,0 0 0 0 0,1-1 0 0 0,-1 1 0 0 0,1 0 0 0 0,-1-1 0 0 0,0 1 0 0 0,1 0 0 0 0,-1-1 0 0 0,0 1 0 0 0,1-1 0 0 0,-1 1 0 0 0,0-1 0 0 0,1 1 0 0 0,-1-1 0 0 0,0 1 0 0 0,0-1 0 0 0,0 1 0 0 0,1-1 1 0 0,-2 0 2 0 0,1 0 0 0 0,0 0 1 0 0,0 0-1 0 0,0 1 0 0 0,-1-1 1 0 0,1 0-1 0 0,-1 0 0 0 0,1 0 1 0 0,0 1-1 0 0,-1-1 0 0 0,0 0 1 0 0,1 1-1 0 0,-1-1 0 0 0,1 0 1 0 0,-2 0-1 0 0,-2-3 20 0 0,0 1 1 0 0,-1-1-1 0 0,0 1 1 0 0,-6-3-1 0 0,-166-73 168 0 0,172 76-190 0 0,-11-3 61 0 0,0 0 0 0 0,0 1 0 0 0,0 1 0 0 0,0 0-1 0 0,-25-1 1 0 0,40 4-57 0 0,1 1 1 0 0,-1 0-1 0 0,1 0 1 0 0,-1 0-1 0 0,1 0 1 0 0,-1 0-1 0 0,1 0 0 0 0,-1 0 1 0 0,1 0-1 0 0,-1 0 1 0 0,1 0-1 0 0,-1 0 0 0 0,1 0 1 0 0,-1 1-1 0 0,1-1 1 0 0,-1 0-1 0 0,1 0 0 0 0,-1 0 1 0 0,1 1-1 0 0,0-1 1 0 0,-1 0-1 0 0,1 0 0 0 0,-1 1 1 0 0,1-1-1 0 0,0 0 1 0 0,-1 1-1 0 0,1-1 0 0 0,0 1 1 0 0,-1-1-1 0 0,1 0 1 0 0,0 1-1 0 0,0-1 1 0 0,-1 1-1 0 0,1-1 0 0 0,0 1 1 0 0,0 0-1 0 0,0 0 4 0 0,0 0 0 0 0,1 0 0 0 0,-1-1 0 0 0,0 1 0 0 0,1 0 0 0 0,-1 0 0 0 0,1 0 0 0 0,0-1 1 0 0,-1 1-1 0 0,1 0 0 0 0,-1-1 0 0 0,1 1 0 0 0,0 0 0 0 0,0-1 0 0 0,-1 1 0 0 0,1-1 0 0 0,0 1 0 0 0,0-1 0 0 0,-1 1 0 0 0,3-1 0 0 0,12 7 45 0 0,0-2 0 0 0,0 0 0 0 0,1-1 0 0 0,-1 0 1 0 0,1-1-1 0 0,0-1 0 0 0,0-1 0 0 0,24 0 0 0 0,10-1 53 0 0,0 3 0 0 0,50 10 0 0 0,-97-13-110 0 0,0 1 0 0 0,1 0 0 0 0,-1 0 0 0 0,0 0 0 0 0,0 0 0 0 0,0 0-1 0 0,0 1 1 0 0,0-1 0 0 0,0 1 0 0 0,0 0 0 0 0,3 3 0 0 0,-5-4-4 0 0,1 1 1 0 0,-1-1-1 0 0,0 1 0 0 0,0-1 1 0 0,0 1-1 0 0,0-1 0 0 0,-1 1 0 0 0,1 0 1 0 0,0-1-1 0 0,-1 1 0 0 0,1 0 1 0 0,-1 0-1 0 0,1-1 0 0 0,-1 1 1 0 0,0 0-1 0 0,0 0 0 0 0,0 0 0 0 0,0 0 1 0 0,0-1-1 0 0,0 1 0 0 0,-1 0 1 0 0,0 2-1 0 0,-1 5-23 0 0,-1-1-1 0 0,-1 1 1 0 0,1-1-1 0 0,-1 0 1 0 0,-1 0-1 0 0,1-1 1 0 0,-2 1-1 0 0,1-1 1 0 0,-1 0-1 0 0,-9 9 1 0 0,0-1-70 0 0,-2-1 0 0 0,0-1 0 0 0,-22 15 0 0 0,-103 51-919 0 0,62-35-1003 0 0,51-28 356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39:35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636 133 11976 0 0,'0'0'2170'0'0,"6"-13"835"0"0,-5 10-2712 0 0,-1 0 0 0 0,1 0 0 0 0,-1 0 0 0 0,1 0 0 0 0,-1 0 0 0 0,0 0 0 0 0,-1 0-1 0 0,1 0 1 0 0,0 0 0 0 0,-1 0 0 0 0,0 0 0 0 0,1 0 0 0 0,-1 0 0 0 0,0 0-1 0 0,-1 0 1 0 0,1 0 0 0 0,0 1 0 0 0,-1-1 0 0 0,1 1 0 0 0,-1-1 0 0 0,0 1-1 0 0,-3-3 1 0 0,1 0-33 0 0,-1 0 0 0 0,1 1 0 0 0,-1 0 0 0 0,0 0 0 0 0,0 0 0 0 0,-1 1 0 0 0,1 0 0 0 0,-1 0 0 0 0,-10-4 0 0 0,5 4 46 0 0,1 1 0 0 0,-1 0-1 0 0,1 1 1 0 0,-1 0 0 0 0,0 1-1 0 0,1 0 1 0 0,-19 2 0 0 0,2 2 59 0 0,-49 14 0 0 0,48-9-365 0 0,0 0 0 0 0,1 2 0 0 0,-30 17 0 0 0,42-19 0 0 0,0 0 0 0 0,1 1 0 0 0,1 0 0 0 0,-1 1 0 0 0,2 1 0 0 0,-21 23 0 0 0,20-18 0 0 0,1-1 0 0 0,1 1 0 0 0,1 1 0 0 0,0 0 0 0 0,1 0 0 0 0,1 1 0 0 0,-6 24 0 0 0,10-30 0 0 0,1 1 0 0 0,1 0 0 0 0,0 0 0 0 0,0 0 0 0 0,2 0 0 0 0,-1 0 0 0 0,2 0 0 0 0,0 0 0 0 0,1 0 0 0 0,0 0 0 0 0,7 19 0 0 0,-8-28-7 0 0,1 0 0 0 0,0 0 0 0 0,1 0-1 0 0,-1 0 1 0 0,1 0 0 0 0,0-1 0 0 0,0 1 0 0 0,0-1-1 0 0,1 0 1 0 0,-1 0 0 0 0,1 0 0 0 0,0-1 0 0 0,6 5 0 0 0,-3-4 40 0 0,-1 0 0 0 0,0-1 1 0 0,1 0-1 0 0,-1 0 1 0 0,1-1-1 0 0,0 0 0 0 0,0 0 1 0 0,0-1-1 0 0,8 2 1 0 0,1-3 149 0 0,-1 1 0 0 0,0-2 0 0 0,0 0 1 0 0,0 0-1 0 0,0-2 0 0 0,0 0 0 0 0,0-1 0 0 0,27-10 1 0 0,-16 2-164 0 0,0-1-1 0 0,0-1 1 0 0,-2-1 0 0 0,0-1 0 0 0,0-1 0 0 0,-2-2 0 0 0,32-31-1 0 0,-27 21-17 0 0,-2-2-1 0 0,-1 0 0 0 0,-1-2 1 0 0,34-67-1 0 0,-51 88-475 0 0,-2 0 1 0 0,0 0-1 0 0,0-1 1 0 0,-1 1-1 0 0,0-1 0 0 0,-1 0 1 0 0,0-17-1 0 0,-2 28 443 0 0,2-8-2626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39:35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49 21191 0 0,'0'0'480'0'0,"0"-20"1368"0"0,0 19-1782 0 0,0 0-1 0 0,0 0 0 0 0,-1 0 0 0 0,1 0 0 0 0,-1 0 1 0 0,1 0-1 0 0,-1 0 0 0 0,0 0 0 0 0,1 0 1 0 0,-1 0-1 0 0,0 0 0 0 0,1 0 0 0 0,-1 1 1 0 0,0-1-1 0 0,0 0 0 0 0,0 1 0 0 0,0-1 1 0 0,0 0-1 0 0,0 1 0 0 0,0-1 0 0 0,0 1 1 0 0,0 0-1 0 0,-1-1 0 0 0,-26-7 2172 0 0,18 7-2042 0 0,-1 1 0 0 0,1 0 0 0 0,-1 0 0 0 0,1 2 0 0 0,0-1 0 0 0,-1 1 1 0 0,1 0-1 0 0,0 1 0 0 0,0 1 0 0 0,0-1 0 0 0,-13 9 0 0 0,15-8-164 0 0,1 0 0 0 0,-1 1 0 0 0,1 0 0 0 0,1 1 0 0 0,-1-1 0 0 0,1 1 0 0 0,0 1 0 0 0,0-1 0 0 0,-9 14 0 0 0,9-9 11 0 0,0-1-1 0 0,1 1 1 0 0,1 0-1 0 0,-1 0 1 0 0,2 0-1 0 0,-5 19 1 0 0,5-10-15 0 0,0 1 0 0 0,2-1 1 0 0,0 1-1 0 0,2 0 0 0 0,0-1 1 0 0,1 1-1 0 0,1-1 0 0 0,6 22 1 0 0,-5-32 12 0 0,-1 0 1 0 0,1 0-1 0 0,1 0 1 0 0,0 0-1 0 0,0 0 1 0 0,1-1-1 0 0,0 0 1 0 0,0 0-1 0 0,1-1 1 0 0,1 0-1 0 0,-1 0 1 0 0,1 0-1 0 0,1-1 1 0 0,16 11-1 0 0,-20-14-19 0 0,1-1 0 0 0,0 0 0 0 0,-1 0 0 0 0,1-1-1 0 0,0 1 1 0 0,0-1 0 0 0,1 0 0 0 0,-1-1 0 0 0,0 0-1 0 0,1 0 1 0 0,-1 0 0 0 0,0-1 0 0 0,1 0 0 0 0,-1 0-1 0 0,1 0 1 0 0,-1-1 0 0 0,1 0 0 0 0,-1-1 0 0 0,0 1-1 0 0,0-1 1 0 0,0 0 0 0 0,0 0 0 0 0,0-1 0 0 0,0 0-1 0 0,0 0 1 0 0,5-5 0 0 0,0-1 2 0 0,-1 0 0 0 0,0 0 0 0 0,0-1-1 0 0,-1-1 1 0 0,-1 1 0 0 0,0-1 0 0 0,0-1 0 0 0,-1 0 0 0 0,-1 0 0 0 0,0 0-1 0 0,8-26 1 0 0,-4 8 20 0 0,-2-1 1 0 0,-1 0-1 0 0,5-64 0 0 0,-12 74-560 0 0,-1 1 0 0 0,0-1 0 0 0,-6-26 0 0 0,5 35 181 0 0,-6-32-867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5:5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 9904 0 0,'0'0'1650'0'0,"4"-21"8687"0"0,-2 29-9502 0 0,1 10-715 0 0,-5 16 175 0 0,-2 0-1 0 0,-1 0 1 0 0,-1-1 0 0 0,-19 54-1 0 0,13-59-1906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39:3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239 118 18511 0 0,'0'0'852'0'0,"-19"0"1092"0"0,17 0-1735 0 0,0 1-1 0 0,0-1 0 0 0,0 1 1 0 0,1-1-1 0 0,-1 1 0 0 0,0 0 1 0 0,0-1-1 0 0,0 1 0 0 0,1 0 1 0 0,-1 0-1 0 0,1 0 0 0 0,-1 1 0 0 0,1-1 1 0 0,-1 0-1 0 0,1 1 0 0 0,-1-1 1 0 0,1 1-1 0 0,0-1 0 0 0,0 1 1 0 0,0-1-1 0 0,0 1 0 0 0,0 0 1 0 0,-1 2-1 0 0,-3 7-91 0 0,1 0 1 0 0,-6 21-1 0 0,7-22 70 0 0,-39 178 114 0 0,-6 19 71 0 0,41-186-432 0 0,-37 103 73 0 0,44-123-9 0 0,0-1-1 0 0,-1 1 0 0 0,1 0 1 0 0,0-1-1 0 0,0 1 0 0 0,-1 0 0 0 0,1-1 1 0 0,0 1-1 0 0,-1 0 0 0 0,1-1 0 0 0,-1 1 1 0 0,1-1-1 0 0,-1 1 0 0 0,1-1 0 0 0,-1 1 1 0 0,1-1-1 0 0,-1 1 0 0 0,1-1 0 0 0,-1 1 1 0 0,0-1-1 0 0,1 0 0 0 0,-2 1 0 0 0,2-1 6 0 0,-1-1-1 0 0,1 1 1 0 0,-1 0-1 0 0,1-1 1 0 0,0 1-1 0 0,-1-1 1 0 0,1 1-1 0 0,0-1 1 0 0,-1 1-1 0 0,1-1 1 0 0,0 1-1 0 0,-1 0 1 0 0,1-1-1 0 0,0 0 1 0 0,0 1-1 0 0,0-1 1 0 0,-1 1-1 0 0,1-1 1 0 0,0 1-1 0 0,0-2 1 0 0,-1-5 196 0 0,0 0 0 0 0,1 0 0 0 0,0-9 0 0 0,6-58 80 0 0,4 0 1 0 0,3 1 0 0 0,36-113-1 0 0,-35 147-23 0 0,28-59 0 0 0,-31 78-109 0 0,1 0-1 0 0,0 0 1 0 0,2 1 0 0 0,19-22-1 0 0,-28 36-110 0 0,0 0 1 0 0,0 0-1 0 0,0 1 0 0 0,1 0 1 0 0,-1 0-1 0 0,1 0 0 0 0,0 1 0 0 0,0 0 1 0 0,0 0-1 0 0,1 1 0 0 0,-1-1 1 0 0,0 1-1 0 0,11-2 0 0 0,-12 4-25 0 0,-1 0 1 0 0,1-1-1 0 0,-1 2 0 0 0,1-1 1 0 0,-1 0-1 0 0,1 1 0 0 0,-1 0 1 0 0,0 0-1 0 0,1 0 0 0 0,-1 0 1 0 0,0 1-1 0 0,0 0 0 0 0,1 0 1 0 0,-1 0-1 0 0,-1 0 0 0 0,1 1 1 0 0,0-1-1 0 0,-1 1 0 0 0,1 0 1 0 0,5 6-1 0 0,-4-3-1 0 0,0 1-1 0 0,0 0 1 0 0,0 0 0 0 0,-1 1 0 0 0,0-1-1 0 0,0 1 1 0 0,-1 0 0 0 0,0 0 0 0 0,0 0-1 0 0,-1 0 1 0 0,0 0 0 0 0,-1 1-1 0 0,1-1 1 0 0,-2 1 0 0 0,1-1 0 0 0,-1 1-1 0 0,-1 10 1 0 0,-1-2 14 0 0,-1 1 0 0 0,-1-1 0 0 0,0 0 1 0 0,-1 0-1 0 0,-1 0 0 0 0,0-1 0 0 0,-13 23 0 0 0,13-30-92 0 0,0 1 0 0 0,0-1 0 0 0,-1 0 0 0 0,0 0 0 0 0,-1-1 0 0 0,1 0 0 0 0,-2 0 0 0 0,1-1 0 0 0,-1 0 0 0 0,-16 9 0 0 0,19-12 16 0 0,1-1-1 0 0,-1 0 0 0 0,0-1 0 0 0,-1 0 0 0 0,1 0 1 0 0,0 0-1 0 0,-1 0 0 0 0,1-1 0 0 0,0 0 1 0 0,-1-1-1 0 0,0 1 0 0 0,1-1 0 0 0,-1 0 0 0 0,1-1 1 0 0,-1 0-1 0 0,1 0 0 0 0,-1 0 0 0 0,1-1 1 0 0,-10-3-1 0 0,-9-8-2409 0 0,0-3-7783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40:0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97 13360 0 0,'-4'3'357'0'0,"1"0"1"0"0,-1-1 0 0 0,0 1 0 0 0,1-1 0 0 0,-1 0 0 0 0,-1 0-1 0 0,1-1 1 0 0,0 1 0 0 0,-7 1 0 0 0,6-2 502 0 0,-1 1-1 0 0,1 0 1 0 0,0 0 0 0 0,-9 6 1396 0 0,15-7-1944 0 0,10 5-68 0 0,0-1 1 0 0,1 1-1 0 0,0-2 0 0 0,15 5 1 0 0,53 10 352 0 0,-45-12-282 0 0,72 15 773 0 0,174 11 0 0 0,-255-31-1053 0 0,53 3 179 0 0,86-5 1 0 0,-162 0-215 0 0,0 0 0 0 0,1-1 0 0 0,-1 1 0 0 0,0-1 0 0 0,1 0 0 0 0,-1 0 0 0 0,0 0 0 0 0,6-3 0 0 0,-8 3 0 0 0,-1 1 0 0 0,1-1 0 0 0,-1 1 0 0 0,1 0 0 0 0,-1-1 0 0 0,1 1 0 0 0,-1-1 0 0 0,1 0 0 0 0,-1 1 0 0 0,1-1 0 0 0,-1 1 0 0 0,0-1 0 0 0,1 0 0 0 0,-1 1 0 0 0,0-1 0 0 0,0 0 0 0 0,1 1 0 0 0,-1-2 0 0 0,0 1 0 0 0,0 0 0 0 0,0-1 0 0 0,0 1 0 0 0,-1 0 0 0 0,1 0 0 0 0,0 0 0 0 0,0 0 0 0 0,-1-1 0 0 0,1 1 0 0 0,-1 0 0 0 0,1 0 0 0 0,-1 0 0 0 0,0 0 0 0 0,-1-1 0 0 0,-5-7 25 0 0,0 0 0 0 0,-1 1 1 0 0,-1 1-1 0 0,1-1 0 0 0,-1 1 0 0 0,0 1 0 0 0,-13-8 0 0 0,-73-32 288 0 0,92 45-307 0 0,-49-23 149 0 0,-81-32-818 0 0,122 52 675 0 0,0 0-1 0 0,-1 1 1 0 0,1 0-1 0 0,-1 1 1 0 0,-18-2-1 0 0,30 4-3 0 0,-1 0 0 0 0,1 0 0 0 0,-1 0 0 0 0,1 0 0 0 0,-1 0 0 0 0,1 0 0 0 0,0 0 0 0 0,-1 0 0 0 0,1 1 0 0 0,-1-1 0 0 0,1 0 0 0 0,-1 0-1 0 0,1 0 1 0 0,0 0 0 0 0,-1 1 0 0 0,1-1 0 0 0,0 0 0 0 0,-1 0 0 0 0,1 1 0 0 0,0-1 0 0 0,-1 0 0 0 0,1 1 0 0 0,0-1 0 0 0,-1 0 0 0 0,1 1 0 0 0,0-1-1 0 0,0 0 1 0 0,-1 1 0 0 0,1-1 0 0 0,0 1 0 0 0,0-1 0 0 0,0 1 0 0 0,0-1 0 0 0,0 0 0 0 0,0 1 0 0 0,0-1 0 0 0,0 1 0 0 0,0-1 0 0 0,0 1-1 0 0,0-1 1 0 0,0 1 0 0 0,0-1 0 0 0,0 0 0 0 0,0 1 0 0 0,0-1 0 0 0,0 1 0 0 0,0-1 0 0 0,0 0 0 0 0,1 1 0 0 0,-1-1 0 0 0,0 1 0 0 0,0-1-1 0 0,1 0 1 0 0,-1 1 0 0 0,2 2-2 0 0,-1 1 0 0 0,1-1 0 0 0,0 0 0 0 0,0-1-1 0 0,4 6 1 0 0,0-3-29 0 0,1 0-1 0 0,-1 0 1 0 0,1-1 0 0 0,0 0-1 0 0,0 0 1 0 0,0-1 0 0 0,0 0-1 0 0,12 4 1 0 0,7 0-155 0 0,29 5-1 0 0,11-4 338 0 0,1-2-1 0 0,-1-4 0 0 0,81-6 1 0 0,-65-4-450 0 0,-56 4 361 0 0,0 1 0 0 0,1 1 0 0 0,28 3 0 0 0,-52-1-38 0 0,-1 0-1 0 0,0 1 1 0 0,1-1-1 0 0,-1 1 1 0 0,0-1 0 0 0,0 1-1 0 0,1 0 1 0 0,-1 0-1 0 0,2 2 1 0 0,-3-3-28 0 0,0 0-1 0 0,-1 1 1 0 0,1-1 0 0 0,-1 1-1 0 0,1-1 1 0 0,-1 1 0 0 0,1-1-1 0 0,-1 1 1 0 0,0 0 0 0 0,1-1-1 0 0,-1 1 1 0 0,0-1 0 0 0,1 1-1 0 0,-1 0 1 0 0,0-1 0 0 0,0 1-1 0 0,1 0 1 0 0,-1-1 0 0 0,0 1-1 0 0,0 0 1 0 0,0-1 0 0 0,0 1-1 0 0,0 0 1 0 0,0-1 0 0 0,0 1-1 0 0,0 0 1 0 0,0 0-1 0 0,0-1 1 0 0,-1 1 0 0 0,1 0-1 0 0,0-1 1 0 0,0 1 0 0 0,-1 0-1 0 0,1 0 1 0 0,-6 8 102 0 0,0 0-1 0 0,-1 0 1 0 0,0-1 0 0 0,0 0-1 0 0,-12 10 1 0 0,-2 4 51 0 0,-140 157 367 0 0,-29 31-446 0 0,145-167-4091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40:1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0 10592 0 0,'-5'1'382'0'0,"-1"-1"0"0"0,0 1 0 0 0,0 1 0 0 0,0-1 0 0 0,1 1 0 0 0,-1 0 1 0 0,1 0-1 0 0,-1 1 0 0 0,1 0 0 0 0,0 0 0 0 0,0 0 0 0 0,0 0 0 0 0,-6 6 0 0 0,-3 4 744 0 0,1 0 0 0 0,-24 28 0 0 0,20-17-618 0 0,0 1 0 0 0,1 1 0 0 0,-16 37 0 0 0,-28 87-434 0 0,38-94-154 0 0,-64 229-437 0 0,35-104 1040 0 0,42-151-351 0 0,-13 39 354 0 0,18-59-336 0 0,0-1-1 0 0,0 0 0 0 0,-2 0 0 0 0,-9 15 0 0 0,14-22-137 0 0,0-1 1 0 0,0 0-1 0 0,0 1 0 0 0,0-1 0 0 0,0 0 0 0 0,-1 0 1 0 0,1 0-1 0 0,0 0 0 0 0,-1 0 0 0 0,1 0 0 0 0,0 0 0 0 0,-1 0 1 0 0,1 0-1 0 0,-1-1 0 0 0,1 1 0 0 0,-1 0 0 0 0,0-1 0 0 0,1 0 1 0 0,-1 1-1 0 0,1-1 0 0 0,-1 0 0 0 0,0 0 0 0 0,-2 0 1 0 0,2 0-4 0 0,0-1 0 0 0,0 0 0 0 0,1 0 1 0 0,-1 0-1 0 0,0 0 0 0 0,0 0 1 0 0,0 0-1 0 0,1-1 0 0 0,-1 1 1 0 0,1 0-1 0 0,-1-1 0 0 0,1 1 1 0 0,-1-1-1 0 0,1 0 0 0 0,0 1 1 0 0,0-1-1 0 0,-2-3 0 0 0,-26-45 679 0 0,-34-84-1 0 0,59 125-678 0 0,3 6-6 0 0,0-1 0 0 0,-1 0 0 0 0,1 0 0 0 0,-1 1 0 0 0,0-1 0 0 0,-3-3 0 0 0,5 6-36 0 0,-1 1 1 0 0,1 0 0 0 0,0-1 0 0 0,-1 1 0 0 0,1 0 0 0 0,-1-1 0 0 0,1 1 0 0 0,-1 0-1 0 0,1 0 1 0 0,0-1 0 0 0,-1 1 0 0 0,1 0 0 0 0,-1 0 0 0 0,1 0 0 0 0,-1 0-1 0 0,1-1 1 0 0,-1 1 0 0 0,1 0 0 0 0,-1 0 0 0 0,1 0 0 0 0,-2 0 0 0 0,1 1 2 0 0,0-1 0 0 0,0 1 1 0 0,0-1-1 0 0,0 1 1 0 0,0-1-1 0 0,0 1 1 0 0,0-1-1 0 0,0 1 1 0 0,1 0-1 0 0,-1 0 1 0 0,0-1-1 0 0,0 1 1 0 0,-1 2-1 0 0,-1 2-8 0 0,0 1 0 0 0,0 0-1 0 0,0 0 1 0 0,1 0 0 0 0,0 0 0 0 0,-3 12 0 0 0,4-11-3 0 0,-10 33-23 0 0,3 1 0 0 0,-4 45 0 0 0,12-84 37 0 0,0 1 0 0 0,0-1 0 0 0,0 0 0 0 0,0 1 0 0 0,0-1 0 0 0,1 1 0 0 0,-1-1 0 0 0,1 0 0 0 0,0 0 0 0 0,0 1 0 0 0,0-1 0 0 0,0 0 0 0 0,0 0 0 0 0,0 0 0 0 0,2 2 0 0 0,-2-3-6 0 0,-1 0 1 0 0,1 0-1 0 0,0 0 0 0 0,0 0 0 0 0,1 0 0 0 0,-1 0 0 0 0,0-1 1 0 0,0 1-1 0 0,0 0 0 0 0,0-1 0 0 0,1 1 0 0 0,-1-1 0 0 0,0 1 1 0 0,0-1-1 0 0,1 0 0 0 0,-1 0 0 0 0,0 1 0 0 0,1-1 0 0 0,-1 0 1 0 0,0 0-1 0 0,1 0 0 0 0,-1 0 0 0 0,0-1 0 0 0,1 1 0 0 0,-1 0 1 0 0,0 0-1 0 0,1-1 0 0 0,1 0 0 0 0,4-2-9 0 0,0 0 1 0 0,0-1-1 0 0,-1 0 0 0 0,1 0 0 0 0,-1-1 0 0 0,9-7 0 0 0,32-36-26 0 0,-17 16 9 0 0,-4 6-40 0 0,27-28-236 0 0,75-58 0 0 0,-115 102-43 0 0,43-30-2395 0 0,-19 19-5934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5:5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7832 0 0,'0'0'7208'0'0,"16"-7"-3787"0"0,-12 7-3061 0 0,0-1 1 0 0,0 0-1 0 0,0 0 0 0 0,-1-1 1 0 0,1 1-1 0 0,4-3 0 0 0,-8 4-325 0 0,0 0 0 0 0,1-1 0 0 0,-1 1-1 0 0,0 0 1 0 0,1 0 0 0 0,-1-1-1 0 0,0 1 1 0 0,1 0 0 0 0,-1 0 0 0 0,1 0-1 0 0,-1 0 1 0 0,0 0 0 0 0,1 0 0 0 0,-1 0-1 0 0,1-1 1 0 0,-1 1 0 0 0,0 0 0 0 0,1 1-1 0 0,-1-1 1 0 0,1 0 0 0 0,-1 0-1 0 0,0 0 1 0 0,1 0 0 0 0,-1 0 0 0 0,1 0-1 0 0,-1 0 1 0 0,0 1 0 0 0,1-1 0 0 0,0 0-1 0 0,-1 1-15 0 0,1 0 0 0 0,-1-1 1 0 0,1 1-1 0 0,-1 0 0 0 0,0 0 0 0 0,1-1 0 0 0,-1 1 0 0 0,0 0 0 0 0,1 0 0 0 0,-1 0 0 0 0,0 0 0 0 0,0-1 0 0 0,0 2 0 0 0,-1 28-50 0 0,1-29 100 0 0,-17 69 72 0 0,16-67-77 0 0,1-1 0 0 0,-1 1 0 0 0,1-1 0 0 0,0 0 0 0 0,0 1 0 0 0,0-1 0 0 0,0 1 0 0 0,0-1 0 0 0,0 1 0 0 0,0-1 0 0 0,1 0-1 0 0,0 1 1 0 0,-1-1 0 0 0,1 0 0 0 0,2 5 0 0 0,-2-6-36 0 0,0 0 0 0 0,0 0-1 0 0,0 0 1 0 0,0-1 0 0 0,0 1-1 0 0,0 0 1 0 0,0 0 0 0 0,1-1 0 0 0,-1 1-1 0 0,0-1 1 0 0,0 1 0 0 0,3 0-1 0 0,1 0-390 0 0,1 0 0 0 0,-1 0 0 0 0,11-1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4608 0 0,'0'0'1904'0'0,"-6"3"136"0"0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2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3224 0 0,'0'0'12854'0'0,"16"0"-9995"0"0,8-4-1030 0 0,-22 3-1772 0 0,1 0 0 0 0,-1 1 1 0 0,1-1-1 0 0,-1 1 0 0 0,1-1 0 0 0,-1 1 0 0 0,1 0 0 0 0,-1 0 1 0 0,1 0-1 0 0,-1 0 0 0 0,1 0 0 0 0,-1 1 0 0 0,1-1 0 0 0,-1 1 1 0 0,5 1-1 0 0,-7-1-33 0 0,1 0 0 0 0,-1-1 0 0 0,1 1 1 0 0,-1 0-1 0 0,1 0 0 0 0,-1-1 0 0 0,0 1 1 0 0,1 0-1 0 0,-1 0 0 0 0,0 0 0 0 0,0-1 1 0 0,0 1-1 0 0,1 0 0 0 0,-1 0 0 0 0,0 0 1 0 0,0 0-1 0 0,0 0 0 0 0,-1 0 0 0 0,1-1 1 0 0,0 1-1 0 0,0 0 0 0 0,0 0 0 0 0,0 0 1 0 0,-1 1-1 0 0,-9 24 89 0 0,8-23 61 0 0,-1 4-81 0 0,0-1-1 0 0,-1 0 1 0 0,0 0-1 0 0,-8 10 1 0 0,8-12-420 0 0,4-3 324 0 0,0-1 0 0 0,0 0 0 0 0,0 0 0 0 0,0 0 0 0 0,-1 0 0 0 0,1 1 0 0 0,0-1-1 0 0,0 0 1 0 0,0 0 0 0 0,0 0 0 0 0,0 1 0 0 0,0-1 0 0 0,0 0 0 0 0,0 0 0 0 0,0 0 0 0 0,0 1 0 0 0,0-1 0 0 0,0 0 0 0 0,0 0 0 0 0,0 0 0 0 0,0 1-1 0 0,0-1 1 0 0,0 0 0 0 0,0 0 0 0 0,0 0 0 0 0,1 0 0 0 0,-1 1 0 0 0,0-1 0 0 0,0 0 0 0 0,0 0 0 0 0,0 0 0 0 0,0 0 0 0 0,0 1 0 0 0,1-1 0 0 0,-1 0 0 0 0,0 0-1 0 0,0 0 1 0 0,0 0 0 0 0,0 0 0 0 0,1 0 0 0 0,-1 0 0 0 0,0 1 0 0 0,0-1 0 0 0,0 0 0 0 0,0 0 0 0 0,1 0 0 0 0,-1 0 0 0 0,0 0 0 0 0,0 0 0 0 0,0 0 0 0 0,1 0-1 0 0,-1 0 1 0 0,0 0 0 0 0,0 0 0 0 0,0 0 0 0 0,1 0 0 0 0,-1 0 0 0 0,0 0 0 0 0,1-1 0 0 0,9 2 164 0 0,38-5 988 0 0,-37 2-728 0 0,1 1 0 0 0,0 0-1 0 0,21 2 1 0 0,-32-1-407 0 0,0 0-1 0 0,0 0 0 0 0,0 0 1 0 0,0 0-1 0 0,0 0 0 0 0,0 1 1 0 0,0-1-1 0 0,0 0 1 0 0,0 1-1 0 0,0-1 0 0 0,0 1 1 0 0,0-1-1 0 0,0 1 0 0 0,0-1 1 0 0,0 1-1 0 0,-1 0 0 0 0,1-1 1 0 0,0 1-1 0 0,0 0 1 0 0,-1 0-1 0 0,1-1 0 0 0,0 1 1 0 0,-1 0-1 0 0,1 0 0 0 0,-1 0 1 0 0,1 0-1 0 0,-1 0 0 0 0,0 0 1 0 0,1 0-1 0 0,-1 0 1 0 0,0 0-1 0 0,0 0 0 0 0,1 0 1 0 0,-1 0-1 0 0,0 0 0 0 0,0 0 1 0 0,0 0-1 0 0,0 0 1 0 0,0 0-1 0 0,-1 0 0 0 0,1 0 1 0 0,0 0-1 0 0,0 0 0 0 0,-1 0 1 0 0,1 0-1 0 0,-1 0 0 0 0,0 1 1 0 0,0 2-10 0 0,-1 0 1 0 0,0 0-1 0 0,0-1 1 0 0,0 1 0 0 0,-1-1-1 0 0,1 1 1 0 0,-1-1-1 0 0,0 0 1 0 0,0 0-1 0 0,0 0 1 0 0,-4 3-1 0 0,-4-1-332 0 0,1 1 0 0 0,-1-2 1 0 0,-16 6-1 0 0,0-1-1301 0 0,24-8 992 0 0,0 0-1 0 0,1 1 1 0 0,-1-1-1 0 0,1 1 1 0 0,-1 0-1 0 0,1 0 0 0 0,0-1 1 0 0,0 1-1 0 0,0 1 1 0 0,-3 3-1 0 0,0-1-840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6T17:07:2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5064 0 0,'0'0'5010'0'0,"16"-10"680"0"0,-13 9-5174 0 0,0 0 0 0 0,0-1 0 0 0,0 1 0 0 0,0 1 1 0 0,0-1-1 0 0,1 0 0 0 0,5 1 0 0 0,9-3 860 0 0,-12 2-1199 0 0,0 0 0 0 0,0 0 1 0 0,0 1-1 0 0,0-1 0 0 0,0 2 1 0 0,0-1-1 0 0,0 1 0 0 0,0-1 1 0 0,0 2-1 0 0,0-1 0 0 0,0 1 1 0 0,8 3-1 0 0,-13-5-163 0 0,0 1-1 0 0,-1 0 1 0 0,1 0-1 0 0,-1-1 1 0 0,1 1 0 0 0,-1 0-1 0 0,1 0 1 0 0,-1 0 0 0 0,0 0-1 0 0,1 0 1 0 0,-1 0 0 0 0,0 0-1 0 0,0 0 1 0 0,1 0-1 0 0,-1 0 1 0 0,0-1 0 0 0,0 1-1 0 0,0 0 1 0 0,0 0 0 0 0,0 0-1 0 0,-1 0 1 0 0,1 0-1 0 0,0 0 1 0 0,0 0 0 0 0,-1 2-1 0 0,0-1 8 0 0,1 1 8 0 0,-1-1 0 0 0,0 1 1 0 0,0-1-1 0 0,1 1 0 0 0,-2-1 0 0 0,1 0 1 0 0,0 1-1 0 0,0-1 0 0 0,-1 0 1 0 0,1 0-1 0 0,-1 0 0 0 0,-2 2 1 0 0,0 1 25 0 0,-1-1 0 0 0,0 0 1 0 0,-10 7-1 0 0,10-7-56 0 0,4-3 8 0 0,0 0 0 0 0,0 0 0 0 0,0 0 0 0 0,0 0 0 0 0,0 0 0 0 0,0 0 0 0 0,0 0 0 0 0,-1-1 0 0 0,1 1 0 0 0,-2 0 0 0 0,3 0 5 0 0,0 0-1 0 0,1 0 0 0 0,-1 0 0 0 0,0 0 1 0 0,0 0-1 0 0,0 0 0 0 0,1 0 1 0 0,-1 0-1 0 0,0 0 0 0 0,1 0 0 0 0,-1 0 1 0 0,1 0-1 0 0,-1-1 0 0 0,2 2 1 0 0,1 1 18 0 0,1 0 0 0 0,-1-1 0 0 0,1 1 0 0 0,0-1 0 0 0,0 0 0 0 0,0 0 0 0 0,0 0 0 0 0,0-1 0 0 0,1 0 0 0 0,-1 1 0 0 0,0-2 0 0 0,5 2 0 0 0,4 1 25 0 0,4-1-431 0 0,-1 0 1 0 0,0 0-1 0 0,0-2 1 0 0,28-2 0 0 0,-26 1-1425 0 0,2 0-6069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4" Type="http://schemas.openxmlformats.org/officeDocument/2006/relationships/customXml" Target="../ink/ink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</a:t>
            </a:r>
          </a:p>
          <a:p>
            <a:pPr lvl="1"/>
            <a:r>
              <a:rPr lang="en-US" dirty="0"/>
              <a:t>Closed PA</a:t>
            </a:r>
          </a:p>
          <a:p>
            <a:pPr lvl="1"/>
            <a:r>
              <a:rPr lang="en-US" dirty="0"/>
              <a:t>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7?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7?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D1BE4-CD04-41F1-A256-F16C566F8E13}"/>
                  </a:ext>
                </a:extLst>
              </p14:cNvPr>
              <p14:cNvContentPartPr/>
              <p14:nvPr/>
            </p14:nvContentPartPr>
            <p14:xfrm>
              <a:off x="3279889" y="2828419"/>
              <a:ext cx="8280" cy="116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D1BE4-CD04-41F1-A256-F16C566F8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0889" y="2819419"/>
                <a:ext cx="25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0EA713-9C33-458F-9C77-000D5C1A8F21}"/>
                  </a:ext>
                </a:extLst>
              </p14:cNvPr>
              <p14:cNvContentPartPr/>
              <p14:nvPr/>
            </p14:nvContentPartPr>
            <p14:xfrm>
              <a:off x="1459729" y="2614939"/>
              <a:ext cx="102960" cy="5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0EA713-9C33-458F-9C77-000D5C1A8F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089" y="2605939"/>
                <a:ext cx="1206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B257E-36AA-458F-9816-AF47DBB270EF}"/>
              </a:ext>
            </a:extLst>
          </p:cNvPr>
          <p:cNvGrpSpPr/>
          <p:nvPr/>
        </p:nvGrpSpPr>
        <p:grpSpPr>
          <a:xfrm>
            <a:off x="553249" y="2825179"/>
            <a:ext cx="73800" cy="121320"/>
            <a:chOff x="553249" y="2825179"/>
            <a:chExt cx="7380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AB9246-48EE-426E-84F5-9991B85EE044}"/>
                    </a:ext>
                  </a:extLst>
                </p14:cNvPr>
                <p14:cNvContentPartPr/>
                <p14:nvPr/>
              </p14:nvContentPartPr>
              <p14:xfrm>
                <a:off x="565849" y="2825179"/>
                <a:ext cx="61200" cy="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AB9246-48EE-426E-84F5-9991B85EE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6849" y="2816539"/>
                  <a:ext cx="78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ADA5A5-0334-495C-A8E4-BA8236F7C2D1}"/>
                    </a:ext>
                  </a:extLst>
                </p14:cNvPr>
                <p14:cNvContentPartPr/>
                <p14:nvPr/>
              </p14:nvContentPartPr>
              <p14:xfrm>
                <a:off x="553249" y="2835259"/>
                <a:ext cx="71640" cy="11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ADA5A5-0334-495C-A8E4-BA8236F7C2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4609" y="2826619"/>
                  <a:ext cx="892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303B8F-C767-4552-A4FC-6D4C0269B5F7}"/>
                  </a:ext>
                </a:extLst>
              </p14:cNvPr>
              <p14:cNvContentPartPr/>
              <p14:nvPr/>
            </p14:nvContentPartPr>
            <p14:xfrm>
              <a:off x="1402129" y="3648859"/>
              <a:ext cx="19800" cy="9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303B8F-C767-4552-A4FC-6D4C0269B5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3129" y="3639859"/>
                <a:ext cx="37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E8A4CE-0E75-4386-9CCB-063556E66485}"/>
                  </a:ext>
                </a:extLst>
              </p14:cNvPr>
              <p14:cNvContentPartPr/>
              <p14:nvPr/>
            </p14:nvContentPartPr>
            <p14:xfrm>
              <a:off x="1405009" y="3262579"/>
              <a:ext cx="35640" cy="61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E8A4CE-0E75-4386-9CCB-063556E664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6369" y="3253579"/>
                <a:ext cx="532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C3F83D5-7214-478E-9A33-6DD7DD5511E6}"/>
              </a:ext>
            </a:extLst>
          </p:cNvPr>
          <p:cNvGrpSpPr/>
          <p:nvPr/>
        </p:nvGrpSpPr>
        <p:grpSpPr>
          <a:xfrm>
            <a:off x="285769" y="4613299"/>
            <a:ext cx="112680" cy="222840"/>
            <a:chOff x="285769" y="4613299"/>
            <a:chExt cx="11268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402FBD-192D-48C0-B83C-3717FAF596CA}"/>
                    </a:ext>
                  </a:extLst>
                </p14:cNvPr>
                <p14:cNvContentPartPr/>
                <p14:nvPr/>
              </p14:nvContentPartPr>
              <p14:xfrm>
                <a:off x="303769" y="4783579"/>
                <a:ext cx="2520" cy="1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402FBD-192D-48C0-B83C-3717FAF59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29" y="4774939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A59A47-4212-466C-A661-C2987F87EEE3}"/>
                    </a:ext>
                  </a:extLst>
                </p14:cNvPr>
                <p14:cNvContentPartPr/>
                <p14:nvPr/>
              </p14:nvContentPartPr>
              <p14:xfrm>
                <a:off x="324289" y="4613299"/>
                <a:ext cx="73080" cy="87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A59A47-4212-466C-A661-C2987F87EE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649" y="4604659"/>
                  <a:ext cx="90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62E1A9-6ED0-4E91-AB8A-08ACE8E16B14}"/>
                    </a:ext>
                  </a:extLst>
                </p14:cNvPr>
                <p14:cNvContentPartPr/>
                <p14:nvPr/>
              </p14:nvContentPartPr>
              <p14:xfrm>
                <a:off x="285769" y="4778899"/>
                <a:ext cx="112680" cy="5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62E1A9-6ED0-4E91-AB8A-08ACE8E16B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7129" y="4769899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2338375-D0F6-46FE-90B3-A4BB64F26BC9}"/>
                  </a:ext>
                </a:extLst>
              </p14:cNvPr>
              <p14:cNvContentPartPr/>
              <p14:nvPr/>
            </p14:nvContentPartPr>
            <p14:xfrm>
              <a:off x="2670409" y="1420459"/>
              <a:ext cx="25560" cy="365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2338375-D0F6-46FE-90B3-A4BB64F26B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1409" y="1411459"/>
                <a:ext cx="432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8B16617-6BCD-4C6B-B742-8957E972994D}"/>
                  </a:ext>
                </a:extLst>
              </p14:cNvPr>
              <p14:cNvContentPartPr/>
              <p14:nvPr/>
            </p14:nvContentPartPr>
            <p14:xfrm>
              <a:off x="103969" y="1889539"/>
              <a:ext cx="272160" cy="111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8B16617-6BCD-4C6B-B742-8957E97299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329" y="1880899"/>
                <a:ext cx="2898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1C72E1F-A84B-4326-B202-ED4E8E58E9B3}"/>
              </a:ext>
            </a:extLst>
          </p:cNvPr>
          <p:cNvGrpSpPr/>
          <p:nvPr/>
        </p:nvGrpSpPr>
        <p:grpSpPr>
          <a:xfrm>
            <a:off x="2212129" y="2456539"/>
            <a:ext cx="520200" cy="656280"/>
            <a:chOff x="2212129" y="2456539"/>
            <a:chExt cx="52020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94ABB2-009C-4932-A87E-64250629CDBD}"/>
                    </a:ext>
                  </a:extLst>
                </p14:cNvPr>
                <p14:cNvContentPartPr/>
                <p14:nvPr/>
              </p14:nvContentPartPr>
              <p14:xfrm>
                <a:off x="2386729" y="2812939"/>
                <a:ext cx="43920" cy="5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94ABB2-009C-4932-A87E-64250629CD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7729" y="2803939"/>
                  <a:ext cx="61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706F9B-8FAB-4AC9-BE2D-BA70257B38C3}"/>
                    </a:ext>
                  </a:extLst>
                </p14:cNvPr>
                <p14:cNvContentPartPr/>
                <p14:nvPr/>
              </p14:nvContentPartPr>
              <p14:xfrm>
                <a:off x="2442889" y="2820139"/>
                <a:ext cx="3816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706F9B-8FAB-4AC9-BE2D-BA70257B3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4249" y="2811139"/>
                  <a:ext cx="55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2EB106-5F28-44DE-96F7-60DF58E12AE3}"/>
                    </a:ext>
                  </a:extLst>
                </p14:cNvPr>
                <p14:cNvContentPartPr/>
                <p14:nvPr/>
              </p14:nvContentPartPr>
              <p14:xfrm>
                <a:off x="2517409" y="2838859"/>
                <a:ext cx="18360" cy="11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2EB106-5F28-44DE-96F7-60DF58E12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8769" y="2829859"/>
                  <a:ext cx="3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0FD4C17-693D-4456-A1EC-B9D9F77D49C0}"/>
                    </a:ext>
                  </a:extLst>
                </p14:cNvPr>
                <p14:cNvContentPartPr/>
                <p14:nvPr/>
              </p14:nvContentPartPr>
              <p14:xfrm>
                <a:off x="2212129" y="2456539"/>
                <a:ext cx="520200" cy="65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0FD4C17-693D-4456-A1EC-B9D9F77D49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03489" y="2447539"/>
                  <a:ext cx="537840" cy="67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0B350A-67C4-4F27-BC75-78752495A641}"/>
                  </a:ext>
                </a:extLst>
              </p14:cNvPr>
              <p14:cNvContentPartPr/>
              <p14:nvPr/>
            </p14:nvContentPartPr>
            <p14:xfrm>
              <a:off x="75529" y="2168899"/>
              <a:ext cx="255600" cy="126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0B350A-67C4-4F27-BC75-78752495A6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889" y="2160259"/>
                <a:ext cx="2732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724B0438-49FF-4B3B-A6D5-B1A28F28D95C}"/>
              </a:ext>
            </a:extLst>
          </p:cNvPr>
          <p:cNvGrpSpPr/>
          <p:nvPr/>
        </p:nvGrpSpPr>
        <p:grpSpPr>
          <a:xfrm>
            <a:off x="2935729" y="3229459"/>
            <a:ext cx="699120" cy="541080"/>
            <a:chOff x="2935729" y="3229459"/>
            <a:chExt cx="69912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C52F8E-5CE8-4346-8A47-89F3709DCCEA}"/>
                    </a:ext>
                  </a:extLst>
                </p14:cNvPr>
                <p14:cNvContentPartPr/>
                <p14:nvPr/>
              </p14:nvContentPartPr>
              <p14:xfrm>
                <a:off x="3135529" y="3503059"/>
                <a:ext cx="36000" cy="6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C52F8E-5CE8-4346-8A47-89F3709DC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6889" y="3494419"/>
                  <a:ext cx="53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DAFA5C-D81C-4B33-AA46-62C262A1B785}"/>
                    </a:ext>
                  </a:extLst>
                </p14:cNvPr>
                <p14:cNvContentPartPr/>
                <p14:nvPr/>
              </p14:nvContentPartPr>
              <p14:xfrm>
                <a:off x="3183769" y="3510259"/>
                <a:ext cx="33840" cy="10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DAFA5C-D81C-4B33-AA46-62C262A1B7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4769" y="3501259"/>
                  <a:ext cx="51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1BB28B-3117-4465-8E8D-4401366E3390}"/>
                    </a:ext>
                  </a:extLst>
                </p14:cNvPr>
                <p14:cNvContentPartPr/>
                <p14:nvPr/>
              </p14:nvContentPartPr>
              <p14:xfrm>
                <a:off x="3261529" y="3519619"/>
                <a:ext cx="31680" cy="3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1BB28B-3117-4465-8E8D-4401366E33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2889" y="3510619"/>
                  <a:ext cx="49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C4E59D-3FBE-4517-9FCC-CD2C826F6D89}"/>
                    </a:ext>
                  </a:extLst>
                </p14:cNvPr>
                <p14:cNvContentPartPr/>
                <p14:nvPr/>
              </p14:nvContentPartPr>
              <p14:xfrm>
                <a:off x="3309409" y="3469579"/>
                <a:ext cx="65160" cy="11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C4E59D-3FBE-4517-9FCC-CD2C826F6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00409" y="3460939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6CCDF0-ECAE-4B1D-9317-9AD4A66E081E}"/>
                    </a:ext>
                  </a:extLst>
                </p14:cNvPr>
                <p14:cNvContentPartPr/>
                <p14:nvPr/>
              </p14:nvContentPartPr>
              <p14:xfrm>
                <a:off x="2935729" y="3229459"/>
                <a:ext cx="699120" cy="54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6CCDF0-ECAE-4B1D-9317-9AD4A66E08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7089" y="3220459"/>
                  <a:ext cx="716760" cy="55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8B49624-6BB7-4135-B6B3-0854F2B5F39E}"/>
              </a:ext>
            </a:extLst>
          </p:cNvPr>
          <p:cNvGrpSpPr/>
          <p:nvPr/>
        </p:nvGrpSpPr>
        <p:grpSpPr>
          <a:xfrm>
            <a:off x="2645929" y="1342339"/>
            <a:ext cx="2518560" cy="484200"/>
            <a:chOff x="2645929" y="1342339"/>
            <a:chExt cx="251856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152D1E-D137-4D02-8246-EE82C85F5352}"/>
                    </a:ext>
                  </a:extLst>
                </p14:cNvPr>
                <p14:cNvContentPartPr/>
                <p14:nvPr/>
              </p14:nvContentPartPr>
              <p14:xfrm>
                <a:off x="3136969" y="1441339"/>
                <a:ext cx="37080" cy="38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152D1E-D137-4D02-8246-EE82C85F53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27969" y="1432339"/>
                  <a:ext cx="54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D3F9F3-9954-424F-BCAF-90FBDF403C11}"/>
                    </a:ext>
                  </a:extLst>
                </p14:cNvPr>
                <p14:cNvContentPartPr/>
                <p14:nvPr/>
              </p14:nvContentPartPr>
              <p14:xfrm>
                <a:off x="3628729" y="1377979"/>
                <a:ext cx="46800" cy="344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D3F9F3-9954-424F-BCAF-90FBDF403C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20089" y="1368979"/>
                  <a:ext cx="64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F0508F-D1AC-4373-B783-345DC7D6926C}"/>
                    </a:ext>
                  </a:extLst>
                </p14:cNvPr>
                <p14:cNvContentPartPr/>
                <p14:nvPr/>
              </p14:nvContentPartPr>
              <p14:xfrm>
                <a:off x="4021129" y="1380139"/>
                <a:ext cx="29520" cy="336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F0508F-D1AC-4373-B783-345DC7D692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12129" y="1371139"/>
                  <a:ext cx="47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4437C0-8BC6-439A-B55C-D20403B8A5CC}"/>
                    </a:ext>
                  </a:extLst>
                </p14:cNvPr>
                <p14:cNvContentPartPr/>
                <p14:nvPr/>
              </p14:nvContentPartPr>
              <p14:xfrm>
                <a:off x="4444849" y="1344499"/>
                <a:ext cx="19800" cy="35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4437C0-8BC6-439A-B55C-D20403B8A5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36209" y="1335859"/>
                  <a:ext cx="37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F426AA-BA70-4BF9-A607-B5C4242AFB9E}"/>
                    </a:ext>
                  </a:extLst>
                </p14:cNvPr>
                <p14:cNvContentPartPr/>
                <p14:nvPr/>
              </p14:nvContentPartPr>
              <p14:xfrm>
                <a:off x="2645929" y="1342339"/>
                <a:ext cx="1842840" cy="9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F426AA-BA70-4BF9-A607-B5C4242AFB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36929" y="1333699"/>
                  <a:ext cx="1860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28554D-2FBE-40DF-B1FD-1370385F6CD8}"/>
                    </a:ext>
                  </a:extLst>
                </p14:cNvPr>
                <p14:cNvContentPartPr/>
                <p14:nvPr/>
              </p14:nvContentPartPr>
              <p14:xfrm>
                <a:off x="2698849" y="1687939"/>
                <a:ext cx="1815480" cy="76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28554D-2FBE-40DF-B1FD-1370385F6C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89849" y="1679299"/>
                  <a:ext cx="1833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F38810-FF14-4D31-9B79-1536F422A2CD}"/>
                    </a:ext>
                  </a:extLst>
                </p14:cNvPr>
                <p14:cNvContentPartPr/>
                <p14:nvPr/>
              </p14:nvContentPartPr>
              <p14:xfrm>
                <a:off x="4916089" y="1362499"/>
                <a:ext cx="91080" cy="363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F38810-FF14-4D31-9B79-1536F422A2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7449" y="1353859"/>
                  <a:ext cx="1087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DD8645-C9F4-4727-8929-5C96A2C39B37}"/>
                    </a:ext>
                  </a:extLst>
                </p14:cNvPr>
                <p14:cNvContentPartPr/>
                <p14:nvPr/>
              </p14:nvContentPartPr>
              <p14:xfrm>
                <a:off x="4865689" y="1528819"/>
                <a:ext cx="298800" cy="223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DD8645-C9F4-4727-8929-5C96A2C39B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56689" y="1519819"/>
                  <a:ext cx="316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A66E5B-9999-44F9-9396-CA3CCBBEF2CA}"/>
                    </a:ext>
                  </a:extLst>
                </p14:cNvPr>
                <p14:cNvContentPartPr/>
                <p14:nvPr/>
              </p14:nvContentPartPr>
              <p14:xfrm>
                <a:off x="4609369" y="1477339"/>
                <a:ext cx="153360" cy="4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A66E5B-9999-44F9-9396-CA3CCBBEF2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00369" y="1468339"/>
                  <a:ext cx="171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0F9E72-73E8-450B-8D84-BFD96986E346}"/>
                    </a:ext>
                  </a:extLst>
                </p14:cNvPr>
                <p14:cNvContentPartPr/>
                <p14:nvPr/>
              </p14:nvContentPartPr>
              <p14:xfrm>
                <a:off x="4549969" y="1430539"/>
                <a:ext cx="142560" cy="142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0F9E72-73E8-450B-8D84-BFD96986E3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41329" y="1421539"/>
                  <a:ext cx="160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1BDB05-AE00-4C83-A1A9-D034DCEB1EEB}"/>
                    </a:ext>
                  </a:extLst>
                </p14:cNvPr>
                <p14:cNvContentPartPr/>
                <p14:nvPr/>
              </p14:nvContentPartPr>
              <p14:xfrm>
                <a:off x="2886049" y="1476619"/>
                <a:ext cx="67680" cy="91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1BDB05-AE00-4C83-A1A9-D034DCEB1E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77049" y="1467619"/>
                  <a:ext cx="85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D907E2-4C3D-427E-99F7-3C939E9AF742}"/>
                    </a:ext>
                  </a:extLst>
                </p14:cNvPr>
                <p14:cNvContentPartPr/>
                <p14:nvPr/>
              </p14:nvContentPartPr>
              <p14:xfrm>
                <a:off x="2910889" y="1464019"/>
                <a:ext cx="112680" cy="17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D907E2-4C3D-427E-99F7-3C939E9AF7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02249" y="1455379"/>
                  <a:ext cx="130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AE5141-8A81-4980-8684-CFB010AC38D9}"/>
                    </a:ext>
                  </a:extLst>
                </p14:cNvPr>
                <p14:cNvContentPartPr/>
                <p14:nvPr/>
              </p14:nvContentPartPr>
              <p14:xfrm>
                <a:off x="3321649" y="1475539"/>
                <a:ext cx="36000" cy="18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AE5141-8A81-4980-8684-CFB010AC38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12649" y="1466899"/>
                  <a:ext cx="53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09EB68-E09F-46A5-BC91-0BCC4C60BFD7}"/>
                    </a:ext>
                  </a:extLst>
                </p14:cNvPr>
                <p14:cNvContentPartPr/>
                <p14:nvPr/>
              </p14:nvContentPartPr>
              <p14:xfrm>
                <a:off x="3387529" y="1499299"/>
                <a:ext cx="66960" cy="10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09EB68-E09F-46A5-BC91-0BCC4C60BFD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78529" y="1490659"/>
                  <a:ext cx="84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567D71-13FC-4891-8702-CC4F867238C4}"/>
                    </a:ext>
                  </a:extLst>
                </p14:cNvPr>
                <p14:cNvContentPartPr/>
                <p14:nvPr/>
              </p14:nvContentPartPr>
              <p14:xfrm>
                <a:off x="3390409" y="1657339"/>
                <a:ext cx="9720" cy="10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567D71-13FC-4891-8702-CC4F867238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1769" y="1648699"/>
                  <a:ext cx="27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4B964B-01C3-41DA-B9FA-A6A7042A4A47}"/>
                    </a:ext>
                  </a:extLst>
                </p14:cNvPr>
                <p14:cNvContentPartPr/>
                <p14:nvPr/>
              </p14:nvContentPartPr>
              <p14:xfrm>
                <a:off x="2936089" y="1668499"/>
                <a:ext cx="2520" cy="2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4B964B-01C3-41DA-B9FA-A6A7042A4A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27089" y="1659499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8F51EE-BE21-4A9A-A8CE-7478C3FF73CF}"/>
              </a:ext>
            </a:extLst>
          </p:cNvPr>
          <p:cNvGrpSpPr/>
          <p:nvPr/>
        </p:nvGrpSpPr>
        <p:grpSpPr>
          <a:xfrm>
            <a:off x="214849" y="4105339"/>
            <a:ext cx="725040" cy="358560"/>
            <a:chOff x="214849" y="4105339"/>
            <a:chExt cx="7250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0121F3-5355-4001-9D6D-FC702BE86566}"/>
                    </a:ext>
                  </a:extLst>
                </p14:cNvPr>
                <p14:cNvContentPartPr/>
                <p14:nvPr/>
              </p14:nvContentPartPr>
              <p14:xfrm>
                <a:off x="284329" y="4134859"/>
                <a:ext cx="43560" cy="6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0121F3-5355-4001-9D6D-FC702BE865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5329" y="4126219"/>
                  <a:ext cx="61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136B24-4B64-4C35-BC80-2DA6FFF5B0A3}"/>
                    </a:ext>
                  </a:extLst>
                </p14:cNvPr>
                <p14:cNvContentPartPr/>
                <p14:nvPr/>
              </p14:nvContentPartPr>
              <p14:xfrm>
                <a:off x="322489" y="4105339"/>
                <a:ext cx="50400" cy="18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136B24-4B64-4C35-BC80-2DA6FFF5B0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3849" y="4096339"/>
                  <a:ext cx="6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ED47BE-F414-412E-99A1-624D404E0997}"/>
                    </a:ext>
                  </a:extLst>
                </p14:cNvPr>
                <p14:cNvContentPartPr/>
                <p14:nvPr/>
              </p14:nvContentPartPr>
              <p14:xfrm>
                <a:off x="214849" y="4309819"/>
                <a:ext cx="7632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ED47BE-F414-412E-99A1-624D404E09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5849" y="4300819"/>
                  <a:ext cx="93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D32FF8-61AC-4240-9202-FCD66F9AB0A9}"/>
                    </a:ext>
                  </a:extLst>
                </p14:cNvPr>
                <p14:cNvContentPartPr/>
                <p14:nvPr/>
              </p14:nvContentPartPr>
              <p14:xfrm>
                <a:off x="346609" y="4300819"/>
                <a:ext cx="61200" cy="63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D32FF8-61AC-4240-9202-FCD66F9AB0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7609" y="4291819"/>
                  <a:ext cx="78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BCA11E-0C4A-4D3E-8C0A-E7008346C467}"/>
                    </a:ext>
                  </a:extLst>
                </p14:cNvPr>
                <p14:cNvContentPartPr/>
                <p14:nvPr/>
              </p14:nvContentPartPr>
              <p14:xfrm>
                <a:off x="399169" y="4284619"/>
                <a:ext cx="540720" cy="179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BCA11E-0C4A-4D3E-8C0A-E7008346C4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0529" y="4275979"/>
                  <a:ext cx="5583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510B72-6B0F-450C-BF93-ECB4F0A91205}"/>
                  </a:ext>
                </a:extLst>
              </p14:cNvPr>
              <p14:cNvContentPartPr/>
              <p14:nvPr/>
            </p14:nvContentPartPr>
            <p14:xfrm>
              <a:off x="5513329" y="1347739"/>
              <a:ext cx="550800" cy="67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510B72-6B0F-450C-BF93-ECB4F0A912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04689" y="1338739"/>
                <a:ext cx="56844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295616D-8FC6-4015-8883-1213F9CEB8FB}"/>
              </a:ext>
            </a:extLst>
          </p:cNvPr>
          <p:cNvGrpSpPr/>
          <p:nvPr/>
        </p:nvGrpSpPr>
        <p:grpSpPr>
          <a:xfrm>
            <a:off x="4990249" y="419299"/>
            <a:ext cx="246600" cy="497880"/>
            <a:chOff x="4990249" y="419299"/>
            <a:chExt cx="24660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95CDFC9-B1D8-4B07-815F-4756652AA710}"/>
                    </a:ext>
                  </a:extLst>
                </p14:cNvPr>
                <p14:cNvContentPartPr/>
                <p14:nvPr/>
              </p14:nvContentPartPr>
              <p14:xfrm>
                <a:off x="5041009" y="419299"/>
                <a:ext cx="195840" cy="10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95CDFC9-B1D8-4B07-815F-4756652AA7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2009" y="410299"/>
                  <a:ext cx="21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1CD1F-8876-4CAA-8A0F-A42D702A9B6A}"/>
                    </a:ext>
                  </a:extLst>
                </p14:cNvPr>
                <p14:cNvContentPartPr/>
                <p14:nvPr/>
              </p14:nvContentPartPr>
              <p14:xfrm>
                <a:off x="4990249" y="424699"/>
                <a:ext cx="180000" cy="492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1CD1F-8876-4CAA-8A0F-A42D702A9B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1609" y="416059"/>
                  <a:ext cx="197640" cy="51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BD9D5A-9DA3-4AC7-A1E0-5F52FE9E114E}"/>
              </a:ext>
            </a:extLst>
          </p:cNvPr>
          <p:cNvGrpSpPr/>
          <p:nvPr/>
        </p:nvGrpSpPr>
        <p:grpSpPr>
          <a:xfrm>
            <a:off x="870769" y="1866859"/>
            <a:ext cx="2675520" cy="383040"/>
            <a:chOff x="870769" y="1866859"/>
            <a:chExt cx="267552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6DBCBC-0FFB-4FC4-B060-73CAB89D7DFB}"/>
                    </a:ext>
                  </a:extLst>
                </p14:cNvPr>
                <p14:cNvContentPartPr/>
                <p14:nvPr/>
              </p14:nvContentPartPr>
              <p14:xfrm>
                <a:off x="870769" y="2202019"/>
                <a:ext cx="1456200" cy="4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6DBCBC-0FFB-4FC4-B060-73CAB89D7D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769" y="2193019"/>
                  <a:ext cx="1473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C1C18D-FA59-4AC9-B14E-928D488A9043}"/>
                    </a:ext>
                  </a:extLst>
                </p14:cNvPr>
                <p14:cNvContentPartPr/>
                <p14:nvPr/>
              </p14:nvContentPartPr>
              <p14:xfrm>
                <a:off x="2366569" y="1949299"/>
                <a:ext cx="336240" cy="15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C1C18D-FA59-4AC9-B14E-928D488A90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7569" y="1940659"/>
                  <a:ext cx="353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2FEF03-C6B5-46C8-8FA4-D62D1E169CF5}"/>
                    </a:ext>
                  </a:extLst>
                </p14:cNvPr>
                <p14:cNvContentPartPr/>
                <p14:nvPr/>
              </p14:nvContentPartPr>
              <p14:xfrm>
                <a:off x="2869489" y="1866859"/>
                <a:ext cx="256680" cy="22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2FEF03-C6B5-46C8-8FA4-D62D1E169C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0489" y="1858219"/>
                  <a:ext cx="274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DA0459-733B-4DAD-B63D-8126B2CF0984}"/>
                    </a:ext>
                  </a:extLst>
                </p14:cNvPr>
                <p14:cNvContentPartPr/>
                <p14:nvPr/>
              </p14:nvContentPartPr>
              <p14:xfrm>
                <a:off x="3150649" y="1896019"/>
                <a:ext cx="157680" cy="205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DA0459-733B-4DAD-B63D-8126B2CF09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1649" y="1887379"/>
                  <a:ext cx="175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A953AE-9226-4CCB-82C7-11DE6522F7AA}"/>
                    </a:ext>
                  </a:extLst>
                </p14:cNvPr>
                <p14:cNvContentPartPr/>
                <p14:nvPr/>
              </p14:nvContentPartPr>
              <p14:xfrm>
                <a:off x="3384289" y="1884499"/>
                <a:ext cx="162000" cy="27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A953AE-9226-4CCB-82C7-11DE6522F7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5649" y="1875499"/>
                  <a:ext cx="17964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06D971-74C0-488F-BC5C-98CA51A35831}"/>
                  </a:ext>
                </a:extLst>
              </p14:cNvPr>
              <p14:cNvContentPartPr/>
              <p14:nvPr/>
            </p14:nvContentPartPr>
            <p14:xfrm>
              <a:off x="202609" y="1966939"/>
              <a:ext cx="428400" cy="23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06D971-74C0-488F-BC5C-98CA51A358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969" y="1957939"/>
                <a:ext cx="446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A1E89C5-7C20-4C22-AF29-506D49B568CA}"/>
                  </a:ext>
                </a:extLst>
              </p14:cNvPr>
              <p14:cNvContentPartPr/>
              <p14:nvPr/>
            </p14:nvContentPartPr>
            <p14:xfrm>
              <a:off x="3544489" y="1300939"/>
              <a:ext cx="276120" cy="405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A1E89C5-7C20-4C22-AF29-506D49B568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5849" y="1291939"/>
                <a:ext cx="29376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</TotalTime>
  <Words>302</Words>
  <Application>Microsoft Office PowerPoint</Application>
  <PresentationFormat>On-screen Show (16:9)</PresentationFormat>
  <Paragraphs>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Roboto Mono</vt:lpstr>
      <vt:lpstr>Calibri Light</vt:lpstr>
      <vt:lpstr>Office Theme</vt:lpstr>
      <vt:lpstr>CSE 12 – Basic Data Structures and Object-Oriented Design Lecture 7</vt:lpstr>
      <vt:lpstr>Announcements</vt:lpstr>
      <vt:lpstr>Topics</vt:lpstr>
      <vt:lpstr>Questions on Lecture 7?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138</cp:revision>
  <dcterms:modified xsi:type="dcterms:W3CDTF">2020-10-16T17:46:30Z</dcterms:modified>
</cp:coreProperties>
</file>