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17" d="100"/>
          <a:sy n="117" d="100"/>
        </p:scale>
        <p:origin x="477" y="6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12pm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2775</TotalTime>
  <Words>630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Calibri</vt:lpstr>
      <vt:lpstr>Calibri Light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153</cp:revision>
  <dcterms:modified xsi:type="dcterms:W3CDTF">2020-10-23T04:14:01Z</dcterms:modified>
</cp:coreProperties>
</file>