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6" r:id="rId5"/>
    <p:sldId id="770" r:id="rId6"/>
    <p:sldId id="771" r:id="rId7"/>
    <p:sldId id="772" r:id="rId8"/>
    <p:sldId id="77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Roboto Mono" panose="020B0604020202020204" charset="0"/>
      <p:regular r:id="rId17"/>
      <p:bold r:id="rId18"/>
      <p:italic r:id="rId19"/>
      <p:boldItalic r:id="rId20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22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11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1 -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12pm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See Piazza post for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11?</a:t>
            </a:r>
          </a:p>
          <a:p>
            <a:r>
              <a:rPr lang="en-US" dirty="0"/>
              <a:t>Big Theta</a:t>
            </a:r>
          </a:p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11?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600200" y="3829050"/>
            <a:ext cx="5829300" cy="971550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51435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114550" y="1428750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57950" y="1428750"/>
            <a:ext cx="514350" cy="2619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257925" y="1200150"/>
            <a:ext cx="914400" cy="228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600200" y="3829050"/>
            <a:ext cx="5829300" cy="971550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51435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1771650" y="1265093"/>
            <a:ext cx="622935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&gt;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[j]) {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j;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864" y="1369219"/>
            <a:ext cx="3886201" cy="32635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8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&gt; 0; j -=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2790</TotalTime>
  <Words>730</Words>
  <Application>Microsoft Office PowerPoint</Application>
  <PresentationFormat>On-screen Show (16:9)</PresentationFormat>
  <Paragraphs>98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Courier New</vt:lpstr>
      <vt:lpstr>Roboto Mono</vt:lpstr>
      <vt:lpstr>Calibri Light</vt:lpstr>
      <vt:lpstr>Arial</vt:lpstr>
      <vt:lpstr>Wingdings 2</vt:lpstr>
      <vt:lpstr>Office Theme</vt:lpstr>
      <vt:lpstr>CSE 12 – Basic Data Structures and Object-Oriented Design Lecture 11</vt:lpstr>
      <vt:lpstr>Announcements</vt:lpstr>
      <vt:lpstr>Topics</vt:lpstr>
      <vt:lpstr>Questions on Lecture 11?</vt:lpstr>
      <vt:lpstr>Count how many times each line executes, then say which Θ( ) statement(s) is(are) true.</vt:lpstr>
      <vt:lpstr>Count how many times each line executes, then say which Θ( ) statement(s) is(are) true.</vt:lpstr>
      <vt:lpstr>Selection Sort – what does it print out?</vt:lpstr>
      <vt:lpstr>Insertion Sort – what does it print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157</cp:revision>
  <dcterms:modified xsi:type="dcterms:W3CDTF">2020-10-26T02:24:06Z</dcterms:modified>
</cp:coreProperties>
</file>