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51" y="37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hard deadline tonight @ </a:t>
            </a:r>
            <a:r>
              <a:rPr lang="en-US" dirty="0" err="1"/>
              <a:t>11:59pm</a:t>
            </a:r>
            <a:r>
              <a:rPr lang="en-US" dirty="0"/>
              <a:t> with 5 point late penalty</a:t>
            </a:r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r>
              <a:rPr lang="en-US" dirty="0"/>
              <a:t>Exam 2 Review during discussion on Tuesday </a:t>
            </a:r>
          </a:p>
          <a:p>
            <a:pPr lvl="1"/>
            <a:r>
              <a:rPr lang="en-US" dirty="0" err="1"/>
              <a:t>9am</a:t>
            </a:r>
            <a:r>
              <a:rPr lang="en-US" dirty="0"/>
              <a:t> – </a:t>
            </a:r>
            <a:r>
              <a:rPr lang="en-US" dirty="0" err="1"/>
              <a:t>9:50am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 – </a:t>
            </a:r>
            <a:r>
              <a:rPr lang="en-US" dirty="0" err="1"/>
              <a:t>10:50am</a:t>
            </a:r>
            <a:endParaRPr lang="en-US" dirty="0"/>
          </a:p>
          <a:p>
            <a:r>
              <a:rPr lang="en-US" dirty="0"/>
              <a:t>Exam 2 – Released Tuesday @ </a:t>
            </a:r>
            <a:r>
              <a:rPr lang="en-US" dirty="0" err="1"/>
              <a:t>6pm</a:t>
            </a:r>
            <a:r>
              <a:rPr lang="en-US" dirty="0"/>
              <a:t>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60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</TotalTime>
  <Words>172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201</cp:revision>
  <dcterms:modified xsi:type="dcterms:W3CDTF">2020-11-20T05:36:57Z</dcterms:modified>
</cp:coreProperties>
</file>