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9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8" autoAdjust="0"/>
    <p:restoredTop sz="96036" autoAdjust="0"/>
  </p:normalViewPr>
  <p:slideViewPr>
    <p:cSldViewPr snapToGrid="0">
      <p:cViewPr varScale="1">
        <p:scale>
          <a:sx n="122" d="100"/>
          <a:sy n="122" d="100"/>
        </p:scale>
        <p:origin x="48" y="372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Quiz 17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Game/Movie Night Social tonight @ </a:t>
            </a:r>
            <a:r>
              <a:rPr lang="en-US" dirty="0" err="1"/>
              <a:t>7pm</a:t>
            </a:r>
            <a:endParaRPr lang="en-US" dirty="0"/>
          </a:p>
          <a:p>
            <a:r>
              <a:rPr lang="en-US" dirty="0"/>
              <a:t>Degree Planning EC due tonight @11:59pm</a:t>
            </a:r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Tuesday 11/24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Due Wednesday 11/25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More details coming next week on Piazza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  <a:p>
            <a:r>
              <a:rPr lang="en-US" dirty="0"/>
              <a:t>Questions on Lecture 17?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.67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17?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3014</TotalTime>
  <Words>197</Words>
  <Application>Microsoft Office PowerPoint</Application>
  <PresentationFormat>On-screen Show (16:9)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CSE 12 – Basic Data Structures and Object-Oriented Design Lecture 17</vt:lpstr>
      <vt:lpstr>Announcements</vt:lpstr>
      <vt:lpstr>Topics</vt:lpstr>
      <vt:lpstr>Hash Table – draw the pictures (Linear Probing)</vt:lpstr>
      <vt:lpstr>Questions on Lecture 17?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187</cp:revision>
  <dcterms:modified xsi:type="dcterms:W3CDTF">2020-11-12T03:54:16Z</dcterms:modified>
</cp:coreProperties>
</file>