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CSE12F20-Nov20-1</a:t>
            </a:r>
            <a:endParaRPr sz="8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85200" y="3341608"/>
            <a:ext cx="3580200" cy="903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interface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&lt;T&gt;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T next();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close();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76025" y="3341608"/>
            <a:ext cx="3841500" cy="903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interface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&lt;T&gt;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write(T input);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close();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2100" y="582063"/>
            <a:ext cx="7108200" cy="132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Definition: </a:t>
            </a:r>
            <a:r>
              <a:rPr lang="en-US" sz="1000" dirty="0"/>
              <a:t>A </a:t>
            </a:r>
            <a:r>
              <a:rPr lang="en-US" sz="1000" b="1" dirty="0"/>
              <a:t>stream</a:t>
            </a:r>
            <a:r>
              <a:rPr lang="en-US" sz="1000" dirty="0"/>
              <a:t> is a sequence of </a:t>
            </a:r>
            <a:r>
              <a:rPr lang="en-US" sz="1000" b="1" dirty="0"/>
              <a:t>data elements</a:t>
            </a:r>
            <a:r>
              <a:rPr lang="en-US" sz="1000" dirty="0"/>
              <a:t> made available over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 </a:t>
            </a:r>
            <a:r>
              <a:rPr lang="en-US" sz="1000" b="1" dirty="0"/>
              <a:t>input stream</a:t>
            </a:r>
            <a:r>
              <a:rPr lang="en-US" sz="1000" dirty="0"/>
              <a:t> is used to </a:t>
            </a:r>
            <a:r>
              <a:rPr lang="en-US" sz="1000" b="1" dirty="0"/>
              <a:t>read </a:t>
            </a:r>
            <a:r>
              <a:rPr lang="en-US" sz="1000" dirty="0"/>
              <a:t>data from a </a:t>
            </a:r>
            <a:r>
              <a:rPr lang="en-US" sz="1000" b="1" dirty="0"/>
              <a:t>source </a:t>
            </a:r>
            <a:r>
              <a:rPr lang="en-US" sz="1000" dirty="0"/>
              <a:t>(a file, memory, a network connection) and reads the information sequentially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 </a:t>
            </a:r>
            <a:r>
              <a:rPr lang="en-US" sz="1000" b="1" dirty="0"/>
              <a:t>output stream</a:t>
            </a:r>
            <a:r>
              <a:rPr lang="en-US" sz="1000" dirty="0"/>
              <a:t> is used to </a:t>
            </a:r>
            <a:r>
              <a:rPr lang="en-US" sz="1000" b="1" dirty="0"/>
              <a:t>send </a:t>
            </a:r>
            <a:r>
              <a:rPr lang="en-US" sz="1000" dirty="0"/>
              <a:t>information to an </a:t>
            </a:r>
            <a:r>
              <a:rPr lang="en-US" sz="1000" b="1" dirty="0"/>
              <a:t>external destination </a:t>
            </a:r>
            <a:r>
              <a:rPr lang="en-US" sz="1000" dirty="0"/>
              <a:t>and writing the information sequentially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7A79A1-B7E4-49F6-BE39-A6BD2AC7EAB8}"/>
              </a:ext>
            </a:extLst>
          </p:cNvPr>
          <p:cNvSpPr txBox="1"/>
          <p:nvPr/>
        </p:nvSpPr>
        <p:spPr>
          <a:xfrm>
            <a:off x="326200" y="1909343"/>
            <a:ext cx="26396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open a stream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while more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read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close the stream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8EA704-97B0-4FE7-99E4-045EEC24D7FC}"/>
              </a:ext>
            </a:extLst>
          </p:cNvPr>
          <p:cNvSpPr txBox="1"/>
          <p:nvPr/>
        </p:nvSpPr>
        <p:spPr>
          <a:xfrm>
            <a:off x="3259397" y="1909343"/>
            <a:ext cx="38873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open a stream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while more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write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close the stream</a:t>
            </a:r>
          </a:p>
        </p:txBody>
      </p:sp>
      <p:sp>
        <p:nvSpPr>
          <p:cNvPr id="111" name="Google Shape;104;p13">
            <a:extLst>
              <a:ext uri="{FF2B5EF4-FFF2-40B4-BE49-F238E27FC236}">
                <a16:creationId xmlns:a16="http://schemas.microsoft.com/office/drawing/2014/main" id="{EA97CC52-7696-4243-BCA7-CF2F4BEB426C}"/>
              </a:ext>
            </a:extLst>
          </p:cNvPr>
          <p:cNvSpPr txBox="1"/>
          <p:nvPr/>
        </p:nvSpPr>
        <p:spPr>
          <a:xfrm>
            <a:off x="195825" y="4465261"/>
            <a:ext cx="7421700" cy="53930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__________Stream&lt;E&gt; implements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public E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public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3</cp:revision>
  <dcterms:modified xsi:type="dcterms:W3CDTF">2020-11-25T18:19:06Z</dcterms:modified>
</cp:coreProperties>
</file>