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6" r:id="rId5"/>
    <p:sldId id="267" r:id="rId6"/>
    <p:sldId id="269" r:id="rId7"/>
    <p:sldId id="268" r:id="rId8"/>
    <p:sldId id="27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47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21 216 4144 0 0,'-20'5'20198'0'0,"23"-6"-21730"0"0,71-4 3809 0 0,65-10-1530 0 0,-46 3 226 0 0,282-45 98 0 0,-315 45-513 0 0,-1-3 1 0 0,89-33 0 0 0,-93 27-548 0 0,-28 12 63 0 0,32-16-1 0 0,-58 24-518 0 0,-15 4-3508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5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155 314 4608 0 0,'-3'1'90'0'0,"0"0"0"0"0,0 0 0 0 0,1 0 1 0 0,-1 0-1 0 0,0-1 0 0 0,-5 1 0 0 0,-7 2 1747 0 0,6 0-117 0 0,0 0 1 0 0,0 0-1 0 0,0 1 0 0 0,-13 7 1 0 0,18-8-1524 0 0,1-1 0 0 0,-1 1 0 0 0,1 0 0 0 0,0 0-1 0 0,0 0 1 0 0,0 1 0 0 0,0-1 0 0 0,0 1 0 0 0,1-1 0 0 0,0 1 0 0 0,0 0 0 0 0,-3 6 0 0 0,1 0 300 0 0,1-1 0 0 0,0 1 0 0 0,-2 11 0 0 0,5-19-432 0 0,-1 1 1 0 0,1-1-1 0 0,0 1 1 0 0,-1-1 0 0 0,1 1-1 0 0,0-1 1 0 0,1 1-1 0 0,-1-1 1 0 0,0 1-1 0 0,1-1 1 0 0,-1 1-1 0 0,1-1 1 0 0,0 0 0 0 0,0 1-1 0 0,0-1 1 0 0,0 0-1 0 0,0 0 1 0 0,2 3-1 0 0,-1-4-50 0 0,-1 0 0 0 0,1 0 0 0 0,-1 0-1 0 0,1 0 1 0 0,-1 0 0 0 0,1-1 0 0 0,0 1-1 0 0,-1-1 1 0 0,1 1 0 0 0,0-1 0 0 0,0 1-1 0 0,0-1 1 0 0,-1 0 0 0 0,1 0 0 0 0,0 0-1 0 0,0 0 1 0 0,0 0 0 0 0,-1 0 0 0 0,1-1-1 0 0,0 1 1 0 0,0-1 0 0 0,-1 1-1 0 0,1-1 1 0 0,0 1 0 0 0,2-2 0 0 0,4-2 115 0 0,1 0 1 0 0,-1-1-1 0 0,10-6 1 0 0,-5 1 12 0 0,-1 0 1 0 0,-1 0-1 0 0,1-1 1 0 0,-2-1-1 0 0,1 0 1 0 0,-2 0 0 0 0,9-15-1 0 0,1-4-90 0 0,27-64-1 0 0,-33 64 436 0 0,-2-1-1 0 0,-1 0 1 0 0,-1-1 0 0 0,7-51 0 0 0,-16 80-349 0 0,1 1 0 0 0,-1 1 0 0 0,0-1 0 0 0,1 0 0 0 0,-1 0 0 0 0,-1 1 0 0 0,1-1 0 0 0,-1-5 0 0 0,1 8-123 0 0,0 0-1 0 0,-1 0 0 0 0,1 0 0 0 0,0 0 0 0 0,-1-1 0 0 0,1 1 0 0 0,0 0 0 0 0,-1 0 1 0 0,1 0-1 0 0,-1 0 0 0 0,1 0 0 0 0,0 0 0 0 0,-1 0 0 0 0,1 0 0 0 0,0 0 0 0 0,-1 0 1 0 0,1 0-1 0 0,0 0 0 0 0,-1 0 0 0 0,1 1 0 0 0,0-1 0 0 0,-1 0 0 0 0,1 0 0 0 0,0 0 1 0 0,-1 0-1 0 0,1 1 0 0 0,0-1 0 0 0,-1 0 0 0 0,-9 7 172 0 0,6-3-172 0 0,1-1 0 0 0,0 1 0 0 0,-1 0-1 0 0,1 0 1 0 0,1 1 0 0 0,-1-1 0 0 0,0 1 0 0 0,1-1 0 0 0,0 1 0 0 0,-1 6 0 0 0,-3 8-143 0 0,-4 26 1 0 0,5-18-16 0 0,0-3 207 0 0,2 1 0 0 0,0 0 0 0 0,1 0 0 0 0,2 0-1 0 0,3 34 1 0 0,-2-53-83 0 0,0 0 1 0 0,0 0-1 0 0,1 0 0 0 0,0 0 1 0 0,0 0-1 0 0,0 0 0 0 0,1-1 0 0 0,6 11 1 0 0,-8-14-224 0 0,1 0 1 0 0,-1 0-1 0 0,1 0 1 0 0,0 0-1 0 0,-1 0 1 0 0,1 0-1 0 0,0-1 0 0 0,0 1 1 0 0,0-1-1 0 0,0 1 1 0 0,0-1-1 0 0,1 0 1 0 0,-1 0-1 0 0,0 0 1 0 0,1 0-1 0 0,-1 0 1 0 0,0 0-1 0 0,1-1 1 0 0,-1 1-1 0 0,1-1 1 0 0,-1 0-1 0 0,1 0 1 0 0,4 0-1 0 0,1 0-1529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5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1 218 7832 0 0,'0'0'11015'0'0,"11"-7"-9092"0"0,-5 1-1208 0 0,-1 0 1 0 0,0-1-1 0 0,0 1 0 0 0,7-13 0 0 0,9-12 458 0 0,-14 22-894 0 0,-5 5-209 0 0,0 1-1 0 0,1-1 1 0 0,-1 1 0 0 0,1 0-1 0 0,0 0 1 0 0,0 1-1 0 0,0-1 1 0 0,0 0 0 0 0,0 1-1 0 0,1 0 1 0 0,-1 0 0 0 0,6-2-1 0 0,-8 4-64 0 0,-1 0 0 0 0,1 0 0 0 0,0 0 0 0 0,0 1 0 0 0,-1-1 0 0 0,1 0 1 0 0,0 1-1 0 0,-1-1 0 0 0,1 1 0 0 0,0-1 0 0 0,-1 1 0 0 0,1-1 0 0 0,-1 1 0 0 0,1 0 0 0 0,-1-1 0 0 0,1 1 0 0 0,0 0-11 0 0,1 2 1 0 0,1 1 0 0 0,-1 0 0 0 0,0 0 0 0 0,0 0 0 0 0,0 0 0 0 0,0 0-1 0 0,-1 0 1 0 0,0 1 0 0 0,0-1 0 0 0,1 5 0 0 0,-1-3 112 0 0,0-1-1 0 0,1 1 1 0 0,-1-1 0 0 0,1 0-1 0 0,4 7 1 0 0,-6-11 60 0 0,1-2-440 0 0,0 0 248 0 0,0 0 1 0 0,0 0-1 0 0,0 0 0 0 0,0 0 0 0 0,0 0 1 0 0,0 0-1 0 0,1 1 0 0 0,-1-1 1 0 0,2 0-1 0 0,6-5 212 0 0,2-5 22 0 0,14-19 0 0 0,7-8-326 0 0,-23 29 89 0 0,1 0 0 0 0,0 0 1 0 0,15-9-1 0 0,-23 17 147 0 0,-1 2-113 0 0,1-1 1 0 0,-1 0-1 0 0,0 1 1 0 0,1-1 0 0 0,-1 1-1 0 0,0 0 1 0 0,0-1-1 0 0,1 1 1 0 0,-1 0-1 0 0,0 0 1 0 0,0-1-1 0 0,0 1 1 0 0,0 0-1 0 0,0 0 1 0 0,0 0 0 0 0,0 1-1 0 0,0-1 1 0 0,-1 0-1 0 0,1 0 1 0 0,0 0-1 0 0,-1 1 1 0 0,2 0-1 0 0,0 4-7 0 0,0-1 0 0 0,0 0 0 0 0,0 0 0 0 0,0 6 0 0 0,3 27 20 0 0,-5-31-14 0 0,0 1 1 0 0,1-1 0 0 0,0 0-1 0 0,1 1 1 0 0,-1-1 0 0 0,1 0-1 0 0,4 7 1 0 0,-6-13-14 0 0,0 0 0 0 0,1 0 0 0 0,-1 0 0 0 0,1 0 0 0 0,0 0 0 0 0,-1 0 0 0 0,1-1 0 0 0,0 1 0 0 0,-1 0 0 0 0,1 0 0 0 0,0-1 0 0 0,0 1 0 0 0,0-1 0 0 0,-1 1 0 0 0,1 0 0 0 0,0-1 0 0 0,0 0 0 0 0,0 1 0 0 0,0-1 0 0 0,0 1 0 0 0,0-1 0 0 0,0 0 0 0 0,0 0 0 0 0,0 0 0 0 0,0 0 0 0 0,0 0 0 0 0,2 0 0 0 0,0 0-36 0 0,0-1-1 0 0,0 0 1 0 0,-1 0 0 0 0,1 0-1 0 0,0 0 1 0 0,-1 0 0 0 0,4-3-1 0 0,-1 1-17 0 0,12-6-149 0 0,-2-2 1 0 0,0 1-1 0 0,19-18 1 0 0,-8 6 93 0 0,-21 18 103 0 0,0 0-1 0 0,0-1 0 0 0,0 1 1 0 0,-1-1-1 0 0,0 0 0 0 0,0-1 1 0 0,0 1-1 0 0,0-1 0 0 0,-1 0 1 0 0,0 1-1 0 0,4-12 0 0 0,-5 13 21 0 0,-1 1-27 0 0,0 1-1 0 0,-1-1 1 0 0,1 0 0 0 0,0 0-1 0 0,-1 1 1 0 0,0-1-1 0 0,1 0 1 0 0,-1-3-1 0 0,-1 5 51 0 0,1 0-1 0 0,0 0 1 0 0,-1 0-1 0 0,1 0 1 0 0,-1 1-1 0 0,1-1 1 0 0,-1 0-1 0 0,1 0 1 0 0,-1 0-1 0 0,0 0 1 0 0,0 0-1 0 0,1 1 0 0 0,-1-1 1 0 0,0 0-1 0 0,0 1 1 0 0,0-1-1 0 0,0 1 1 0 0,1-1-1 0 0,-1 1 1 0 0,0-1-1 0 0,0 1 1 0 0,0-1-1 0 0,0 1 1 0 0,0 0-1 0 0,-2-1 1 0 0,0 1 11 0 0,1 0 0 0 0,0 0 0 0 0,-1 0 1 0 0,1 0-1 0 0,-1 0 0 0 0,1 0 0 0 0,-1 0 1 0 0,1 1-1 0 0,-1 0 0 0 0,1-1 0 0 0,0 1 1 0 0,-1 0-1 0 0,1 0 0 0 0,0 0 0 0 0,0 0 1 0 0,-4 3-1 0 0,1-1 8 0 0,0 1 1 0 0,1-1-1 0 0,-1 1 0 0 0,1 0 1 0 0,0 0-1 0 0,-4 6 0 0 0,4-3-19 0 0,-1 1 0 0 0,1 0 0 0 0,1 0 0 0 0,0 1 0 0 0,0-1-1 0 0,0 1 1 0 0,1-1 0 0 0,0 1 0 0 0,1 0 0 0 0,0 0 0 0 0,0-1 0 0 0,1 1 0 0 0,0 0 0 0 0,1 0-1 0 0,0 0 1 0 0,0 0 0 0 0,4 10 0 0 0,-3-14-63 0 0,0 0 0 0 0,0-1 0 0 0,0 1 0 0 0,1-1 0 0 0,0 1 0 0 0,0-1 0 0 0,0 0 0 0 0,0 0 0 0 0,0-1 0 0 0,1 1 0 0 0,0-1 0 0 0,0 0 0 0 0,0 0 0 0 0,5 3 0 0 0,4 2-794 0 0,0-1-1 0 0,0 0 1 0 0,24 7-1 0 0,-13-6-7978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6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15432 0 0,'0'0'1399'0'0,"1"0"-1153"0"0,11 3 458 0 0,1 0 1 0 0,-1-1 0 0 0,23 0-1 0 0,14 3 706 0 0,-29-2-1469 0 0,-1 0-1 0 0,31 0 1 0 0,-11-8-5931 0 0,-24 1-515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7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337 21 15664 0 0,'-5'-12'1695'0'0,"3"9"-1620"0"0,0 2 30 0 0,0 1-1 0 0,0-1 1 0 0,1 0-1 0 0,-1 0 1 0 0,0 1 0 0 0,0-1-1 0 0,0 1 1 0 0,1 0-1 0 0,-1 0 1 0 0,0-1-1 0 0,0 1 1 0 0,0 0 0 0 0,0 1-1 0 0,0-1 1 0 0,0 0-1 0 0,0 0 1 0 0,1 1 0 0 0,-1-1-1 0 0,0 1 1 0 0,0 0-1 0 0,0-1 1 0 0,-1 2-1 0 0,-20 11 89 0 0,1 1 0 0 0,1 0-1 0 0,0 2 1 0 0,1 1 0 0 0,0 0-1 0 0,2 1 1 0 0,0 1 0 0 0,1 1-1 0 0,1 0 1 0 0,1 2 0 0 0,-24 42-1 0 0,33-51-76 0 0,0 1 0 0 0,1 0-1 0 0,0 0 1 0 0,-4 23 0 0 0,7-28-44 0 0,1 0-1 0 0,0 0 1 0 0,1-1 0 0 0,0 1 0 0 0,0 0-1 0 0,1 0 1 0 0,0 0 0 0 0,0-1 0 0 0,4 12-1 0 0,-5-19-37 0 0,0 0-1 0 0,1 0 0 0 0,-1 0 0 0 0,1 0 1 0 0,-1 0-1 0 0,1 0 0 0 0,-1 0 1 0 0,1 0-1 0 0,0 0 0 0 0,-1 0 1 0 0,1 0-1 0 0,0 0 0 0 0,0 0 0 0 0,0 0 1 0 0,0-1-1 0 0,0 1 0 0 0,0 0 1 0 0,0 0-1 0 0,0-1 0 0 0,0 1 1 0 0,0-1-1 0 0,0 1 0 0 0,0-1 0 0 0,0 0 1 0 0,1 1-1 0 0,-1-1 0 0 0,0 0 1 0 0,0 0-1 0 0,0 0 0 0 0,0 0 0 0 0,1 0 1 0 0,-1 0-1 0 0,0 0 0 0 0,0 0 1 0 0,0 0-1 0 0,1-1 0 0 0,-1 1 1 0 0,2-1-1 0 0,2-1 76 0 0,-1 0-1 0 0,1 0 1 0 0,-1-1 0 0 0,1 1-1 0 0,-1-1 1 0 0,0 0 0 0 0,7-7-1 0 0,4-5 108 0 0,-1-1-1 0 0,-1-1 1 0 0,16-25-1 0 0,29-58 495 0 0,-48 80-530 0 0,-9 19-176 0 0,47-94 161 0 0,-41 79-154 0 0,-1-1 0 0 0,0 1 0 0 0,-1-1 0 0 0,3-18 0 0 0,-8 0 64 0 0,0 35 307 0 0,-3 0 444 0 0,2 0-832 0 0,0-1 0 0 0,0 1 0 0 0,0 0 0 0 0,0 0 0 0 0,0 0 0 0 0,0 0 0 0 0,0 0 0 0 0,0 1 0 0 0,0-1 0 0 0,0 0 0 0 0,0 0 0 0 0,0 1 0 0 0,0-1 0 0 0,0 0 0 0 0,0 1 0 0 0,0-1 0 0 0,1 1 0 0 0,-1 0 0 0 0,-2 0 0 0 0,3 0-154 0 0,-2 0 180 0 0,0 0-1 0 0,0 1 0 0 0,0-1 0 0 0,0 0 0 0 0,0 1 0 0 0,0 0 1 0 0,1-1-1 0 0,-1 1 0 0 0,1 0 0 0 0,-1 0 0 0 0,-1 4 0 0 0,2-4 51 0 0,-7 259 99 0 0,0-19-262 0 0,7-218 91 0 0,1-1 0 0 0,2 1 0 0 0,0-1 1 0 0,1 0-1 0 0,11 39 0 0 0,-13-60 3 0 0,-1-1-1 0 0,1 1 1 0 0,-1-1 0 0 0,1 1-1 0 0,-1-1 1 0 0,1 1 0 0 0,0-1-1 0 0,0 1 1 0 0,0-1 0 0 0,0 0-1 0 0,0 1 1 0 0,0-1-1 0 0,0 0 1 0 0,0 0 0 0 0,1 0-1 0 0,-1 0 1 0 0,0 0 0 0 0,1 0-1 0 0,-1 0 1 0 0,1 0 0 0 0,-1 0-1 0 0,1-1 1 0 0,-1 1 0 0 0,1-1-1 0 0,-1 1 1 0 0,1-1 0 0 0,-1 0-1 0 0,3 1 1 0 0,-1-2 1 0 0,-1 1 0 0 0,1-1 0 0 0,0 1 0 0 0,0-1 0 0 0,-1 0 0 0 0,1 0 0 0 0,-1 0 0 0 0,1-1 0 0 0,-1 1 0 0 0,1-1 0 0 0,-1 1 0 0 0,0-1 0 0 0,0 0 0 0 0,1 0 0 0 0,-1 0 0 0 0,1-2 0 0 0,109-130 419 0 0,-94 108-359 0 0,-1-1 1 0 0,-1 0-1 0 0,18-45 1 0 0,-25 50 4 0 0,33-77-1627 0 0,-30 81-1085 0 0,-7 11 1123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7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25 14280 0 0,'0'-1'276'0'0,"0"0"0"0"0,0-1 1 0 0,0 1-1 0 0,0 0 1 0 0,0-1-1 0 0,0 1 1 0 0,0 0-1 0 0,1-1 0 0 0,-1 1 1 0 0,1 0-1 0 0,-1 0 1 0 0,1-1-1 0 0,-1 1 1 0 0,5-6 5340 0 0,-20 17-4223 0 0,7 2-1246 0 0,1 1 0 0 0,-1 0 0 0 0,2 0 0 0 0,-8 20 0 0 0,13-30-146 0 0,-5 17-9 0 0,0 0 0 0 0,1 1 0 0 0,1-1 0 0 0,1 1 0 0 0,0 0 0 0 0,2 0-1 0 0,1 0 1 0 0,4 39 0 0 0,-3-53 27 0 0,0-1-1 0 0,0 1 1 0 0,1-1 0 0 0,0 0-1 0 0,0 0 1 0 0,0 0-1 0 0,1 0 1 0 0,7 11 0 0 0,-9-16-13 0 0,0 1 0 0 0,0 0 0 0 0,0-1 0 0 0,0 1 0 0 0,1-1 0 0 0,-1 0 0 0 0,0 0 0 0 0,1 1 0 0 0,-1-1 0 0 0,1 0 0 0 0,0 0 0 0 0,-1 0 0 0 0,1 0 0 0 0,0-1 0 0 0,0 1 0 0 0,-1 0 0 0 0,1-1 0 0 0,0 1 0 0 0,0-1 0 0 0,0 0 0 0 0,0 1 0 0 0,0-1 0 0 0,0 0 0 0 0,-1 0 0 0 0,1 0 0 0 0,0-1 0 0 0,0 1 0 0 0,0 0 0 0 0,0-1 0 0 0,0 1 0 0 0,0-1 0 0 0,-1 0 0 0 0,4-1 0 0 0,4-3 80 0 0,-1 0 0 0 0,0 0 0 0 0,0-1 1 0 0,-1-1-1 0 0,0 1 0 0 0,0-1 0 0 0,0 0 0 0 0,-1 0 1 0 0,6-10-1 0 0,7-11 121 0 0,17-39 0 0 0,-30 56-202 0 0,10-22 169 0 0,14-47-1 0 0,-11 26 576 0 0,-19 54-740 0 0,0 0 1 0 0,0 0-1 0 0,0 0 1 0 0,0 0-1 0 0,0 1 0 0 0,1-1 1 0 0,-1 0-1 0 0,0 0 0 0 0,0 0 1 0 0,0 0-1 0 0,0 0 0 0 0,0 0 1 0 0,0 0-1 0 0,0 0 0 0 0,0 0 1 0 0,0 0-1 0 0,0 0 0 0 0,0 0 1 0 0,0 0-1 0 0,0 0 0 0 0,0 0 1 0 0,0 0-1 0 0,0 0 0 0 0,0 0 1 0 0,0 0-1 0 0,0 0 0 0 0,0 0 1 0 0,1 0-1 0 0,-1 0 0 0 0,0 0 1 0 0,0 0-1 0 0,0 0 1 0 0,0 0-1 0 0,0 0 0 0 0,0 0 1 0 0,0 0-1 0 0,0 0 0 0 0,0 0 1 0 0,0 0-1 0 0,0 0 0 0 0,0-1 1 0 0,0 12 58 0 0,-2 14-109 0 0,-3 23 42 0 0,-12 59-300 0 0,4-33-380 0 0,11-35-1663 0 0,2-33 530 0 0,1 1 1 0 0,0 0-1 0 0,2 8 0 0 0,4 4-6190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7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14 138 13904 0 0,'-12'4'637'0'0,"12"-3"-589"0"0,-1 0 0 0 0,1 0 0 0 0,0-1 0 0 0,0 1 0 0 0,0 0 0 0 0,0 0 1 0 0,0 0-1 0 0,0 0 0 0 0,0 0 0 0 0,0 0 0 0 0,0 0 0 0 0,1-1 0 0 0,-1 1 0 0 0,0 0 0 0 0,1 0 0 0 0,0 1 1 0 0,-1 0 8 0 0,0-1-3 0 0,0 0 0 0 0,1 1 1 0 0,-1-1-1 0 0,0 0 0 0 0,1 0 1 0 0,-1 0-1 0 0,1 0 1 0 0,-1 0-1 0 0,1 0 0 0 0,-1 0 1 0 0,1 0-1 0 0,0 0 1 0 0,-1 0-1 0 0,1 0 0 0 0,0 0 1 0 0,0 0-1 0 0,0-1 1 0 0,0 1-1 0 0,0 0 0 0 0,-1-1 1 0 0,1 1-1 0 0,2 0 0 0 0,0 0 75 0 0,-1 0-1 0 0,0-1 0 0 0,0 1 0 0 0,1-1 0 0 0,-1 0 0 0 0,0 0 0 0 0,0 0 1 0 0,1 0-1 0 0,-1 0 0 0 0,0-1 0 0 0,3 0 0 0 0,2-1 99 0 0,1 0-1 0 0,-1 0 1 0 0,0-1-1 0 0,0 0 1 0 0,-1-1 0 0 0,9-5-1 0 0,2-2 132 0 0,-1-2-1 0 0,19-19 1 0 0,-29 26-272 0 0,0 0-1 0 0,-1-1 1 0 0,0 0-1 0 0,0 1 1 0 0,-1-2-1 0 0,0 1 1 0 0,0 0-1 0 0,4-14 1 0 0,-8 21-69 0 0,1-1 1 0 0,-1 0-1 0 0,0 0 1 0 0,1 0-1 0 0,-1 0 1 0 0,0 0-1 0 0,0 0 1 0 0,0 0-1 0 0,0 0 1 0 0,0 0-1 0 0,0 0 0 0 0,0 1 1 0 0,0-1-1 0 0,0 0 1 0 0,0 0-1 0 0,0 0 1 0 0,-1 0-1 0 0,1 0 1 0 0,0 0-1 0 0,-1 0 1 0 0,1 0-1 0 0,-2-1 1 0 0,2 2 18 0 0,-1-1 1 0 0,0 0-1 0 0,0 1 0 0 0,0-1 1 0 0,0 1-1 0 0,0 0 0 0 0,1-1 1 0 0,-1 1-1 0 0,0 0 1 0 0,0-1-1 0 0,0 1 0 0 0,0 0 1 0 0,0 0-1 0 0,0 0 1 0 0,0 0-1 0 0,0 0 0 0 0,-2 0 1 0 0,-2 1 86 0 0,0 0 1 0 0,1 0 0 0 0,-1 0 0 0 0,0 1-1 0 0,1-1 1 0 0,-1 1 0 0 0,-7 4-1 0 0,-2 3 45 0 0,0 1 0 0 0,0 0 0 0 0,1 1 0 0 0,1 1 0 0 0,0 0 0 0 0,0 0 0 0 0,1 1 0 0 0,-16 26 0 0 0,23-33-151 0 0,1 1 0 0 0,0-1 0 0 0,1 1 0 0 0,-1 0 0 0 0,1 0 0 0 0,0 0-1 0 0,1 0 1 0 0,-1 11 0 0 0,2-17-23 0 0,0 0 0 0 0,0 0 0 0 0,0 0 0 0 0,1 0 0 0 0,-1 0 0 0 0,1 0-1 0 0,-1 0 1 0 0,0 0 0 0 0,1 0 0 0 0,0 0 0 0 0,-1-1 0 0 0,1 1 0 0 0,-1 0 0 0 0,1 0 0 0 0,0-1-1 0 0,0 1 1 0 0,-1 0 0 0 0,1-1 0 0 0,0 1 0 0 0,0 0 0 0 0,0-1 0 0 0,0 0 0 0 0,0 1-1 0 0,0-1 1 0 0,0 1 0 0 0,0-1 0 0 0,0 0 0 0 0,0 0 0 0 0,0 1 0 0 0,0-1 0 0 0,0 0 0 0 0,0 0-1 0 0,0 0 1 0 0,1 0 0 0 0,5 0-74 0 0,0 0-1 0 0,0-1 1 0 0,13-1-1 0 0,-2-3-1338 0 0,1 0 0 0 0,-2-1-1 0 0,24-11 1 0 0,-15 5-5719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8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0 13824 0 0,'-8'2'674'0'0,"-5"1"-111"0"0,-2 1-339 0 0,-21 7 0 0 0,25-6 1606 0 0,1 1 1 0 0,-15 9-1 0 0,12-6-247 0 0,12-9-1514 0 0,1 1 0 0 0,-1-1 0 0 0,1 1 0 0 0,-1 0 0 0 0,1-1 0 0 0,-1 1 0 0 0,1 0 0 0 0,0-1 0 0 0,-1 1 0 0 0,1 0-1 0 0,0-1 1 0 0,0 1 0 0 0,-1 0 0 0 0,1 0 0 0 0,0-1 0 0 0,0 1 0 0 0,0 0 0 0 0,0 0 0 0 0,0-1 0 0 0,0 1 0 0 0,0 0 0 0 0,0 0 0 0 0,0-1 0 0 0,1 1-1 0 0,-1 0 1 0 0,0 0 0 0 0,0-1 0 0 0,1 1 0 0 0,-1 0 0 0 0,0-1 0 0 0,1 1 0 0 0,-1 0 0 0 0,1 0 0 0 0,1 1 2 0 0,-1 1 0 0 0,0-1 0 0 0,1 0 0 0 0,-1 0 1 0 0,1 0-1 0 0,0 0 0 0 0,-1-1 0 0 0,5 4 0 0 0,7 1-70 0 0,-1-1-1 0 0,1 0 0 0 0,0-1 1 0 0,22 4-1 0 0,-24-6 209 0 0,0 0 0 0 0,-1 1 0 0 0,0 0 0 0 0,1 0 0 0 0,-1 1 0 0 0,0 1 0 0 0,-1 0 0 0 0,13 7 0 0 0,-20-10-204 0 0,0 0 0 0 0,0 0 0 0 0,-1 0 0 0 0,1-1 0 0 0,0 1 0 0 0,-1 1 0 0 0,1-1 0 0 0,-1 0-1 0 0,1 0 1 0 0,-1 1 0 0 0,0-1 0 0 0,0 0 0 0 0,0 1 0 0 0,-1-1 0 0 0,1 1 0 0 0,0 0 0 0 0,-1-1 0 0 0,0 1 0 0 0,1-1 0 0 0,-1 1 0 0 0,0 0 0 0 0,-1-1 0 0 0,1 1 0 0 0,0-1 0 0 0,-1 1 0 0 0,1 0 0 0 0,-1-1 0 0 0,0 1 0 0 0,0-1 0 0 0,0 0 0 0 0,-1 3-1 0 0,-4 5-2 0 0,1 0-1 0 0,-1 0 0 0 0,-1-1 0 0 0,0 0 0 0 0,-15 15 0 0 0,10-12-33 0 0,0-1 0 0 0,-1-1 0 0 0,0 0 0 0 0,-24 13 0 0 0,28-18-44 0 0,-2 0 0 0 0,1 0 0 0 0,0-1 0 0 0,-1 0 0 0 0,0-1 0 0 0,0-1 0 0 0,-18 3 0 0 0,27-5-156 0 0,0 1-1 0 0,0-1 1 0 0,0 0-1 0 0,0 0 1 0 0,0-1-1 0 0,0 1 0 0 0,0 0 1 0 0,0-1-1 0 0,0 1 1 0 0,1-1-1 0 0,-1 1 1 0 0,0-1-1 0 0,0 0 1 0 0,-3-2-1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8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 13824 0 0,'0'0'1061'0'0,"13"8"3639"0"0,-10-4-4236 0 0,-1 1 1 0 0,0 0-1 0 0,0 0 1 0 0,0-1-1 0 0,-1 1 1 0 0,0 1-1 0 0,0-1 1 0 0,0 0-1 0 0,0 0 0 0 0,-1 6 1 0 0,1-1 40 0 0,10 194-168 0 0,1 9 128 0 0,-6-147 738 0 0,-4-22-4994 0 0,-2-39 2257 0 0</inkml:trace>
  <inkml:trace contextRef="#ctx0" brushRef="#br0" timeOffset="0.99">1 368 20959 0 0,'0'0'1899'0'0,"6"0"-1526"0"0,26-6 838 0 0,51-16 1 0 0,-50 12-731 0 0,76-17-331 0 0,-77 20-2995 0 0,-16 3-1809 0 0,5 0-3428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8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68 351 19351 0 0,'-8'13'424'0'0,"-1"5"88"0"0,0-3 24 0 0,1 5 8 0 0,3 2-440 0 0,-2-1-104 0 0,2-2 0 0 0,0 1 0 0 0,-1-2 0 0 0,4-6 0 0 0,-2-4 0 0 0,4-1 0 0 0,0 1-1208 0 0,4-23-3319 0 0</inkml:trace>
  <inkml:trace contextRef="#ctx0" brushRef="#br0" timeOffset="1">130 1 21191 0 0,'0'0'2208'0'0,"3"5"-2088"0"0,0 0-120 0 0,2 2 0 0 0,3-1-704 0 0,4 1-160 0 0,-1 1-32 0 0,1-4-4831 0 0,1 5-977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9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1 14832 0 0,'-90'76'2257'0'0,"72"-60"-653"0"0,10-8-783 0 0,1 1 1 0 0,0-1-1 0 0,0 1 1 0 0,-6 11-1 0 0,9-13-335 0 0,1-3-110 0 0,0 1 1 0 0,1 0-1 0 0,-1 1 0 0 0,1-1 1 0 0,0 0-1 0 0,-2 10 0 0 0,4-12-256 0 0,-1 0 0 0 0,1 0 0 0 0,0 1 0 0 0,-1-1-1 0 0,1 0 1 0 0,1 0 0 0 0,-1 0 0 0 0,0 0 0 0 0,1 0 0 0 0,0 0-1 0 0,-1 0 1 0 0,1 0 0 0 0,2 4 0 0 0,3-2-103 0 0,-3-5 30 0 0,0 1-1 0 0,1-1 1 0 0,-1 1-1 0 0,0-1 1 0 0,0 0-1 0 0,1-1 1 0 0,-1 1 0 0 0,0 0-1 0 0,0-1 1 0 0,1 0-1 0 0,-1 0 1 0 0,0 0-1 0 0,0 0 1 0 0,0 0-1 0 0,0 0 1 0 0,0-1-1 0 0,0 0 1 0 0,-1 1-1 0 0,1-1 1 0 0,0 0 0 0 0,2-3-1 0 0,4-3 159 0 0,0-1 0 0 0,0-1 0 0 0,-1 0-1 0 0,8-10 1 0 0,9-22-1378 0 0,-14 24-7819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48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343 129 5528 0 0,'0'0'497'0'0,"3"-17"4552"0"0,-2 9-3561 0 0,0-1-1 0 0,0 0 0 0 0,-1 1 0 0 0,0-10 1 0 0,-1 3-665 0 0,1 13-716 0 0,0 0-1 0 0,0 0 0 0 0,0 0 1 0 0,0 0-1 0 0,0 0 1 0 0,-1 0-1 0 0,1 0 1 0 0,-1 0-1 0 0,1 1 1 0 0,-1-1-1 0 0,0 0 1 0 0,0 0-1 0 0,1 1 0 0 0,-1-1 1 0 0,-1 0-1 0 0,1 1 1 0 0,0-1-1 0 0,0 1 1 0 0,0-1-1 0 0,-4-1 1 0 0,4 2-14 0 0,-1 0 0 0 0,0 0 0 0 0,0 1 1 0 0,1-1-1 0 0,-1 0 0 0 0,0 1 0 0 0,0 0 0 0 0,0-1 1 0 0,0 1-1 0 0,0 0 0 0 0,0 0 0 0 0,0 0 1 0 0,1 0-1 0 0,-1 1 0 0 0,0-1 0 0 0,0 0 0 0 0,0 1 1 0 0,0-1-1 0 0,0 1 0 0 0,-3 1 0 0 0,-6 4 30 0 0,-1 0 0 0 0,1 1-1 0 0,0 0 1 0 0,0 1 0 0 0,1 0 0 0 0,-15 16-1 0 0,0 2 303 0 0,-25 35-1 0 0,36-41-237 0 0,0 0 0 0 0,1 1-1 0 0,1 0 1 0 0,1 2 0 0 0,1-1-1 0 0,1 1 1 0 0,1 0 0 0 0,-8 40-1 0 0,10-34 33 0 0,3-12-22 0 0,-3 29 0 0 0,5-40-185 0 0,1 1 0 0 0,1-1 0 0 0,-1 0 0 0 0,1 0 0 0 0,0 0 0 0 0,1 1 0 0 0,-1-1 0 0 0,4 8 0 0 0,-4-12 20 0 0,0-1 0 0 0,-1 1-1 0 0,1-1 1 0 0,0 0-1 0 0,0 1 1 0 0,0-1-1 0 0,0 0 1 0 0,0 1-1 0 0,1-1 1 0 0,-1 0-1 0 0,0 0 1 0 0,0 0 0 0 0,1 0-1 0 0,-1 0 1 0 0,1 0-1 0 0,-1-1 1 0 0,1 1-1 0 0,1 0 1 0 0,0 0-11 0 0,0 0 0 0 0,0 0-1 0 0,0-1 1 0 0,1 0 0 0 0,-1 0 0 0 0,0 0 0 0 0,0 0 0 0 0,7-1 0 0 0,2-2-185 0 0,0 0 0 0 0,0-1 0 0 0,19-9 0 0 0,-29 12 114 0 0,30-10-2797 0 0,-11 5-3666 0 0,-19 6 5568 0 0,12-3-6580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9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0 352 5064 0 0,'0'0'389'0'0,"0"0"-250"0"0,0-2 549 0 0,0 1 0 0 0,0 0 0 0 0,1 0 0 0 0,-1-1 0 0 0,0 1 1 0 0,1 0-1 0 0,-1 0 0 0 0,1 0 0 0 0,-1-1 0 0 0,1 1 0 0 0,0 0 0 0 0,-1 0 1 0 0,1 0-1 0 0,0 0 0 0 0,0 0 0 0 0,1-1 0 0 0,4-6 3865 0 0,2-8-1993 0 0,-2 2-1164 0 0,0 1 1 0 0,17-25-1 0 0,-23 38-1364 0 0,0-1 0 0 0,0 1 0 0 0,1 0 0 0 0,-1-1-1 0 0,0 1 1 0 0,1-1 0 0 0,-1 1 0 0 0,0 0 0 0 0,1-1-1 0 0,-1 1 1 0 0,0-1 0 0 0,1 1 0 0 0,-1 0 0 0 0,1 0-1 0 0,-1-1 1 0 0,1 1 0 0 0,-1 0 0 0 0,1 0 0 0 0,7 9 306 0 0,-5 0-415 0 0,1-1 0 0 0,-1 1 0 0 0,0 0 0 0 0,3 17 0 0 0,-4-14 17 0 0,1-1 1 0 0,7 17-1 0 0,-7-19 234 0 0,0-2-150 0 0,0 0 0 0 0,0 0 1 0 0,0-1-1 0 0,1 0 0 0 0,7 11 0 0 0,-10-17-25 0 0,0 1 0 0 0,0 0 0 0 0,0 0 0 0 0,0 0 1 0 0,0 0-1 0 0,0-1 0 0 0,0 1 0 0 0,0-1 0 0 0,0 1 1 0 0,0 0-1 0 0,1-1 0 0 0,-1 0 0 0 0,0 1 0 0 0,0-1 1 0 0,0 0-1 0 0,3 1 0 0 0,-3-1 12 0 0,1-1 0 0 0,-1 1 0 0 0,1 0 0 0 0,0-1 0 0 0,-1 1 0 0 0,1-1 0 0 0,-1 0 0 0 0,1 1 0 0 0,-1-1 0 0 0,0 0 0 0 0,1 0 0 0 0,-1 0 0 0 0,0 0 0 0 0,1 0 0 0 0,-1 0 0 0 0,1-2 0 0 0,10-10-164 0 0,-1-1-1 0 0,14-22 0 0 0,2-2-1339 0 0,-1 2-253 0 0,41-49-4871 0 0,-41 56 5568 0 0,-2 3-202 0 0,34-30-1 0 0,-47 47 1389 0 0,0-1-1 0 0,0-1 0 0 0,14-18 1 0 0,-19 10 7221 0 0,-17 20-6090 0 0,9 1-1143 0 0,-1-1 1 0 0,1 0-1 0 0,0 0 1 0 0,-1 1-1 0 0,1-1 0 0 0,0 1 1 0 0,0 0-1 0 0,0-1 1 0 0,1 1-1 0 0,-1 0 0 0 0,0 0 1 0 0,1 1-1 0 0,-1-1 1 0 0,1 0-1 0 0,-1 0 0 0 0,1 1 1 0 0,-1 2-1 0 0,1-2 30 0 0,-1 1 0 0 0,1 0-1 0 0,0 0 1 0 0,0 0 0 0 0,0-1-1 0 0,0 1 1 0 0,1 0-1 0 0,-1 0 1 0 0,1 0 0 0 0,1 7-1 0 0,0-8-111 0 0,0-1 0 0 0,0 0 0 0 0,0 0-1 0 0,0 0 1 0 0,0 0 0 0 0,1 0 0 0 0,-1 0-1 0 0,1 0 1 0 0,-1 0 0 0 0,1 0 0 0 0,0-1-1 0 0,0 1 1 0 0,-1-1 0 0 0,1 1 0 0 0,0-1-1 0 0,0 0 1 0 0,1 0 0 0 0,1 1 0 0 0,8 4 151 0 0,24 7 0 0 0,-30-11-23 0 0,-1 0-92 0 0,7 2 382 0 0,21 10 0 0 0,-31-13-433 0 0,0-1 0 0 0,-1 1 0 0 0,1 0 0 0 0,-1 0 0 0 0,1 0 0 0 0,-1 0 0 0 0,1 0-1 0 0,-1 0 1 0 0,0 0 0 0 0,1 1 0 0 0,-1-1 0 0 0,0 0 0 0 0,0 1 0 0 0,0-1 0 0 0,0 1 0 0 0,0-1 0 0 0,0 1-1 0 0,-1 0 1 0 0,1-1 0 0 0,0 1 0 0 0,0 3 0 0 0,-1-3-28 0 0,-1 1 0 0 0,1-1 0 0 0,-1 1 0 0 0,0-1 0 0 0,0 0 0 0 0,0 1 0 0 0,0-1 0 0 0,0 0 0 0 0,0 0 0 0 0,0 1 0 0 0,-1-1 0 0 0,1 0 0 0 0,-4 2 0 0 0,-25 25 0 0 0,26-25 0 0 0,-6 4-653 0 0,0 0 0 0 0,-1-1 0 0 0,-15 8 0 0 0,-36 14-6337 0 0,61-28 6794 0 0,-17 7-9237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1:02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 3224 0 0,'-55'17'2335'0'0,"29"-10"1633"0"0,-28 12 1 0 0,45-14-3107 0 0,0 0 785 0 0,4-3 2851 0 0,16 3-3520 0 0,-9-4-927 0 0,-1 0-1 0 0,1 0 1 0 0,-1 0-1 0 0,1-1 1 0 0,-1 1-1 0 0,1 0 1 0 0,-1-1-1 0 0,1 0 1 0 0,2 1-1 0 0,64 5 580 0 0,277 19 1033 0 0,-218-19-1405 0 0,50 0 196 0 0,274-5-231 0 0,-206 5-20 0 0,-51-1-130 0 0,66 1 237 0 0,94 1 233 0 0,568 1 305 0 0,471-9 468 0 0,-1291 0-1215 0 0,1148-5 1258 0 0,-967 2-1093 0 0,143 3-92 0 0,-71-2 7 0 0,-320 2-221 0 0,41-8 0 0 0,-74 8 62 0 0,-1 1-1 0 0,1 0 0 0 0,-1-1 1 0 0,1 1-1 0 0,0-1 0 0 0,-1 0 1 0 0,1 0-1 0 0,2-1 0 0 0,0-4-2145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1:08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0 427 2760 0 0,'0'0'14507'0'0,"7"-3"-12687"0"0,86-49 852 0 0,-51 30-2386 0 0,2 1-1 0 0,0 3 1 0 0,51-14 0 0 0,-5 1-209 0 0,-11 5-63 0 0,-35 12-15 0 0,55-25 0 0 0,-79 30 28 0 0,16-7 83 0 0,-34 15-104 0 0,0 0 0 0 0,-1 0 0 0 0,1-1-1 0 0,0 1 1 0 0,-1 0 0 0 0,1-1 0 0 0,-1 0 0 0 0,1 1 0 0 0,-1-1 0 0 0,1 0 0 0 0,-1 1 0 0 0,0-1 0 0 0,0 0 0 0 0,1-2 0 0 0,-2 2 11 0 0,0 1 1 0 0,0 0 0 0 0,-1 0-1 0 0,1 0 1 0 0,0 0 0 0 0,0 0-1 0 0,-1 0 1 0 0,1 0 0 0 0,-1 0-1 0 0,1-1 1 0 0,-1 1 0 0 0,1 0-1 0 0,-1 1 1 0 0,0-1-1 0 0,1 0 1 0 0,-1 0 0 0 0,0 0-1 0 0,0 0 1 0 0,0 0 0 0 0,1 1-1 0 0,-1-1 1 0 0,0 0 0 0 0,0 1-1 0 0,0-1 1 0 0,-2 0 0 0 0,-27-14 265 0 0,-14-3-121 0 0,34 13-117 0 0,-1 1-1 0 0,1 0 0 0 0,-1 0 1 0 0,-22-4-1 0 0,16 3 258 0 0,13 1-118 0 0,11 3-102 0 0,21-1 6 0 0,54-8 0 0 0,-53 5-48 0 0,65-3 392 0 0,-85 8-429 0 0,-1-1-1 0 0,0 1 0 0 0,0 1 0 0 0,0 0 1 0 0,0 0-1 0 0,9 2 0 0 0,-8 0-2 0 0,-5 2 0 0 0,-4-3 56 0 0,0 0-1 0 0,0 0 0 0 0,0 0 1 0 0,0 0-1 0 0,0 0 0 0 0,-1 0 1 0 0,1 0-1 0 0,-1 0 1 0 0,1-1-1 0 0,-1 1 0 0 0,0 0 1 0 0,0 0-1 0 0,-1 2 0 0 0,-17 26 975 0 0,13-22-1229 0 0,-4 6 44 0 0,-2 0 0 0 0,-17 16 0 0 0,-6 8-906 0 0,16-12-5435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1:09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9648 0 0,'5'12'7836'0'0,"3"-17"-3919"0"0,-1-2-4609 0 0,71-82 4589 0 0,-78 89-3891 0 0,0 0 0 0 0,0-1 1 0 0,0 1-1 0 0,0 0 0 0 0,1 0 0 0 0,-1 0 0 0 0,0 0 0 0 0,0 0 1 0 0,0-1-1 0 0,0 1 0 0 0,0 0 0 0 0,1 0 0 0 0,-1 0 1 0 0,0 0-1 0 0,0 0 0 0 0,0 0 0 0 0,0 0 0 0 0,1 0 1 0 0,-1 0-1 0 0,0 0 0 0 0,0-1 0 0 0,0 1 0 0 0,1 0 1 0 0,-1 0-1 0 0,0 0 0 0 0,0 0 0 0 0,0 0 0 0 0,1 0 1 0 0,-1 1-1 0 0,0-1 0 0 0,0 0 0 0 0,0 0 0 0 0,0 0 1 0 0,1 0-1 0 0,3 7 86 0 0,-1 19-84 0 0,-2-18 4 0 0,-1-3-12 0 0,1-1-1 0 0,0 1 0 0 0,0-1 0 0 0,1 1 1 0 0,-1-1-1 0 0,1 0 0 0 0,0 0 0 0 0,0 0 1 0 0,0 0-1 0 0,5 6 0 0 0,-5-8 14 0 0,-1 0 0 0 0,1-1 0 0 0,0 1 0 0 0,-1-1 0 0 0,1 0 0 0 0,0 0 0 0 0,0 1 0 0 0,0-1 0 0 0,0 0 0 0 0,0-1 0 0 0,0 1 0 0 0,0 0 0 0 0,0 0 0 0 0,1-1 0 0 0,-1 0 0 0 0,0 1 0 0 0,0-1 0 0 0,0 0 0 0 0,1 0 0 0 0,-1 0 0 0 0,0 0 0 0 0,0-1 0 0 0,5 0 0 0 0,1-1 144 0 0,0-1 1 0 0,0 0-1 0 0,0-1 0 0 0,13-8 0 0 0,13-5 84 0 0,-26 13-257 0 0,0 0 0 0 0,0 0 1 0 0,0-1-1 0 0,-1 0 0 0 0,0-1 0 0 0,0 0 1 0 0,0 0-1 0 0,-1 0 0 0 0,10-12 0 0 0,9-19-8457 0 0,-17 25 870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1:10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16815 0 0,'0'0'1688'0'0,"5"-4"-1528"0"0,2-2 208 0 0,0 0 0 0 0,0 1 0 0 0,1 0 0 0 0,-1 0 0 0 0,1 1 0 0 0,0 0 0 0 0,0 0 0 0 0,1 1-1 0 0,-1 0 1 0 0,1 0 0 0 0,-1 1 0 0 0,1 0 0 0 0,11-1 0 0 0,-18 3-355 0 0,-1 0-1 0 0,1 0 1 0 0,-1 1-1 0 0,1-1 1 0 0,-1 0 0 0 0,1 0-1 0 0,0 1 1 0 0,-1-1 0 0 0,0 1-1 0 0,1-1 1 0 0,-1 1 0 0 0,1 0-1 0 0,-1-1 1 0 0,0 1-1 0 0,1 0 1 0 0,-1 0 0 0 0,0 0-1 0 0,0 0 1 0 0,0 0 0 0 0,1 2-1 0 0,0-1-7 0 0,-1 0-1 0 0,0 0 1 0 0,0 0-1 0 0,0 0 1 0 0,0 1-1 0 0,0-1 0 0 0,-1 0 1 0 0,1 1-1 0 0,-1-1 1 0 0,1 1-1 0 0,-1 3 1 0 0,0 6-2 0 0,-1-1 1 0 0,0 1 0 0 0,-1-1-1 0 0,-4 14 1 0 0,5-22 12 0 0,-12 51 16 0 0,-32 76 0 0 0,42-122-106 0 0,1-1 0 0 0,-1 1 0 0 0,1 0 0 0 0,1 0 0 0 0,-1-1 0 0 0,0 17 0 0 0,3-23 107 0 0,0 0 0 0 0,-1 0 0 0 0,1-1 0 0 0,0 1 0 0 0,0 0 0 0 0,-1-1 0 0 0,1 1 0 0 0,0 0 0 0 0,0-1 0 0 0,0 1 0 0 0,0-1 0 0 0,0 0 0 0 0,0 1 1 0 0,2 0-1 0 0,0-1-27 0 0,1 0 1 0 0,0 0 0 0 0,-1 0-1 0 0,1 0 1 0 0,-1-1 0 0 0,1 1 0 0 0,0-1-1 0 0,-1 0 1 0 0,1 0 0 0 0,4-3-1 0 0,7 0 15 0 0,20-7-44 0 0,-16 5-513 0 0,1 1 0 0 0,21-3 1 0 0,-18 6-7586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1:10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12152 0 0,'0'0'554'0'0,"6"-9"204"0"0,8-26 1963 0 0,-3 8 341 0 0,-11 25-2046 0 0,0 20-952 0 0,-6 60-64 0 0,1-34 23 0 0,2-34-19 0 0,2 0 1 0 0,-1 0-1 0 0,2 1 1 0 0,-1-1 0 0 0,1 0-1 0 0,1 1 1 0 0,0-1 0 0 0,2 11-1 0 0,1-14 7 0 0,-3-7 19 0 0,0 0-1 0 0,0 0 1 0 0,0 1 0 0 0,0-2-1 0 0,0 1 1 0 0,1 0-1 0 0,-1 0 1 0 0,0 0 0 0 0,0 0-1 0 0,0-1 1 0 0,0 1 0 0 0,0 0-1 0 0,0-1 1 0 0,0 1-1 0 0,0-1 1 0 0,0 1 0 0 0,1-2-1 0 0,3-2 117 0 0,0-1 0 0 0,-1 0 1 0 0,0-1-1 0 0,0 1 0 0 0,0-1 0 0 0,0 1 0 0 0,-1-1 0 0 0,4-9 0 0 0,1-2 26 0 0,5-7 48 0 0,-8 12-61 0 0,1 1 0 0 0,12-16 0 0 0,-10 11 8 0 0,-8 14-135 0 0,1 0 1 0 0,0 1-1 0 0,0-1 0 0 0,0 0 0 0 0,0 0 0 0 0,0 0 0 0 0,0 1 0 0 0,2-3 0 0 0,-3 4-30 0 0,0 0-1 0 0,0 0 0 0 0,0 0 0 0 0,0 0 1 0 0,1 0-1 0 0,-1 0 0 0 0,0 0 0 0 0,0 0 1 0 0,0 0-1 0 0,0 0 0 0 0,0 0 0 0 0,0 0 1 0 0,0 0-1 0 0,0 0 0 0 0,1 0 0 0 0,-1-1 1 0 0,0 1-1 0 0,0 0 0 0 0,0 0 0 0 0,0 0 1 0 0,0 0-1 0 0,0 0 0 0 0,0 0 0 0 0,1 0 1 0 0,-1 1-1 0 0,0-1 0 0 0,0 0 1 0 0,0 0-1 0 0,0 0 0 0 0,0 0 0 0 0,0 0 1 0 0,0 0-1 0 0,1 0 0 0 0,-1 0 0 0 0,0 0 1 0 0,0 0-1 0 0,0 0 0 0 0,0 0 0 0 0,0 0 1 0 0,0 0-1 0 0,0 0 0 0 0,0 1 0 0 0,0-1 1 0 0,0 0-1 0 0,0 0 0 0 0,0 0 0 0 0,0 0 1 0 0,1 0-1 0 0,-1 0 0 0 0,0 0 0 0 0,0 1 1 0 0,0-1-1 0 0,0 0 0 0 0,0 0 0 0 0,0 0 1 0 0,0 0-1 0 0,0 0 0 0 0,0 0 0 0 0,0 0 1 0 0,0 1-1 0 0,0-1 0 0 0,0 5 25 0 0,-5 56-29 0 0,3-46 2 0 0,0 0 0 0 0,1 1 0 0 0,3 25-1 0 0,0-22-14 0 0,1-1 0 0 0,0 0 0 0 0,8 21 0 0 0,-10-37 27 0 0,-1 0 0 0 0,1-1 0 0 0,0 1 0 0 0,0-1 0 0 0,-1 1 0 0 0,1-1 0 0 0,0 0 0 0 0,0 1 0 0 0,0-1 0 0 0,1 0 0 0 0,-1 1 0 0 0,0-1 0 0 0,0 0 0 0 0,1 0 0 0 0,-1 0 0 0 0,0 0 1 0 0,1-1-1 0 0,-1 1 0 0 0,1 0 0 0 0,-1 0 0 0 0,1-1 0 0 0,0 1 0 0 0,2 0 0 0 0,-2-1 16 0 0,1 0 1 0 0,-1 0 0 0 0,1 0 0 0 0,-1-1 0 0 0,1 1 0 0 0,-1-1 0 0 0,1 1 0 0 0,-1-1 0 0 0,0 0 0 0 0,1 0-1 0 0,-1 0 1 0 0,0 0 0 0 0,0 0 0 0 0,0 0 0 0 0,3-3 0 0 0,8-6 264 0 0,1-1 0 0 0,-2 0 0 0 0,0-1 0 0 0,0-1 0 0 0,15-21 0 0 0,-4-1-2340 0 0,-1-3-3787 0 0,-16 25-1976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1:11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0 184 9216 0 0,'0'0'706'0'0,"9"-1"-238"0"0,-4 0 72 0 0,-1 0-1 0 0,1-1 1 0 0,-1 0-1 0 0,0 0 1 0 0,1 0-1 0 0,-1 0 1 0 0,0 0-1 0 0,0-1 0 0 0,-1 0 1 0 0,1 0-1 0 0,6-6 1 0 0,2-3 692 0 0,18-27 1 0 0,-23 30-1365 0 0,21-33 846 0 0,-26 38-588 0 0,0 0-1 0 0,0 0 1 0 0,0 0-1 0 0,-1-1 1 0 0,0 1-1 0 0,0 0 1 0 0,0-1-1 0 0,0 1 1 0 0,0-6-1 0 0,-1 9-165 0 0,-6 7 180 0 0,1 1 0 0 0,0-1 0 0 0,0 1-1 0 0,0 0 1 0 0,1 0 0 0 0,0 0 0 0 0,1 1 0 0 0,0-1 0 0 0,0 1-1 0 0,0 0 1 0 0,1 0 0 0 0,0 0 0 0 0,1 0 0 0 0,0 0 0 0 0,0 0-1 0 0,0 12 1 0 0,1-18-101 0 0,0-1-1 0 0,0 1 0 0 0,0 0 1 0 0,1 0-1 0 0,-1 0 0 0 0,0 0 0 0 0,1-1 1 0 0,-1 1-1 0 0,1 0 0 0 0,0 0 1 0 0,-1-1-1 0 0,1 1 0 0 0,0 0 1 0 0,0-1-1 0 0,0 1 0 0 0,0-1 1 0 0,0 1-1 0 0,0-1 0 0 0,1 0 1 0 0,-1 1-1 0 0,0-1 0 0 0,1 0 1 0 0,-1 0-1 0 0,1 0 0 0 0,-1 0 0 0 0,1 0 1 0 0,0 0-1 0 0,-1-1 0 0 0,1 1 1 0 0,0 0-1 0 0,0-1 0 0 0,-1 1 1 0 0,1-1-1 0 0,0 0 0 0 0,0 0 1 0 0,0 1-1 0 0,2-1 0 0 0,6 0 30 0 0,-1-1-1 0 0,1 1 1 0 0,-1-2-1 0 0,0 1 1 0 0,1-1 0 0 0,-1 0-1 0 0,0-1 1 0 0,15-7-1 0 0,-11 5-79 0 0,-1-2 0 0 0,1 0 0 0 0,-1 0 0 0 0,-1-1 0 0 0,0 0 0 0 0,0-1 0 0 0,0 0 0 0 0,-1-1 0 0 0,0 0 0 0 0,-1-1 0 0 0,14-21 0 0 0,-22 32 9 0 0,-1-1 0 0 0,1 0 0 0 0,0 0-1 0 0,-1 0 1 0 0,1 0 0 0 0,-1 0 0 0 0,0 0-1 0 0,1-1 1 0 0,-1 1 0 0 0,0 0 0 0 0,1 0-1 0 0,-1 0 1 0 0,0 0 0 0 0,0 0 0 0 0,0 0-1 0 0,0-2 1 0 0,0 2 6 0 0,-1 1 0 0 0,1-1 0 0 0,0 1 0 0 0,0-1 0 0 0,-1 1 0 0 0,1-1 0 0 0,0 1 0 0 0,-1-1-1 0 0,1 1 1 0 0,-1 0 0 0 0,1-1 0 0 0,0 1 0 0 0,-1-1 0 0 0,1 1 0 0 0,-1 0 0 0 0,1-1 0 0 0,-1 1 0 0 0,1 0 0 0 0,-1 0-1 0 0,1-1 1 0 0,-1 1 0 0 0,-1 0 0 0 0,0-1 6 0 0,0 1 0 0 0,0 0-1 0 0,0 0 1 0 0,-1 0 0 0 0,1 0 0 0 0,0 0-1 0 0,0 0 1 0 0,0 1 0 0 0,-1-1 0 0 0,1 1-1 0 0,0 0 1 0 0,0-1 0 0 0,0 1 0 0 0,0 0-1 0 0,-3 2 1 0 0,-5 3-9 0 0,1 2 0 0 0,-1-1 0 0 0,1 1 0 0 0,1 0 0 0 0,-11 12 0 0 0,14-13 0 0 0,0-1 0 0 0,1 1 0 0 0,0 0 0 0 0,0 0 0 0 0,0 0 0 0 0,1 1 0 0 0,0-1 0 0 0,-4 14 0 0 0,7-18 8 0 0,-1 1-1 0 0,0-1 1 0 0,1 1 0 0 0,0-1-1 0 0,-1 1 1 0 0,2 0 0 0 0,-1-1-1 0 0,0 1 1 0 0,1-1-1 0 0,-1 1 1 0 0,1-1 0 0 0,0 1-1 0 0,0-1 1 0 0,0 0 0 0 0,1 1-1 0 0,-1-1 1 0 0,1 0-1 0 0,0 0 1 0 0,0 0 0 0 0,0 0-1 0 0,0 0 1 0 0,1 0-1 0 0,-1-1 1 0 0,1 1 0 0 0,-1-1-1 0 0,1 0 1 0 0,0 0 0 0 0,3 3-1 0 0,-1-3-181 0 0,0 1 1 0 0,0-1-1 0 0,1 0 0 0 0,-1 0 0 0 0,0-1 1 0 0,1 0-1 0 0,-1 0 0 0 0,1 0 0 0 0,-1 0 1 0 0,1-1-1 0 0,-1 0 0 0 0,1 0 0 0 0,-1 0 1 0 0,1-1-1 0 0,0 0 0 0 0,-1 0 0 0 0,9-3 1 0 0,8-5-8024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1:11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10592 0 0,'-6'10'1133'0'0,"0"-1"-294"0"0,1 0 1 0 0,-1 0-1 0 0,1 1 1 0 0,1-1-1 0 0,0 1 1 0 0,0 0-1 0 0,-3 19 1 0 0,-7 16 274 0 0,6-25-1040 0 0,-7 30 0 0 0,13-44 121 0 0,1 1-1 0 0,0 0 1 0 0,0-1 0 0 0,1 1-1 0 0,0 0 1 0 0,0-1 0 0 0,0 1 0 0 0,3 13-1 0 0,-3-19-193 0 0,1-1-1 0 0,-1 1 1 0 0,0 0 0 0 0,0 0-1 0 0,0 0 1 0 0,1 0-1 0 0,-1 0 1 0 0,1 0-1 0 0,-1-1 1 0 0,0 1 0 0 0,1 0-1 0 0,-1 0 1 0 0,1 0-1 0 0,0-1 1 0 0,-1 1-1 0 0,1 0 1 0 0,0-1-1 0 0,-1 1 1 0 0,1-1 0 0 0,0 1-1 0 0,0-1 1 0 0,-1 1-1 0 0,1-1 1 0 0,0 1-1 0 0,0-1 1 0 0,0 0-1 0 0,0 1 1 0 0,0-1 0 0 0,0 0-1 0 0,1 0 1 0 0,2 0-2 0 0,0-1 1 0 0,0 1 0 0 0,-1-1-1 0 0,1 0 1 0 0,0 0 0 0 0,5-3-1 0 0,17-5 2 0 0,-26 9 14 0 0,1 0 0 0 0,-1 0 0 0 0,1 0 0 0 0,-1-1 0 0 0,0 1 0 0 0,1 0 0 0 0,-1 0 0 0 0,1 0 0 0 0,-1 0 0 0 0,0 0 0 0 0,1 0 0 0 0,-1 0 0 0 0,1 0 0 0 0,-1 0 0 0 0,0 0 0 0 0,1 0 0 0 0,-1 0-1 0 0,1 0 1 0 0,-1 0 0 0 0,0 1 0 0 0,1-1 0 0 0,-1 0 0 0 0,1 0 0 0 0,-1 0 0 0 0,0 1 0 0 0,1-1 0 0 0,-1 0 0 0 0,0 0 0 0 0,1 1 0 0 0,-1-1 0 0 0,0 0 0 0 0,1 1 0 0 0,-1 6 376 0 0,0-7-345 0 0,-1 4 67 0 0,0 0-1 0 0,0 0 1 0 0,0 0-1 0 0,-1 0 1 0 0,0 0-1 0 0,0-1 1 0 0,0 1-1 0 0,0-1 1 0 0,-5 6-1 0 0,-2 6-120 0 0,-10 17 385 0 0,11-19 5 0 0,0-1 0 0 0,1 2-1 0 0,-6 17 1 0 0,12-14-542 0 0,3-14-2456 0 0,7-5-5575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1:12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 19351 0 0,'-35'10'2139'0'0,"17"-3"-2038"0"0,16-7 149 0 0,1 1 0 0 0,0-1-1 0 0,-1 1 1 0 0,1 0 0 0 0,0 0-1 0 0,-1 0 1 0 0,1 0 0 0 0,0 0-1 0 0,0 0 1 0 0,0 0 0 0 0,-2 2 0 0 0,3-3-179 0 0,0 1 0 0 0,-1-1 1 0 0,1 0-1 0 0,0 1 0 0 0,-1-1 1 0 0,1 1-1 0 0,0-1 1 0 0,0 1-1 0 0,0-1 0 0 0,0 1 1 0 0,-1-1-1 0 0,1 1 1 0 0,0-1-1 0 0,0 1 0 0 0,0-1 1 0 0,0 1-1 0 0,0-1 1 0 0,0 1-1 0 0,0-1 0 0 0,0 1 1 0 0,0-1-1 0 0,1 1 1 0 0,-1-1-1 0 0,0 1 0 0 0,0-1 1 0 0,0 0-1 0 0,0 1 0 0 0,1-1 1 0 0,-1 1-1 0 0,0-1 1 0 0,1 1-1 0 0,-1-1 0 0 0,0 0 1 0 0,1 1-1 0 0,-1-1 1 0 0,0 0-1 0 0,1 1 0 0 0,-1-1 1 0 0,1 1-1 0 0,2 1-42 0 0,8 6 19 0 0,1 0-1 0 0,19 9 1 0 0,-25-14-48 0 0,5 2 0 0 0,21 13 0 0 0,-29-16 0 0 0,0 0 0 0 0,-1 0 0 0 0,1 0 0 0 0,-1 0 0 0 0,0 0 0 0 0,0 1 0 0 0,0-1 0 0 0,0 1 0 0 0,0 0 0 0 0,0-1 0 0 0,0 1 0 0 0,1 5 0 0 0,-2-6 0 0 0,-1 0 0 0 0,0 0 0 0 0,0-1 0 0 0,0 1 0 0 0,0 0 0 0 0,0-1 0 0 0,0 1 0 0 0,0 0 0 0 0,-1-1 0 0 0,1 1 0 0 0,0 0 0 0 0,-1-1 0 0 0,0 3 0 0 0,-12 21 0 0 0,9-18 0 0 0,-4 7-374 0 0,-1-1 0 0 0,0-1 0 0 0,-1 0 0 0 0,0 0 0 0 0,-1-1 0 0 0,-1 0 0 0 0,0-1 0 0 0,0 0 0 0 0,-1-1 0 0 0,0 0 0 0 0,0-1 0 0 0,-1-1 0 0 0,0 0 0 0 0,-18 6 0 0 0,-3-3-1672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1:24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 2304 0 0,'0'0'14435'0'0,"2"7"-11519"0"0,-2 10-2135 0 0,0-1 1 0 0,-1 0-1 0 0,0 0 0 0 0,-6 25 0 0 0,5-29-464 0 0,-19 91 1150 0 0,-8 55-711 0 0,26-135-727 0 0,-6 90-29 0 0,8-93-110 0 0,-2-9-1475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49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75 13824 0 0,'0'0'674'0'0,"6"-14"152"0"0,-3 7-407 0 0,-1 0 0 0 0,0 0 0 0 0,-1-1 1 0 0,0 1-1 0 0,1-14 810 0 0,-13 18 576 0 0,5 3-1489 0 0,0 1 1 0 0,0-1-1 0 0,-1 2 0 0 0,1-1 1 0 0,0 1-1 0 0,0 0 1 0 0,-8 4-1 0 0,-10 3 565 0 0,21-8-752 0 0,-1 1 1 0 0,1 0-1 0 0,0-1 1 0 0,0 1-1 0 0,0 0 1 0 0,1 1-1 0 0,-1-1 1 0 0,1 1-1 0 0,-1-1 1 0 0,1 1-1 0 0,0 0 1 0 0,-3 4-1 0 0,-3 5 79 0 0,-10 21 0 0 0,16-30-179 0 0,0 3 47 0 0,-2 1 71 0 0,0 1 1 0 0,1 0-1 0 0,-3 10 0 0 0,5-16-116 0 0,0 0-1 0 0,1 0 1 0 0,0-1 0 0 0,0 1 0 0 0,-1 0 0 0 0,1 0 0 0 0,0 0 0 0 0,0 0 0 0 0,1 0 0 0 0,-1 0-1 0 0,0 0 1 0 0,1 0 0 0 0,-1 0 0 0 0,1 0 0 0 0,0 0 0 0 0,-1 0 0 0 0,1-1 0 0 0,0 1 0 0 0,2 2 0 0 0,-2-3-26 0 0,-1-1 1 0 0,1 1 0 0 0,-1-1 0 0 0,1 1 0 0 0,0-1-1 0 0,-1 1 1 0 0,1-1 0 0 0,0 0 0 0 0,0 1 0 0 0,-1-1 0 0 0,1 0-1 0 0,0 0 1 0 0,0 0 0 0 0,-1 1 0 0 0,1-1 0 0 0,0 0-1 0 0,0 0 1 0 0,0 0 0 0 0,-1 0 0 0 0,1-1 0 0 0,0 1 0 0 0,0 0-1 0 0,-1 0 1 0 0,1 0 0 0 0,0 0 0 0 0,0-1 0 0 0,-1 1-1 0 0,1 0 1 0 0,0-1 0 0 0,-1 1 0 0 0,2-2 0 0 0,22-15 108 0 0,-22 14-116 0 0,36-29-394 0 0,54-61 0 0 0,-72 71-3138 0 0,-15 16 1772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1:24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88 9672 0 0,'-13'-1'1048'0'0,"9"0"-780"0"0,1 1 1 0 0,-1 0-1 0 0,1 1 1 0 0,0-1 0 0 0,-1 0-1 0 0,1 1 1 0 0,-1 0-1 0 0,1 0 1 0 0,0 0 0 0 0,0 0-1 0 0,-1 1 1 0 0,1-1-1 0 0,0 1 1 0 0,0-1 0 0 0,0 1-1 0 0,1 0 1 0 0,-1 0-1 0 0,0 1 1 0 0,-4 4 0 0 0,-3 4 1542 0 0,0 1 1 0 0,-17 25 0 0 0,-81 140 43 0 0,176-262 114 0 0,-33 34-1850 0 0,1 2 0 0 0,67-70-1 0 0,-97 114-69 0 0,-1 0 1 0 0,1 0-1 0 0,0 1 0 0 0,0 0 1 0 0,1 0-1 0 0,-1 0 0 0 0,1 1 0 0 0,14-5 1 0 0,-18 7-50 0 0,0 0 1 0 0,0 0-1 0 0,0 1 1 0 0,0-1-1 0 0,0 1 1 0 0,1 0-1 0 0,-1 0 1 0 0,0 0-1 0 0,0 0 1 0 0,0 1-1 0 0,0-1 1 0 0,0 1-1 0 0,1 0 1 0 0,-1 0-1 0 0,0 0 1 0 0,-1 0 0 0 0,1 0-1 0 0,0 1 1 0 0,0-1-1 0 0,0 1 1 0 0,-1 0-1 0 0,1 0 1 0 0,3 3-1 0 0,6 10-42 0 0,0 0-1 0 0,0 1 0 0 0,-1 0 1 0 0,-1 1-1 0 0,13 31 0 0 0,-11-23 415 0 0,-7-17-421 0 0,-1 1 0 0 0,2-1-1 0 0,-1 0 1 0 0,8 8 0 0 0,5 0-6959 0 0,-1-6-1169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1:34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13 1840 0 0,'-3'-2'2064'0'0,"-12"-5"8576"0"0,13 6-10354 0 0,2 0-142 0 0,-1 1-1 0 0,1 0 1 0 0,0 0 0 0 0,-1 0-1 0 0,1-1 1 0 0,-1 1-1 0 0,1 0 1 0 0,0 0 0 0 0,-1 0-1 0 0,1 0 1 0 0,-1 0-1 0 0,1 0 1 0 0,-1 0 0 0 0,1 0-1 0 0,0 0 1 0 0,-1 0-1 0 0,1 0 1 0 0,-1 0 0 0 0,1 0-1 0 0,0 0 1 0 0,-1 0-1 0 0,1 0 1 0 0,-1 0 0 0 0,1 1-1 0 0,0-1 1 0 0,-1 0 0 0 0,1 0-1 0 0,-1 0 1 0 0,1 1-1 0 0,0-1 1 0 0,-1 0 0 0 0,1 1-1 0 0,0-1 1 0 0,0 0-1 0 0,-1 0 1 0 0,1 1 0 0 0,0-1-1 0 0,0 1 1 0 0,-1-1-1 0 0,0 1-81 0 0,0 1-1 0 0,1-1 0 0 0,-1 0 1 0 0,0 0-1 0 0,0 0 0 0 0,1 1 0 0 0,-1-1 1 0 0,1 0-1 0 0,-1 1 0 0 0,1 1 1 0 0,0-2 192 0 0,3 17 1006 0 0,16-2-650 0 0,0-7-341 0 0,-16-8-221 0 0,19 7 122 0 0,1-1 1 0 0,-1-2-1 0 0,25 4 0 0 0,17 3-182 0 0,-56-11 12 0 0,1 0 0 0 0,16 1 0 0 0,-2-1 0 0 0,28 1 230 0 0,60-4-1 0 0,-19-1 218 0 0,57-2 469 0 0,-91 1-954 0 0,270-24 262 0 0,-157 13-244 0 0,-63 7 16 0 0,-26 4 127 0 0,116 8 0 0 0,-60 11-119 0 0,20 0 98 0 0,-16-3-38 0 0,25 5-133 0 0,-98-8 58 0 0,58 9 135 0 0,-6 2 56 0 0,174 20 98 0 0,-10-10-57 0 0,-152-19-93 0 0,75 5 173 0 0,-124-11-162 0 0,195-2 346 0 0,-73-12-267 0 0,44-3-124 0 0,-68-3 10 0 0,203 11 0 0 0,-17 21-104 0 0,14 13 261 0 0,144 5 238 0 0,-486-35-382 0 0,129 0 121 0 0,280-16 454 0 0,-437 16-651 0 0,176 2 375 0 0,-131 4-239 0 0,-15 0-274 0 0,-39-6 93 0 0,0 1 41 0 0,1-1-1 0 0,-1 1 0 0 0,0-1 0 0 0,1 1 1 0 0,-1 0-1 0 0,0 0 0 0 0,1 1 0 0 0,2 1 1 0 0,-5-3-35 0 0,-11-12-1298 0 0,-8-9-2558 0 0,12 14 2431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8:56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14 829 14368 0 0,'-5'7'1534'0'0,"-2"5"6981"0"0,7-30-7518 0 0,-1 12-767 0 0,1-1 0 0 0,0 1 1 0 0,1-11-1 0 0,87-355 2410 0 0,-45 237-2216 0 0,-19 62-180 0 0,33-89-237 0 0,-55 157-17 0 0,0 0-1 0 0,0 0 1 0 0,0 0 0 0 0,1 1 0 0 0,0-1 0 0 0,6-6-1 0 0,-8 10 12 0 0,0 0 0 0 0,0 0-1 0 0,0 0 1 0 0,0 0-1 0 0,0 0 1 0 0,0 0 0 0 0,0 0-1 0 0,1 1 1 0 0,-1-1-1 0 0,0 0 1 0 0,1 1 0 0 0,1-1-1 0 0,-2 1 0 0 0,0-1 0 0 0,0 1 0 0 0,0 1 0 0 0,0-1 0 0 0,0 0-1 0 0,-1 0 1 0 0,1 0 0 0 0,0 0 0 0 0,0 0 0 0 0,0 1 0 0 0,-1-1 0 0 0,1 0 0 0 0,0 1-1 0 0,0-1 1 0 0,-1 1 0 0 0,1-1 0 0 0,0 1 0 0 0,0-1 0 0 0,-1 1 0 0 0,1-1-1 0 0,-1 1 1 0 0,1 0 0 0 0,0 0 0 0 0,4 6-3 0 0,0 0 0 0 0,0 0-1 0 0,-1 1 1 0 0,0-1 0 0 0,5 15 0 0 0,11 43-30 0 0,-7-19 21 0 0,72 233 12 0 0,-50-171 0 0 0,-13-43 0 0 0,30 66 0 0 0,-29-70 3 0 0,27 89-22 0 0,-33-73-1817 0 0,-17-76 1658 0 0,0-1-1 0 0,0 0 1 0 0,0 0 0 0 0,1 1-1 0 0,-1-1 1 0 0,0 0 0 0 0,0 0-1 0 0,0 0 1 0 0,0 1 0 0 0,-1-1-1 0 0,1 0 1 0 0,0 0 0 0 0,0 1-1 0 0,0-1 1 0 0,0 0 0 0 0,0 0-1 0 0,0 0 1 0 0,0 1 0 0 0,-6 1-4816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8:56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21191 0 0,'0'0'1606'0'0,"3"5"-904"0"0,0-3-688 0 0,-1 0 0 0 0,1 0 1 0 0,0 0-1 0 0,0-1 0 0 0,0 1 0 0 0,1-1 0 0 0,-1 0 0 0 0,6 1 0 0 0,27 6 850 0 0,63-1 1748 0 0,-14-2-4576 0 0,-62-3-4225 0 0,2-2-1968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8:57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22 10336 0 0,'0'0'934'0'0,"9"-12"1032"0"0,-8 12-1721 0 0,-1-1 0 0 0,0 0 0 0 0,1 1 0 0 0,-1-1 1 0 0,1 0-1 0 0,-1 1 0 0 0,1-1 0 0 0,-1 0 1 0 0,1 1-1 0 0,-1-1 0 0 0,1 1 0 0 0,0-1 0 0 0,-1 1 1 0 0,1 0-1 0 0,1-1 0 0 0,-2 1-114 0 0,0 0-1 0 0,0 0 1 0 0,0 1-1 0 0,1-1 1 0 0,-1 0 0 0 0,0 1-1 0 0,0-1 1 0 0,0 0-1 0 0,0 0 1 0 0,0 1-1 0 0,1-1 1 0 0,-1 0 0 0 0,0 1-1 0 0,0-1 1 0 0,0 0-1 0 0,0 1 1 0 0,0-1-1 0 0,0 0 1 0 0,0 0 0 0 0,0 1-1 0 0,0-1 1 0 0,0 0-1 0 0,0 1 1 0 0,-1-1-1 0 0,-5 30 1321 0 0,6-29-1536 0 0,-28 92 212 0 0,-40 91 0 0 0,-4 8-619 0 0,21-23 879 0 0,41-127 140 0 0,2-1 0 0 0,-4 49 0 0 0,11-88-488 0 0,1 1 0 0 0,0 0 1 0 0,0 0-1 0 0,1 0 0 0 0,-1 0 0 0 0,0-1 0 0 0,1 1 0 0 0,0 0 0 0 0,-1 0 0 0 0,1-1 0 0 0,0 1 0 0 0,1 0 0 0 0,-1-1 1 0 0,0 1-1 0 0,1-1 0 0 0,-1 0 0 0 0,3 3 0 0 0,-2-3 34 0 0,0-1 0 0 0,0 1 1 0 0,-1-1-1 0 0,1 1 0 0 0,1-1 0 0 0,-1 0 0 0 0,0 0 1 0 0,0 0-1 0 0,0 0 0 0 0,1 0 0 0 0,-1 0 1 0 0,0-1-1 0 0,1 1 0 0 0,-1-1 0 0 0,1 0 0 0 0,-1 0 1 0 0,0 0-1 0 0,1 0 0 0 0,-1 0 0 0 0,3 0 1 0 0,10-3 51 0 0,0 0 0 0 0,0-1 1 0 0,-1-1-1 0 0,0 0 0 0 0,25-13 1 0 0,63-43 488 0 0,-56 28-2311 0 0,0-2 0 0 0,62-63-1 0 0,-85 75-186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8:57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41 278 10592 0 0,'-4'37'2507'0'0,"0"47"1"0"0,0-2 2928 0 0,-3-29-4770 0 0,6-49-646 0 0,-15 85 791 0 0,13-73-1269 0 0,2 0 0 0 0,1 0-1 0 0,1 25 1 0 0,2-29-4624 0 0</inkml:trace>
  <inkml:trace contextRef="#ctx0" brushRef="#br0" timeOffset="1">69 11 9216 0 0,'-8'-10'9663'0'0,"14"18"-9767"0"0,-1-4-480 0 0,4 4-96 0 0,-1 2-6391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8:58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10136 0 0,'-19'37'558'0'0,"-57"124"10802"0"0,74-158-11197 0 0,1 0-1 0 0,0 0 1 0 0,0 0 0 0 0,1 0-1 0 0,-1 0 1 0 0,0 0-1 0 0,1 0 1 0 0,0 0 0 0 0,0 0-1 0 0,0 0 1 0 0,0 0 0 0 0,0 0-1 0 0,1 0 1 0 0,-1 0-1 0 0,1 0 1 0 0,0 0 0 0 0,0 0-1 0 0,0 0 1 0 0,0 0 0 0 0,0 0-1 0 0,3 3 1 0 0,-2-3-51 0 0,0 0 0 0 0,1 0-1 0 0,0 0 1 0 0,0-1 0 0 0,0 1 0 0 0,0-1 0 0 0,0 0 0 0 0,0 1 0 0 0,0-2 0 0 0,1 1 0 0 0,-1 0-1 0 0,1-1 1 0 0,0 1 0 0 0,-1-1 0 0 0,1 0 0 0 0,6 1 0 0 0,26 2 496 0 0,-24-3-418 0 0,1 0 1 0 0,13 4 0 0 0,-22-4-163 0 0,0 0 1 0 0,0 0 0 0 0,-1 1 0 0 0,1 0 0 0 0,0-1 0 0 0,0 1 0 0 0,-1 1 0 0 0,0-1-1 0 0,1 1 1 0 0,4 3 0 0 0,-7-4-21 0 0,0-1 0 0 0,0 1 0 0 0,0 0 0 0 0,0-1 0 0 0,0 1-1 0 0,-1 0 1 0 0,1 0 0 0 0,0 0 0 0 0,-1-1 0 0 0,1 1 0 0 0,-1 0 0 0 0,0 0 0 0 0,1 0-1 0 0,-1 0 1 0 0,0 0 0 0 0,0 0 0 0 0,0 0 0 0 0,-1 0 0 0 0,1 0 0 0 0,0 0 0 0 0,-1-1 0 0 0,1 1-1 0 0,-1 0 1 0 0,0 0 0 0 0,1 0 0 0 0,-3 3 0 0 0,-1 3-4 0 0,-1-1 0 0 0,1 1 0 0 0,-1-1 0 0 0,-9 10 0 0 0,10-13-182 0 0,-1 1-1 0 0,0-1 0 0 0,0 0 0 0 0,0-1 0 0 0,0 1 0 0 0,-8 3 0 0 0,12-6-14 0 0,-1 0 0 0 0,0-1 0 0 0,1 1-1 0 0,-1-1 1 0 0,0 1 0 0 0,0-1-1 0 0,0 1 1 0 0,0-1 0 0 0,0 0 0 0 0,1 0-1 0 0,-4 0 1 0 0,4 0 45 0 0,0-1-1 0 0,0 1 1 0 0,0 0-1 0 0,0-1 1 0 0,1 1 0 0 0,-1 0-1 0 0,0-1 1 0 0,0 1 0 0 0,0-1-1 0 0,1 0 1 0 0,-1 1-1 0 0,0-1 1 0 0,1 1 0 0 0,-1-1-1 0 0,1 0 1 0 0,-1 0-1 0 0,1 1 1 0 0,-1-1 0 0 0,1 0-1 0 0,-1 0 1 0 0,1 1 0 0 0,-1-1-1 0 0,1 0 1 0 0,-1-2-1 0 0,1 1-177 0 0,0 0-1 0 0,0 0 0 0 0,0 0 1 0 0,0 0-1 0 0,0 0 0 0 0,0 0 1 0 0,0 0-1 0 0,2-4 0 0 0,-1 1-450 0 0,2-14-1777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8:5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13824 0 0,'2'-6'165'0'0,"2"1"0"0"0,-1-1 1 0 0,1 1-1 0 0,0 0 0 0 0,0 1 1 0 0,0-1-1 0 0,1 1 1 0 0,5-5-1 0 0,-9 8-12 0 0,1 0-1 0 0,0 0 1 0 0,-1 0-1 0 0,1 0 1 0 0,0 0 0 0 0,0 0-1 0 0,-1 1 1 0 0,1-1-1 0 0,0 1 1 0 0,0-1 0 0 0,0 1-1 0 0,0 0 1 0 0,0-1-1 0 0,0 1 1 0 0,0 0 0 0 0,0 1-1 0 0,0-1 1 0 0,0 0-1 0 0,0 0 1 0 0,0 1 0 0 0,0-1-1 0 0,0 1 1 0 0,-1 0-1 0 0,1 0 1 0 0,0-1 0 0 0,0 1-1 0 0,-1 0 1 0 0,1 0-1 0 0,3 3 1 0 0,1 2 244 0 0,0 0 1 0 0,-1 0-1 0 0,1 0 1 0 0,-1 1-1 0 0,0 0 1 0 0,-1 0-1 0 0,0 0 0 0 0,0 1 1 0 0,6 15-1 0 0,-3-1-72 0 0,0 1-1 0 0,5 30 1 0 0,14 143 724 0 0,-11 0-1318 0 0,-14-172-362 0 0,0-4-1590 0 0,1-6-3170 0 0,1-1-2096 0 0</inkml:trace>
  <inkml:trace contextRef="#ctx0" brushRef="#br0" timeOffset="1">79 376 17047 0 0,'0'0'1816'0'0,"6"2"-1752"0"0,-1-2-64 0 0,3 3 952 0 0,7-3 176 0 0,-2 0 40 0 0,-1 2 8 0 0,6-2-888 0 0,-2 0-168 0 0,1-2-40 0 0,3 2-8 0 0,3-3-1576 0 0,2 1-312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8:58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1 5984 0 0,'0'0'464'0'0,"1"0"61"0"0,17 0 3122 0 0,17 0 4891 0 0,-34 1-8417 0 0,0-1-1 0 0,0 1 1 0 0,0 0 0 0 0,0 0-1 0 0,0 0 1 0 0,-1 0 0 0 0,1-1-1 0 0,0 1 1 0 0,0 0 0 0 0,-1 0-1 0 0,1 1 1 0 0,-1-1 0 0 0,1 0-1 0 0,-1 0 1 0 0,1 0 0 0 0,-1 0-1 0 0,0 0 1 0 0,1 1 0 0 0,-1-1-1 0 0,0 0 1 0 0,0 0 0 0 0,0 0-1 0 0,0 3 1 0 0,-2 5 17 0 0,0-1 0 0 0,-1 1 0 0 0,0 0 1 0 0,0-1-1 0 0,-1 1 0 0 0,0-1 0 0 0,0 0 0 0 0,-1 0 0 0 0,0-1 1 0 0,-6 8-1 0 0,-6 5 324 0 0,-1-1-1 0 0,-25 20 1 0 0,-3 2-332 0 0,-1-2 0 0 0,-90 54 0 0 0,111-77-42 0 0,14-9 177 0 0,0 0 1 0 0,-1-1-1 0 0,-20 8 0 0 0,28-12 774 0 0,14-4-767 0 0,17-6-33 0 0,14-5-211 0 0,1 1 0 0 0,65-10 0 0 0,-53 14-1113 0 0,5-1-6543 0 0,-23 4-735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8:59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21247 0 0,'-28'163'2928'0'0,"-6"29"-1434"0"0,1 4-612 0 0,28-169-788 0 0,2-16-128 0 0,2-1 0 0 0,-2 15 0 0 0,3-23-230 0 0,9-15-3848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49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206 306 13824 0 0,'-6'2'466'0'0,"1"0"0"0"0,0 0 0 0 0,-10 6 1 0 0,-13 5 1533 0 0,18-9-1685 0 0,0 1 0 0 0,0 0 0 0 0,0 1 1 0 0,0-1-1 0 0,1 2 0 0 0,0 0 0 0 0,0 0 1 0 0,1 0-1 0 0,-1 1 0 0 0,2 0 0 0 0,-1 1 1 0 0,1 0-1 0 0,-6 10 0 0 0,11-16-293 0 0,0 1-1 0 0,0-1 1 0 0,0 0 0 0 0,0 1-1 0 0,1 0 1 0 0,-1-1 0 0 0,1 1-1 0 0,0 0 1 0 0,0 0 0 0 0,0 0 0 0 0,1 0-1 0 0,-1 0 1 0 0,1 0 0 0 0,0 0-1 0 0,0 0 1 0 0,1 0 0 0 0,-1-1-1 0 0,2 8 1 0 0,-1-10-15 0 0,-1-1 0 0 0,1 1 0 0 0,-1-1 0 0 0,1 1 0 0 0,-1-1 0 0 0,1 0 0 0 0,-1 1 0 0 0,1-1 0 0 0,-1 0 0 0 0,1 0 0 0 0,-1 1 0 0 0,1-1 0 0 0,-1 0 0 0 0,1 0 0 0 0,0 0 0 0 0,-1 0 0 0 0,1 0 0 0 0,-1 0-1 0 0,1 0 1 0 0,0 0 0 0 0,-1 0 0 0 0,1 0 0 0 0,-1 0 0 0 0,1 0 0 0 0,1 0 0 0 0,14-4 145 0 0,-11 1-101 0 0,1 0 0 0 0,-1 0 0 0 0,0 0 0 0 0,0-1-1 0 0,0 0 1 0 0,0 0 0 0 0,7-9 0 0 0,28-37 242 0 0,-30 37-225 0 0,6-12-16 0 0,0-1 0 0 0,22-53-1 0 0,-18 35-230 0 0,21-52 218 0 0,-12 27 892 0 0,-24 60-690 0 0,-1-1 1 0 0,-1 1 0 0 0,0-1 0 0 0,0 1 0 0 0,-1-1 0 0 0,1-11 0 0 0,-3 20 467 0 0,-8 16-217 0 0,0 8-445 0 0,1 2 0 0 0,-4 28 0 0 0,6-25-36 0 0,-2 6-11 0 0,1 1 0 0 0,2 0 0 0 0,2 0 0 0 0,1 0 0 0 0,6 64 0 0 0,-5-98-56 0 0,3 19 269 0 0,6 26-1 0 0,-7-40-713 0 0,0 0 1 0 0,0 1-1 0 0,1-2 0 0 0,0 1 1 0 0,0 0-1 0 0,0 0 0 0 0,1-1 1 0 0,5 8-1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8:5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82 17855 0 0,'0'0'39'0'0,"-1"0"-1"0"0,1 0 0 0 0,0 0 1 0 0,-1 1-1 0 0,1-1 0 0 0,0 0 0 0 0,-1 0 1 0 0,1 1-1 0 0,0-1 0 0 0,0 0 0 0 0,-1 0 1 0 0,1 1-1 0 0,0-1 0 0 0,0 0 1 0 0,-1 1-1 0 0,1-1 0 0 0,0 0 0 0 0,0 1 1 0 0,0-1-1 0 0,0 0 0 0 0,0 1 0 0 0,0-1 1 0 0,-1 0-1 0 0,1 1 0 0 0,0-1 1 0 0,0 0-1 0 0,0 1 0 0 0,0-1 0 0 0,0 1 1 0 0,0-1-1 0 0,0 0 0 0 0,0 1 1 0 0,1-1-1 0 0,-1 0 0 0 0,0 1 0 0 0,0-1 1 0 0,0 0-1 0 0,0 1 0 0 0,0-1 0 0 0,1 0 1 0 0,-1 1-1 0 0,0-1 0 0 0,0 0 1 0 0,0 1-1 0 0,1-1 0 0 0,-1 0 0 0 0,0 0 1 0 0,1 1-1 0 0,-1-1 0 0 0,1 0 0 0 0,3 2 198 0 0,1-1-1 0 0,0 0 0 0 0,0 0 1 0 0,0-1-1 0 0,0 0 0 0 0,0 1 1 0 0,9-2-1 0 0,38-8 1055 0 0,-18 3-831 0 0,-7 0 92 0 0,0 0-1 0 0,46-18 0 0 0,-45 13-388 0 0,1 2 0 0 0,35-7-1 0 0,-37 11-299 0 0,-12 2-940 0 0,0 0 0 0 0,20 0 0 0 0,-18 5-6989 0 0</inkml:trace>
  <inkml:trace contextRef="#ctx0" brushRef="#br0" timeOffset="1">394 315 9672 0 0,'0'0'748'0'0,"1"1"-616"0"0,-1 0-1 0 0,0-1 1 0 0,0 1 0 0 0,0-1 0 0 0,1 1 0 0 0,-1 0 0 0 0,0-1 0 0 0,0 1 0 0 0,1-1 0 0 0,-1 1-1 0 0,1-1 1 0 0,-1 1 0 0 0,0-1 0 0 0,1 1 0 0 0,-1-1 0 0 0,1 0 0 0 0,-1 1 0 0 0,1-1-1 0 0,-1 0 1 0 0,1 1 0 0 0,-1-1 0 0 0,1 0 0 0 0,0 1 0 0 0,-1-1 0 0 0,1 0 0 0 0,-1 0 0 0 0,1 0-1 0 0,0 0 1 0 0,17 3 3529 0 0,3-5-1978 0 0,-1 0 0 0 0,23-5 1 0 0,27-3-1120 0 0,-47 8-561 0 0,-15 1-544 0 0,0 1 1 0 0,0-1-1 0 0,10 2 0 0 0,-8 1-683 0 0</inkml:trace>
  <inkml:trace contextRef="#ctx0" brushRef="#br0" timeOffset="2">93 689 17735 0 0,'-12'7'351'0'0,"3"-3"-139"0"0,0 1 1 0 0,0 1-1 0 0,0 0 1 0 0,1 0-1 0 0,0 0 1 0 0,1 1-1 0 0,-9 10 1 0 0,15-17-118 0 0,1 1-1 0 0,-1 0 1 0 0,1 0 0 0 0,-1-1 0 0 0,1 1-1 0 0,-1 0 1 0 0,1 0 0 0 0,0 0-1 0 0,-1-1 1 0 0,1 1 0 0 0,0 0 0 0 0,-1 0-1 0 0,1 0 1 0 0,0 0 0 0 0,0 0-1 0 0,0 0 1 0 0,0 0 0 0 0,0 0-1 0 0,0-1 1 0 0,0 1 0 0 0,0 0 0 0 0,1 0-1 0 0,-1 0 1 0 0,1 2 0 0 0,-1-2 7 0 0,1-1 0 0 0,0 1 0 0 0,0 0 0 0 0,0 0 0 0 0,0 0 0 0 0,0 0 0 0 0,0-1 0 0 0,0 1 1 0 0,0 0-1 0 0,0-1 0 0 0,1 1 0 0 0,-1-1 0 0 0,0 0 0 0 0,0 1 0 0 0,2-1 0 0 0,4 2 162 0 0,-1-2-1 0 0,1 1 0 0 0,-1-1 1 0 0,1 0-1 0 0,10-1 0 0 0,21-7-139 0 0,-2-1-1 0 0,45-17 1 0 0,2-2 417 0 0,6 2-1689 0 0,-42 13-456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0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22895 0 0,'0'0'1115'0'0,"8"1"61"0"0,14 4-686 0 0,1 0-1 0 0,-1 1 1 0 0,29 12 0 0 0,-28-9-23 0 0,1-1 0 0 0,42 9 0 0 0,-24-12 91 0 0,65 1 1 0 0,11-6-559 0 0,-117 0 0 0 0,0-1 0 0 0,0 1 0 0 0,0 0 0 0 0,0 0 0 0 0,0 0 0 0 0,0 1 0 0 0,0-1 0 0 0,0 0 0 0 0,0 0 0 0 0,0 0 0 0 0,0 1 0 0 0,0-1 0 0 0,0 1 0 0 0,0-1 0 0 0,0 1 0 0 0,0-1 0 0 0,0 1 0 0 0,-1-1 0 0 0,1 1 0 0 0,0 0 0 0 0,0-1 0 0 0,0 2 0 0 0,0-1 0 0 0,-1 0 0 0 0,0 0 0 0 0,0-1 0 0 0,0 1 0 0 0,1 0 0 0 0,-1 0 0 0 0,0 0 0 0 0,0 0 0 0 0,0 0 0 0 0,-1 0 0 0 0,1 0 0 0 0,0 0 0 0 0,0 0 0 0 0,0-1 0 0 0,-1 1 0 0 0,1 0 0 0 0,0 0 0 0 0,-1 0 0 0 0,0 1 0 0 0,-2 3 0 0 0,-1 1 0 0 0,0-1 0 0 0,0 0 0 0 0,0 0 0 0 0,-9 7 0 0 0,-279 202 1586 0 0,158-122-1124 0 0,106-71-634 0 0,14-10-114 0 0,-23 14 0 0 0,15-11-2401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01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0,'0'0'143'0'0,"6"5"26"0"0,2 0 485 0 0,1-1 1 0 0,-1 0 0 0 0,1-1-1 0 0,0 0 1 0 0,0 0-1 0 0,15 2 1 0 0,59 4 5163 0 0,-68-8-5553 0 0,178-3-116 0 0,-105-1-137 0 0,783 4 1412 0 0,252 41 1187 0 0,-530-17-1329 0 0,1251 16 1728 0 0,-971-40-2765 0 0,-415-2-180 0 0,-69 7-54 0 0,1 23-776 0 0,-178 6-3974 0 0,-149-21-1783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07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32 182 5064 0 0,'0'0'389'0'0,"-15"4"5866"0"0,14-5-6046 0 0,0 1 1 0 0,0-1 0 0 0,1 1 0 0 0,-1-1 0 0 0,0 0 0 0 0,0 1 0 0 0,1-1-1 0 0,-1 0 1 0 0,1 1 0 0 0,-1-1 0 0 0,0 0 0 0 0,1 0 0 0 0,-1-1-1 0 0,-5-7 1812 0 0,9-9-284 0 0,17-3-725 0 0,-19 19-930 0 0,1 1-1 0 0,-1-1 0 0 0,1 1 1 0 0,0 0-1 0 0,0-1 0 0 0,0 1 1 0 0,-1 0-1 0 0,1 0 1 0 0,0 1-1 0 0,0-1 0 0 0,1 0 1 0 0,2 0-1 0 0,9-5 381 0 0,-14 6-278 0 0,22 0 800 0 0,-12 0-709 0 0,-8-1-199 0 0,1 1-1 0 0,-1 0 0 0 0,1 0 0 0 0,-1 0 0 0 0,1 0 1 0 0,-1 1-1 0 0,1-1 0 0 0,-1 1 0 0 0,0-1 0 0 0,1 1 0 0 0,4 2 1 0 0,-3-1 40 0 0,0 0 0 0 0,1 0 1 0 0,-1-1-1 0 0,1 1 0 0 0,0-1 1 0 0,-1 0-1 0 0,9 0 0 0 0,37 0-55 0 0,-28-1 58 0 0,26-1 49 0 0,52-6 0 0 0,29-1-44 0 0,-41 4-56 0 0,11-3-35 0 0,98-9 89 0 0,-23 2 154 0 0,-55 6-341 0 0,73-5 513 0 0,-73 9-130 0 0,12-2-275 0 0,-53 4-105 0 0,-19 2 155 0 0,185-3 672 0 0,-155 3-606 0 0,166 13 23 0 0,-149-6-142 0 0,174-10-100 0 0,-164-2 83 0 0,-14 1 657 0 0,92-1-395 0 0,153 2-189 0 0,-50-1-59 0 0,-261 3-10 0 0,38-1 106 0 0,0 2 1 0 0,79 12-1 0 0,-120-9-25 0 0,55-1 1 0 0,-13-2 10 0 0,210 27 122 0 0,-264-24-135 0 0,14 3 99 0 0,-1-1 0 0 0,1-3 1 0 0,59-2-1 0 0,-60-3 387 0 0,-33 3-304 0 0,21-29-128 0 0,-19 26-219 0 0,-3 2 34 0 0,1 0 0 0 0,-1 0 0 0 0,1 1 1 0 0,-1-1-1 0 0,1 0 0 0 0,-1 0 0 0 0,0 1 0 0 0,1-1 0 0 0,-1 0 1 0 0,0 0-1 0 0,0 0 0 0 0,1 0 0 0 0,-1 1 0 0 0,0-1 1 0 0,0 0-1 0 0,0 0 0 0 0,0 0 0 0 0,0 0 0 0 0,0 0 0 0 0,0 0 1 0 0,0 0-1 0 0,-1 1 0 0 0,1-1 0 0 0,0 0 0 0 0,0 0 1 0 0,-1-1-1 0 0,-10-15-2337 0 0,8 10 701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0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169 189 11200 0 0,'-3'-25'1206'0'0,"2"-1"0"0"0,2-43 1 0 0,0 16 2593 0 0,-1 51-4250 0 0,0-11 5288 0 0,0 19-4126 0 0,-1 11-465 0 0,-1 0-1 0 0,-1 0 0 0 0,-6 23 1 0 0,-1 3-121 0 0,-101 480 229 0 0,81-416-1410 0 0,30-103 381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0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5 222 17647 0 0,'-5'4'4908'0'0,"26"-14"-4041"0"0,-2-1-1 0 0,1 0 1 0 0,18-17-1 0 0,52-47 96 0 0,-20 16-674 0 0,-65 54-266 0 0,1 1 0 0 0,-1 1 0 0 0,1-1-1 0 0,0 1 1 0 0,0 0 0 0 0,11-5 0 0 0,-15 8-18 0 0,-1 0 1 0 0,1-1-1 0 0,-1 1 1 0 0,1 0-1 0 0,-1-1 1 0 0,1 1-1 0 0,-1 0 1 0 0,1 0-1 0 0,-1 1 1 0 0,1-1-1 0 0,-1 0 1 0 0,1 0-1 0 0,-1 1 1 0 0,1-1-1 0 0,-1 1 0 0 0,1-1 1 0 0,-1 1-1 0 0,1-1 1 0 0,-1 1-1 0 0,0 0 1 0 0,0 0-1 0 0,1 0 1 0 0,-1 0-1 0 0,0 0 1 0 0,0 0-1 0 0,0 0 1 0 0,0 0-1 0 0,0 0 1 0 0,0 1-1 0 0,0-1 1 0 0,0 0-1 0 0,0 0 1 0 0,-1 1-1 0 0,2 1 0 0 0,2 11 26 0 0,1 0-1 0 0,-2 0 1 0 0,0 0-1 0 0,0 0 1 0 0,-1 1-1 0 0,-1 18 1 0 0,2 4 9 0 0,0 26 40 0 0,-4-43-242 0 0,2 0-1 0 0,5 29 1 0 0,0-18-2609 0 0,-1-16-6143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4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25 4608 0 0,'5'-16'21622'0'0,"-9"19"-19787"0"0,4-2-1813 0 0,0-1 0 0 0,-1 1 1 0 0,1-1-1 0 0,0 1 0 0 0,-1-1 0 0 0,1 1 0 0 0,0-1 0 0 0,0 1 0 0 0,0-1 1 0 0,-1 1-1 0 0,1-1 0 0 0,0 1 0 0 0,0-1 0 0 0,0 1 0 0 0,0 0 0 0 0,0-1 1 0 0,0 1-1 0 0,0-1 0 0 0,0 1 0 0 0,0-1 0 0 0,0 1 0 0 0,0-1 1 0 0,1 1-1 0 0,-1-1 0 0 0,0 1 0 0 0,1 0 0 0 0,-1 0 55 0 0,0 0-55 0 0,0 0 0 0 0,0 0-1 0 0,1 0 1 0 0,-1 0 0 0 0,0 0-1 0 0,0 0 1 0 0,1 0-1 0 0,-1 0 1 0 0,1 0 0 0 0,-1 0-1 0 0,1 0 1 0 0,-1 0 0 0 0,1 0-1 0 0,-1 0 1 0 0,1-1 0 0 0,0 1-1 0 0,-1 0 1 0 0,1 0-1 0 0,0-1 1 0 0,0 1 0 0 0,0 0-1 0 0,0-1 1 0 0,-1 1 0 0 0,1-1-1 0 0,0 1 1 0 0,0-1-1 0 0,1 1 1 0 0,4 1 44 0 0,0-1 0 0 0,-1 0 0 0 0,12 2 0 0 0,-1 0 11 0 0,4 0 11 0 0,1 0 0 0 0,-1 0 0 0 0,35-2 0 0 0,16-2 95 0 0,62 1 55 0 0,-21-2-184 0 0,-33 0-33 0 0,148-9 11 0 0,-127 4-11 0 0,669 12 126 0 0,-368 2 54 0 0,-124-3 294 0 0,41-2 374 0 0,-311-3-788 0 0,0 1-1 0 0,-1-1 1 0 0,1 0-1 0 0,11-4 1 0 0,-7-1-39 0 0,-9 4-31 0 0,-2 2-11 0 0,1-1 0 0 0,-1 0 0 0 0,1 1 0 0 0,-1-1-1 0 0,1 0 1 0 0,-1 1 0 0 0,0-1 0 0 0,0 0 0 0 0,1 1-1 0 0,-1-1 1 0 0,0 0 0 0 0,0 0 0 0 0,0 1 0 0 0,1-1-1 0 0,-1 0 1 0 0,0 0 0 0 0,0 1 0 0 0,0-1 0 0 0,-1 0-1 0 0,1 0 1 0 0,0 1 0 0 0,0-1 0 0 0,0 0 0 0 0,-1-1-1 0 0,-6-11-130 0 0,7 13 103 0 0,-1-2-132 0 0,0 1-1 0 0,0-1 0 0 0,0 1 0 0 0,0-1 1 0 0,0 1-1 0 0,0 0 0 0 0,0 0 0 0 0,-1 0 0 0 0,-1-2 1 0 0,-9 0-8836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4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4144 0 0,'14'-1'11207'0'0,"24"-5"-6279"0"0,31-2-3481 0 0,10-1 298 0 0,197-15 861 0 0,-218 21-2583 0 0,435-1 980 0 0,-435 8-934 0 0,188 10 664 0 0,-82-18-1875 0 0,-150 2-1166 0 0,-3-1-6563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50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48 4608 0 0,'0'0'645'0'0,"-7"-1"2819"0"0,-6-4 1533 0 0,9-5 601 0 0,15 9-1982 0 0,-6 1-4593 0 0,16 1 1165 0 0,-17 0-151 0 0,0 0 0 0 0,0-1-1 0 0,0 0 1 0 0,0 0 0 0 0,8-1-1 0 0,25-8 228 0 0,13-2 575 0 0,-41 11-855 0 0,0 0-1 0 0,0 0 1 0 0,-1 1-1 0 0,1 0 1 0 0,11 3-1 0 0,-9-2 51 0 0,0 0-1 0 0,15 0 0 0 0,51 4-33 0 0,70 4 351 0 0,-86-3-267 0 0,44 6 73 0 0,-60-3 182 0 0,-32-7-361 0 0,0 0 0 0 0,17 1-1 0 0,28 0-457 0 0,42 2 2184 0 0,32-6-2061 0 0,198 9 826 0 0,-294-8-274 0 0,31-1-115 0 0,27-6-170 0 0,58-6-127 0 0,-53 4 1169 0 0,-58 4-880 0 0,154-11 224 0 0,-114 11-276 0 0,-48 1 7 0 0,58 4 1 0 0,-84-1 35 0 0,1 1 0 0 0,-1-2 0 0 0,0 1 1 0 0,0-1-1 0 0,0 0 0 0 0,0 0 0 0 0,0-1 0 0 0,0 0 0 0 0,0 0 1 0 0,0-1-1 0 0,-1 0 0 0 0,12-6 0 0 0,-12 6-377 0 0,0-1 0 0 0,-1 0 0 0 0,8-5 0 0 0,-12 3-1230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55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36 13824 0 0,'0'0'674'0'0,"-3"-6"40"0"0,2 5-371 0 0,0 0 1 0 0,0-1 0 0 0,0 1-1 0 0,1 0 1 0 0,-1-1 0 0 0,1 1 0 0 0,-1-1-1 0 0,1 1 1 0 0,-1-1 0 0 0,1 1-1 0 0,0-1 1 0 0,0 1 0 0 0,0-1 0 0 0,0-8 5182 0 0,0 12-5195 0 0,-19 31 37 0 0,2 1 1 0 0,-16 48 0 0 0,10-21-91 0 0,-23 48-235 0 0,-83 207-278 0 0,25 8 201 0 0,102-318 31 0 0,-1 7 64 0 0,-1 0 0 0 0,1 1 0 0 0,1-1 0 0 0,1 1 0 0 0,0 0 0 0 0,1 17 0 0 0,0-28-21 0 0,0-1 1 0 0,1 0-1 0 0,0 0 0 0 0,-1 1 1 0 0,1-1-1 0 0,0 0 0 0 0,0 0 1 0 0,0 0-1 0 0,0 0 0 0 0,1 0 0 0 0,-1 0 1 0 0,0 0-1 0 0,1-1 0 0 0,-1 1 1 0 0,1 0-1 0 0,0-1 0 0 0,0 1 1 0 0,-1-1-1 0 0,1 0 0 0 0,0 0 0 0 0,0 1 1 0 0,0-1-1 0 0,0 0 0 0 0,1-1 1 0 0,-1 1-1 0 0,3 1 0 0 0,6 0 161 0 0,1 0-1 0 0,-1 0 1 0 0,0-1-1 0 0,14 0 1 0 0,-9-1-156 0 0,16 2-331 0 0,0 1 1 0 0,0 1-1 0 0,0 2 1 0 0,56 17-1 0 0,-60-14-1422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0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52 226 10592 0 0,'0'0'8698'0'0,"15"-1"-6558"0"0,-11 0-2009 0 0,-1-1 1 0 0,1 1-1 0 0,-1-1 0 0 0,0 0 1 0 0,1 0-1 0 0,-1 0 0 0 0,0-1 1 0 0,0 1-1 0 0,0-1 0 0 0,-1 0 1 0 0,1 1-1 0 0,2-5 0 0 0,4-5 269 0 0,14-22 0 0 0,-17 24-342 0 0,0 0 1 0 0,0-1 0 0 0,-2 0 0 0 0,1 0 0 0 0,-1 0-1 0 0,-1-1 1 0 0,0 0 0 0 0,2-13 0 0 0,-5 24-53 0 0,0-1 1 0 0,0 1-1 0 0,0 0 1 0 0,0-1-1 0 0,0 1 0 0 0,0 0 1 0 0,0-1-1 0 0,0 1 1 0 0,0 0-1 0 0,-1 0 0 0 0,1-1 1 0 0,-1 1-1 0 0,1 0 1 0 0,-1 0-1 0 0,1-1 0 0 0,-1 1 1 0 0,0 0-1 0 0,1 0 1 0 0,-1 0-1 0 0,0 0 0 0 0,0 0 1 0 0,0 0-1 0 0,0 0 1 0 0,-1-1-1 0 0,0 2 11 0 0,1-1 0 0 0,0 1 0 0 0,-1-1 0 0 0,1 1 0 0 0,0 0 0 0 0,-1-1 0 0 0,1 1 0 0 0,-1 0 0 0 0,1 0 0 0 0,0 0 0 0 0,-1 0 0 0 0,1 0 0 0 0,-1 0-1 0 0,1 1 1 0 0,-1-1 0 0 0,1 0 0 0 0,0 1 0 0 0,-1-1 0 0 0,1 1 0 0 0,0-1 0 0 0,-3 2 0 0 0,-7 6 185 0 0,0-1-1 0 0,0 1 0 0 0,1 1 1 0 0,0 0-1 0 0,0 0 0 0 0,1 1 1 0 0,0 0-1 0 0,1 1 0 0 0,0-1 1 0 0,1 2-1 0 0,-12 23 0 0 0,16-29-134 0 0,1 0 0 0 0,0 1 0 0 0,0-1 0 0 0,0 1 0 0 0,1 0 0 0 0,-1-1 0 0 0,2 1 0 0 0,-1 0-1 0 0,1-1 1 0 0,0 1 0 0 0,0 0 0 0 0,3 12 0 0 0,-2-15-31 0 0,0 1 0 0 0,1-1-1 0 0,-1 0 1 0 0,1 1 0 0 0,0-1-1 0 0,0 0 1 0 0,1 0 0 0 0,-1 0-1 0 0,1-1 1 0 0,0 1 0 0 0,0 0 0 0 0,0-1-1 0 0,0 0 1 0 0,0 0 0 0 0,1 0-1 0 0,0 0 1 0 0,-1 0 0 0 0,1-1-1 0 0,6 3 1 0 0,1-1-285 0 0,-1 0-1 0 0,0-1 1 0 0,1-1 0 0 0,0 0-1 0 0,0 0 1 0 0,-1-1 0 0 0,1 0 0 0 0,0-1-1 0 0,0 0 1 0 0,16-3 0 0 0,-12 0-1473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5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56 10136 0 0,'2'-2'343'0'0,"-1"0"0"0"0,0-1 0 0 0,1 1 1 0 0,-1 0-1 0 0,0-1 0 0 0,0 1 0 0 0,0-1 1 0 0,-1 1-1 0 0,1-1 0 0 0,0 0 0 0 0,-1 1 1 0 0,0-1-1 0 0,0 0 0 0 0,0 1 0 0 0,0-1 1 0 0,0-4-1 0 0,0-1 6073 0 0,-1 9-6320 0 0,1 1 1 0 0,0-1-1 0 0,0 1 0 0 0,-1 0 0 0 0,1-1 0 0 0,-1 1 0 0 0,1-1 0 0 0,-1 0 1 0 0,1 1-1 0 0,-2 1 0 0 0,-2 5-39 0 0,-19 80-88 0 0,10-31-122 0 0,-111 433-114 0 0,40-155 301 0 0,80-323-9 0 0,-1 8 171 0 0,1 0 1 0 0,0 1-1 0 0,-1 31 0 0 0,5-51-150 0 0,0 1 0 0 0,0 0 0 0 0,0-1-1 0 0,0 1 1 0 0,0 0 0 0 0,0-1 0 0 0,1 1-1 0 0,-1 0 1 0 0,1-1 0 0 0,-1 1 0 0 0,1-1 0 0 0,0 1-1 0 0,0-1 1 0 0,-1 1 0 0 0,1-1 0 0 0,0 0-1 0 0,0 1 1 0 0,1-1 0 0 0,-1 0 0 0 0,2 2 0 0 0,-1-2 14 0 0,0 0 0 0 0,0 0 0 0 0,0 0 0 0 0,0 0 0 0 0,0 0 0 0 0,1-1 0 0 0,-1 1 0 0 0,0-1 0 0 0,1 1 0 0 0,-1-1 0 0 0,0 0 0 0 0,5 0 0 0 0,5-1 127 0 0,0-1-1 0 0,0 0 1 0 0,0-1 0 0 0,16-6 0 0 0,-22 7-144 0 0,25-8 174 0 0,4-3 18 0 0,2 3 0 0 0,59-11 0 0 0,4 11-1831 0 0,-29 7-2226 0 0,-27 1 1790 0 0,-8-1-15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57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10592 0 0,'0'0'488'0'0,"0"-1"-12"0"0,8-11 7777 0 0,-7 11-7778 0 0,0 1-378 0 0,-1 0-1 0 0,0 0 0 0 0,0 0 0 0 0,1 1 0 0 0,-1-1 1 0 0,0 0-1 0 0,0 0 0 0 0,1 0 0 0 0,-1 0 0 0 0,0 0 0 0 0,0 0 1 0 0,1 0-1 0 0,-1 1 0 0 0,0-1 0 0 0,0 0 0 0 0,0 0 1 0 0,1 0-1 0 0,-1 1 0 0 0,0-1 0 0 0,0 0 0 0 0,0 0 0 0 0,0 1 1 0 0,0-1-1 0 0,1 0 0 0 0,-1 1 0 0 0,5 19-717 0 0,-5-18 1328 0 0,3 22-585 0 0,-2 1 0 0 0,0 0 0 0 0,-1-1-1 0 0,-5 29 1 0 0,2-20-107 0 0,-3 160-995 0 0,7-169-969 0 0,2-6-5513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58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9216 0 0,'-45'5'408'0'0,"34"1"80"0"0,0-4-392 0 0,2 3-96 0 0,-2-2 0 0 0,3 4 0 0 0,5-2 1792 0 0,-1 5 344 0 0,2 0 64 0 0,-1 5-6264 0 0,3 2-1256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5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83 343 18487 0 0,'-9'6'581'0'0,"0"-1"-269"0"0,-1 0 0 0 0,1 2 0 0 0,0-1 1 0 0,-10 11-1 0 0,13-11 19 0 0,5-5 62 0 0,-1 0 1 0 0,1 0-1 0 0,0 0 0 0 0,0 0 0 0 0,0 0 1 0 0,0 0-1 0 0,1 0 0 0 0,-1 1 0 0 0,-1 1 1 0 0,2-2-332 0 0,0-1 0 0 0,0 1 0 0 0,0-1 0 0 0,0 1 0 0 0,0 0 0 0 0,1-1 0 0 0,-1 1 0 0 0,0-1 0 0 0,0 1 0 0 0,0-1 0 0 0,1 1 0 0 0,-1-1 0 0 0,0 1 0 0 0,1-1 0 0 0,-1 0 0 0 0,0 1 0 0 0,1-1 0 0 0,-1 1 0 0 0,1-1 0 0 0,-1 0 0 0 0,0 1 0 0 0,1-1 0 0 0,-1 0 0 0 0,1 1 0 0 0,-1-1 0 0 0,1 0 0 0 0,-1 0 0 0 0,1 0 0 0 0,0 1 0 0 0,-1-1 0 0 0,1 0 0 0 0,6 2 17 0 0,-1 0 1 0 0,1-1 0 0 0,-1 1-1 0 0,1-2 1 0 0,0 1 0 0 0,-1-1 0 0 0,1 0-1 0 0,9-1 1 0 0,-6 1-76 0 0,0 0 1 0 0,17 2-1 0 0,-22-2-1 0 0,0 1 0 0 0,-1 0-1 0 0,1 1 1 0 0,-1-1 0 0 0,1 1 0 0 0,-1 0-1 0 0,0 0 1 0 0,1 0 0 0 0,5 4 0 0 0,-8-4 56 0 0,-1-1 0 0 0,1 1 0 0 0,-1-1 0 0 0,1 1 1 0 0,-1 0-1 0 0,0 0 0 0 0,0-1 0 0 0,0 1 0 0 0,0 0 1 0 0,0 0-1 0 0,0 0 0 0 0,0 0 0 0 0,-1 0 0 0 0,1 0 0 0 0,-1 0 1 0 0,1 1-1 0 0,-1-1 0 0 0,0 0 0 0 0,0 0 0 0 0,0 0 1 0 0,0 0-1 0 0,0 0 0 0 0,-1 5 0 0 0,-2 5-9 0 0,0-1-1 0 0,-1 1 1 0 0,0 0-1 0 0,0-1 1 0 0,-1 0-1 0 0,-1 0 1 0 0,0 0-1 0 0,-9 12 1 0 0,10-16-329 0 0,-1 0 1 0 0,1-1 0 0 0,-1 0 0 0 0,0 0-1 0 0,0 0 1 0 0,0-1 0 0 0,-1 0-1 0 0,0 0 1 0 0,0-1 0 0 0,0 0-1 0 0,-1 0 1 0 0,0-1 0 0 0,-7 3 0 0 0,0-3-872 0 0</inkml:trace>
  <inkml:trace contextRef="#ctx0" brushRef="#br0" timeOffset="0.99">452 8 17503 0 0,'1'-1'48'0'0,"0"1"0"0"0,0-1-1 0 0,0 0 1 0 0,0 1-1 0 0,0-1 1 0 0,0 0-1 0 0,0 1 1 0 0,0-1-1 0 0,0 1 1 0 0,0 0-1 0 0,1-1 1 0 0,-1 1-1 0 0,0 0 1 0 0,0 0-1 0 0,1 0 1 0 0,-1 0-1 0 0,0 0 1 0 0,0 0-1 0 0,0 0 1 0 0,1 0-1 0 0,-1 0 1 0 0,0 1-1 0 0,0-1 1 0 0,1 0-1 0 0,-1 1 1 0 0,0-1 0 0 0,0 1-1 0 0,0-1 1 0 0,0 1-1 0 0,0 0 1 0 0,0-1-1 0 0,0 1 1 0 0,0 0-1 0 0,0 0 1 0 0,0 0-1 0 0,0 0 1 0 0,-1 0-1 0 0,1 0 1 0 0,0 0-1 0 0,0 1 1 0 0,3 3 4 0 0,-1 0-1 0 0,0 1 1 0 0,0-1 0 0 0,-1 1 0 0 0,1-1-1 0 0,-1 1 1 0 0,1 6 0 0 0,7 41 1131 0 0,4 78 0 0 0,-7-50-513 0 0,2 49-189 0 0,-5-61-348 0 0,5 34-228 0 0,1-48-3091 0 0,-8-44-4185 0 0</inkml:trace>
  <inkml:trace contextRef="#ctx0" brushRef="#br0" timeOffset="1.99">475 418 19351 0 0,'0'0'2096'0'0,"8"-2"-2096"0"0,3 2 0 0 0,1-5 448 0 0,1 5 56 0 0,4-2 8 0 0,1 2 0 0 0,0 4-376 0 0,8 1-72 0 0,-1 1-64 0 0,1-1-9423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5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16 10592 0 0,'0'0'818'0'0,"6"-13"8411"0"0,-8 13-9063 0 0,0-1-1 0 0,1 1 0 0 0,-1-1 0 0 0,0 1 0 0 0,1 0 1 0 0,-1 0-1 0 0,0 0 0 0 0,1 0 0 0 0,-1 0 0 0 0,0 0 1 0 0,1 0-1 0 0,-1 1 0 0 0,0-1 0 0 0,1 1 1 0 0,-1-1-1 0 0,1 1 0 0 0,-1-1 0 0 0,0 1 0 0 0,1 0 1 0 0,0 0-1 0 0,-1 0 0 0 0,-1 2 0 0 0,-23 13 426 0 0,2 1-1 0 0,0 1 0 0 0,1 1 1 0 0,-38 42-1 0 0,-60 81-390 0 0,102-118 219 0 0,-24 28 1010 0 0,61-43-1229 0 0,-15-8-201 0 0,1 0 1 0 0,0 0-1 0 0,0 0 0 0 0,0 0 1 0 0,0-1-1 0 0,0 1 0 0 0,-1-1 1 0 0,1 0-1 0 0,5-1 0 0 0,38-6 67 0 0,-1 0 43 0 0,47 8-3493 0 0,-83-1 2268 0 0,18 1-8135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59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4144 0 0,'0'2'11820'0'0,"0"11"-9106"0"0,-5 97 1515 0 0,-15 55-3329 0 0,6-60-726 0 0,9-64-167 0 0,0-12-69 0 0,0 36 1 0 0,5-62-114 0 0,0 0-1 0 0,0 0 1 0 0,1 0 0 0 0,-1-1 0 0 0,1 1 0 0 0,-1 0 0 0 0,1 0 0 0 0,2 4 0 0 0,1 1-795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59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99 6912 0 0,'-2'5'12539'0'0,"3"-5"-12445"0"0,-1 0 0 0 0,1 1 0 0 0,0-1-1 0 0,0 0 1 0 0,0 0 0 0 0,0 0 0 0 0,0 0-1 0 0,-1 0 1 0 0,1 0 0 0 0,0 0 0 0 0,0 0 0 0 0,0 0-1 0 0,0 0 1 0 0,-1 0 0 0 0,1 0 0 0 0,0-1-1 0 0,1 0 1 0 0,-1 1-4 0 0,26-8 430 0 0,-1-1 1 0 0,36-18-1 0 0,-38 17-195 0 0,37-12 0 0 0,-27 11-488 0 0,-20 7-491 0 0,0 0 0 0 0,27-3 0 0 0,-29 7-254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9:5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11976 0 0,'0'0'1168'0'0,"3"7"-1040"0"0,2-5-128 0 0,4 1 0 0 0,-1 0 0 0 0,6-3 1048 0 0,0 2 176 0 0,4-4 39 0 0,1 2 9 0 0,-2 0-928 0 0,0-3-184 0 0,-1 3-40 0 0,-1 3-7591 0 0</inkml:trace>
  <inkml:trace contextRef="#ctx0" brushRef="#br0" timeOffset="1">41 249 13360 0 0,'-3'2'196'0'0,"-1"0"1"0"0,1 1-1 0 0,-1-1 1 0 0,1 1-1 0 0,0 0 1 0 0,0 0 0 0 0,0 0-1 0 0,1 1 1 0 0,-6 6-1 0 0,8-9-68 0 0,-1 0 1 0 0,1-1-1 0 0,-1 1 0 0 0,1 0 0 0 0,0 0 0 0 0,-1 0 0 0 0,1 0 0 0 0,0 0 0 0 0,-1 0 1 0 0,1 0-1 0 0,0 0 0 0 0,0 0 0 0 0,0 0 0 0 0,0 0 0 0 0,0 0 0 0 0,0 0 0 0 0,0 0 1 0 0,0 0-1 0 0,1 0 0 0 0,-1 0 0 0 0,0 0 0 0 0,0 0 0 0 0,1 0 0 0 0,-1 0 1 0 0,1-1-1 0 0,-1 1 0 0 0,1 0 0 0 0,-1 0 0 0 0,1 0 0 0 0,0-1 0 0 0,-1 1 0 0 0,1 0 1 0 0,0 0-1 0 0,-1-1 0 0 0,1 1 0 0 0,0-1 0 0 0,0 1 0 0 0,0 0 0 0 0,0-1 0 0 0,0 0 1 0 0,-1 1-1 0 0,1-1 0 0 0,0 0 0 0 0,0 1 0 0 0,0-1 0 0 0,2 0 0 0 0,1 1 24 0 0,0 0 0 0 0,0-1 0 0 0,0 1-1 0 0,1-1 1 0 0,-1 0 0 0 0,0 0-1 0 0,0-1 1 0 0,6 0 0 0 0,34-10 307 0 0,-38 9-432 0 0,127-38-613 0 0,-94 28 68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0:0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28 10592 0 0,'0'0'488'0'0,"0"-1"-12"0"0,0 0-274 0 0,0 0 0 0 0,0 1 0 0 0,0-1 1 0 0,0 0-1 0 0,0 0 0 0 0,0 1 1 0 0,0-1-1 0 0,0 0 0 0 0,0 1 0 0 0,0-1 1 0 0,1 0-1 0 0,-1 1 0 0 0,0-1 1 0 0,1 0-1 0 0,-1 1 0 0 0,0-1 0 0 0,1 1 1 0 0,-1-1-1 0 0,1 0 0 0 0,-1 1 1 0 0,1-1-1 0 0,-1 1 0 0 0,1 0 0 0 0,-1-1 1 0 0,1 1-1 0 0,-1-1 0 0 0,1 1 1 0 0,0 0-1 0 0,-1-1 0 0 0,2 1 0 0 0,-1-1 526 0 0,3-1-276 0 0,1 1 1 0 0,0 0-1 0 0,-1 0 0 0 0,1 0 0 0 0,-1 0 1 0 0,1 1-1 0 0,0-1 0 0 0,0 1 0 0 0,6 1 1 0 0,6-1 136 0 0,118 1 1283 0 0,-48 2-1247 0 0,14-3-397 0 0,-98 0-203 0 0,0 0 0 0 0,-1 0-1 0 0,1 0 1 0 0,0 0 0 0 0,-1 1 0 0 0,1 0-1 0 0,0-1 1 0 0,-1 1 0 0 0,1 0-1 0 0,3 2 1 0 0,-6-1-4 0 0,0-1-1 0 0,0 0 1 0 0,0 1-1 0 0,0-1 0 0 0,0 0 1 0 0,-1 1-1 0 0,1-1 1 0 0,-1 0-1 0 0,1 0 1 0 0,-1 0-1 0 0,1 1 1 0 0,-1-1-1 0 0,0 0 0 0 0,-1 2 1 0 0,2-3 20 0 0,-11 16 206 0 0,0 0 0 0 0,-1-1-1 0 0,-24 23 1 0 0,-13 15 170 0 0,-21 23-15 0 0,11-12-172 0 0,17-15-116 0 0,-90 107 29 0 0,129-153-268 0 0,0 1 0 0 0,1 0-1 0 0,-1 0 1 0 0,-3 7 0 0 0,4 3-2272 0 0,7 0-4834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0:0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10 440 14280 0 0,'-10'-2'2911'0'0,"23"-5"122"0"0,-6 4-3763 0 0,29-13 1607 0 0,0 2 0 0 0,71-16 0 0 0,79-4 117 0 0,385-29 101 0 0,-347 44-834 0 0,-118 9-95 0 0,396-41 994 0 0,-400 41-851 0 0,287-14 500 0 0,-261 23-635 0 0,180-5 244 0 0,-45-4-39 0 0,190-13 226 0 0,-12-2-36 0 0,-204 15-204 0 0,106-2 174 0 0,-85 14-106 0 0,304 6 133 0 0,-192 0-48 0 0,-201-6-159 0 0,115 16 207 0 0,62-1-260 0 0,-289-18-299 0 0,93-3-60 0 0,-109 1 30 0 0,67-13-1 0 0,94-25 168 0 0,-129 24-144 0 0,-72 17 0 0 0,-1 0 0 0 0,0 0 0 0 0,1 0 0 0 0,-1 0 0 0 0,0 0 0 0 0,0 0 0 0 0,1 0 0 0 0,-1 0 0 0 0,0-1 0 0 0,0 1 0 0 0,1 0 0 0 0,-1 0 0 0 0,0 0 0 0 0,0 0 0 0 0,1 0 0 0 0,-1 0 0 0 0,0 0 0 0 0,0-1 0 0 0,0 1 0 0 0,1 0 0 0 0,-1 0 0 0 0,0 0 0 0 0,0-1 0 0 0,0 1 0 0 0,0 0 0 0 0,1 0 0 0 0,-1-1 0 0 0,0 1 0 0 0,0 0 0 0 0,0 0 0 0 0,0-1 0 0 0,0 1 0 0 0,0 0 0 0 0,0 0 0 0 0,0-1 0 0 0,0 1 0 0 0,0 0 0 0 0,0 0 0 0 0,0-1 0 0 0,0 1 0 0 0,0 0 0 0 0,0 0 0 0 0,0-1 0 0 0,0 1 0 0 0,0 0 0 0 0,0 0 0 0 0,0-1 0 0 0,0 1 0 0 0,0 0 0 0 0,0 0 0 0 0,-1-1 0 0 0,1 1 0 0 0,0 0 0 0 0,0 0 0 0 0,-1-1 0 0 0,-6-5 0 0 0,-1 2-244 0 0,0 0-1 0 0,0 1 1 0 0,0 1-1 0 0,0-1 1 0 0,0 1-1 0 0,-10-1 1 0 0,5 1-1540 0 0,-7-1-8777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1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23 5064 0 0,'-25'-22'12356'0'0,"30"24"-8706"0"0,13 8-2417 0 0,9 6-666 0 0,46 12 927 0 0,93 23-1 0 0,-22-9-879 0 0,336 78 464 0 0,-433-110-972 0 0,99 8 410 0 0,-110-16-131 0 0,-1 2-1 0 0,0 1 1 0 0,-1 1-1 0 0,37 13 1 0 0,-59-14-264 0 0,-1 0 1 0 0,0 2-1 0 0,-1-1 1 0 0,1 1-1 0 0,-1 0 1 0 0,-1 1-1 0 0,1 0 0 0 0,-1 1 1 0 0,15 18-1 0 0,-20-22-15 0 0,0 0 0 0 0,1-1 0 0 0,9 8 0 0 0,-13-12 38 0 0,-5-12-2815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0:10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6448 0 0,'29'-8'833'0'0,"-17"6"2142"0"0,-11 2-2795 0 0,0 1 0 0 0,0-1 0 0 0,0 0 0 0 0,-1 0 0 0 0,1 0 1 0 0,0 0-1 0 0,0 1 0 0 0,0-1 0 0 0,-1 0 0 0 0,1 1 0 0 0,0-1 1 0 0,0 1-1 0 0,-1-1 0 0 0,1 1 0 0 0,0-1 0 0 0,-1 1 0 0 0,1-1 1 0 0,-1 1-1 0 0,1 0 0 0 0,-1-1 0 0 0,1 1 0 0 0,-1 0 0 0 0,1-1 1 0 0,-1 1-1 0 0,1 0 0 0 0,-1 0 0 0 0,0-1 0 0 0,0 1 0 0 0,1 0 0 0 0,-1 0 1 0 0,0 0-1 0 0,0 0 0 0 0,0 1 0 0 0,1 3 10 0 0,-1 0 0 0 0,0 0 1 0 0,0 1-1 0 0,-1 4 0 0 0,0-6 221 0 0,-30 260 5045 0 0,20-170-4803 0 0,-4 42-275 0 0,13-104-394 0 0,2-1 1 0 0,4 43-1 0 0,3-48-129 0 0,-7-25 60 0 0,1 0-1 0 0,-1 0 1 0 0,1 1-1 0 0,0-1 1 0 0,-1 0 0 0 0,1 0-1 0 0,0 0 1 0 0,-1 0-1 0 0,1 0 1 0 0,0 0 0 0 0,0-1-1 0 0,0 1 1 0 0,0 0-1 0 0,0 0 1 0 0,0 0 0 0 0,0-1-1 0 0,0 1 1 0 0,0-1-1 0 0,2 2 1 0 0,-2-2-47 0 0,0 0 0 0 0,0-1 0 0 0,0 1 0 0 0,0 0 0 0 0,0 0 0 0 0,-1 0 0 0 0,1 0 0 0 0,0-1 0 0 0,0 1 0 0 0,0 0 0 0 0,0-1 0 0 0,-1 1 0 0 0,1-1 0 0 0,0 1 0 0 0,0-1 0 0 0,-1 1 0 0 0,1-1 0 0 0,0 0 0 0 0,-1 1 0 0 0,1-1 0 0 0,0 0 0 0 0,0-1 0 0 0,8-10-1435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0:10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46 16040 0 0,'-1'-1'62'0'0,"0"0"1"0"0,0 0 0 0 0,0 0 0 0 0,0 0 0 0 0,0 0 0 0 0,0 0-1 0 0,0 0 1 0 0,0 0 0 0 0,-1 0 0 0 0,1 0 0 0 0,0 1 0 0 0,-1-1-1 0 0,1 0 1 0 0,0 1 0 0 0,-1-1 0 0 0,1 1 0 0 0,-1 0 0 0 0,1-1 0 0 0,-1 1-1 0 0,1 0 1 0 0,-1 0 0 0 0,1 0 0 0 0,-1 0 0 0 0,1 0 0 0 0,0 0-1 0 0,-1 0 1 0 0,1 1 0 0 0,-2-1 0 0 0,-2 2 42 0 0,1-1 0 0 0,0 1 1 0 0,0 0-1 0 0,0 0 0 0 0,0 0 0 0 0,0 0 0 0 0,0 1 1 0 0,-3 3-1 0 0,-105 89 1383 0 0,-6 11-562 0 0,116-104-816 0 0,0 0 0 0 0,-1 0-1 0 0,1-1 1 0 0,-1 1 0 0 0,1-1 0 0 0,-6 3-1 0 0,7-4 171 0 0,7-6 239 0 0,0 0-311 0 0,1 0 1 0 0,-2-1-1 0 0,9-13 1 0 0,11-11 262 0 0,10-3-109 0 0,67-51-1 0 0,-79 67-273 0 0,-14 12-55 0 0,0-1 1 0 0,1 1-1 0 0,0 0 1 0 0,0 1 0 0 0,1 0-1 0 0,-1 1 1 0 0,1 0-1 0 0,0 1 1 0 0,0 0-1 0 0,13-1 1 0 0,-15 3-30 0 0,0 0 0 0 0,0 1 0 0 0,0 0 0 0 0,0 0 0 0 0,0 1 0 0 0,0 0 0 0 0,0 1 0 0 0,0 0 0 0 0,0 0 0 0 0,0 1 0 0 0,-1 1 0 0 0,1-1 0 0 0,8 6 0 0 0,-4-1-17 0 0,-1 1-1 0 0,0 0 1 0 0,0 1-1 0 0,-1 0 1 0 0,0 1-1 0 0,-1 0 1 0 0,12 17-1 0 0,-9-10-793 0 0,-1 1 0 0 0,0 0 0 0 0,-2 1 1 0 0,11 29-1 0 0,-12-24-6934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0:1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20239 0 0,'-1'1'154'0'0,"0"1"1"0"0,0-1-1 0 0,0 1 0 0 0,1-1 0 0 0,-1 1 0 0 0,1 0 0 0 0,-1-1 0 0 0,1 1 0 0 0,0 0 0 0 0,0 0 0 0 0,0-1 1 0 0,0 1-1 0 0,0 0 0 0 0,0 3 0 0 0,9 26 243 0 0,-1 0 558 0 0,-3 40 652 0 0,-6 135-1 0 0,-3-68-1333 0 0,-4 202-3109 0 0,8-314 1586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0:12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1 284 21967 0 0,'0'0'1995'0'0,"14"-10"-1318"0"0,-3-1-140 0 0,0-1-1 0 0,-1 0 1 0 0,-1-1 0 0 0,10-15-1 0 0,17-24 685 0 0,-18 30-833 0 0,1 1 0 0 0,30-27-1 0 0,-42 42-384 0 0,1 0 0 0 0,0 0-1 0 0,0 1 1 0 0,1 0-1 0 0,-1 0 1 0 0,1 1 0 0 0,0 0-1 0 0,1 0 1 0 0,-1 1-1 0 0,16-3 1 0 0,-21 6 107 0 0,0-1 1 0 0,0 1-1 0 0,0 0 0 0 0,0 0 1 0 0,0 1-1 0 0,0-1 0 0 0,0 1 1 0 0,0 0-1 0 0,-1 0 0 0 0,1 0 1 0 0,0 0-1 0 0,6 4 0 0 0,-5-2-97 0 0,1 1 0 0 0,-1 0 0 0 0,0 0-1 0 0,0 0 1 0 0,-1 0 0 0 0,1 1 0 0 0,4 5-1 0 0,2 5-133 0 0,-2 0 0 0 0,0 0 0 0 0,0 1 0 0 0,10 28 0 0 0,5 28-159 0 0,-15-43-1163 0 0,1-1 0 0 0,14 29 0 0 0,-7-25-1585 0 0,-5-4-5521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0:0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15664 0 0,'1'1'3022'0'0,"3"5"-2497"0"0,2 4 177 0 0,0 1 1 0 0,-1-1-1 0 0,-1 1 0 0 0,1 0 0 0 0,4 22 0 0 0,1 2-417 0 0,-2-7-116 0 0,0 0 0 0 0,5 57 1 0 0,-6 61-4 0 0,-8-126-166 0 0,-5 26 0 0 0,0 6 74 0 0,3 37-187 0 0,3-50-2961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0:09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15664 0 0,'0'0'356'0'0,"-11"0"859"0"0,10 0-1186 0 0,0 0 0 0 0,-1 0 0 0 0,1 0-1 0 0,0 1 1 0 0,0-1 0 0 0,0 0 0 0 0,0 1 0 0 0,0-1-1 0 0,0 0 1 0 0,0 1 0 0 0,0 0 0 0 0,0-1-1 0 0,1 1 1 0 0,-1 0 0 0 0,0-1 0 0 0,0 1-1 0 0,0 0 1 0 0,1 0 0 0 0,-1-1 0 0 0,0 1-1 0 0,1 0 1 0 0,-1 0 0 0 0,1 0 0 0 0,-1 0-1 0 0,1 0 1 0 0,-1 1 0 0 0,-2 3 265 0 0,-36 54 847 0 0,12-16-1153 0 0,-39 45 0 0 0,-35 27 2060 0 0,97-113-2048 0 0,5-7 0 0 0,2-7 0 0 0,4 0 290 0 0,0 0-1 0 0,1 0 1 0 0,0 1-1 0 0,18-19 0 0 0,45-38 428 0 0,-55 53-833 0 0,0 1 124 0 0,1 1 0 0 0,1 0 0 0 0,0 1 0 0 0,0 0 1 0 0,36-14-1 0 0,-43 21 41 0 0,0 1 0 0 0,0 0 0 0 0,0 1 0 0 0,1 0 1 0 0,0 1-1 0 0,-1 1 0 0 0,1-1 0 0 0,0 2 0 0 0,0 0 1 0 0,0 0-1 0 0,0 1 0 0 0,12 3 0 0 0,-18-3-27 0 0,0 1 0 0 0,0 0 0 0 0,0 1 0 0 0,-1 0 0 0 0,1-1 0 0 0,-1 2 0 0 0,0-1 0 0 0,0 1 0 0 0,0-1 0 0 0,0 1 0 0 0,-1 1 0 0 0,1-1 0 0 0,-1 1 0 0 0,0-1 0 0 0,-1 1 0 0 0,1 0 0 0 0,-1 1 0 0 0,0-1 0 0 0,0 1 0 0 0,0-1 0 0 0,-1 1 0 0 0,2 6 0 0 0,20 51-2 0 0,-9-26-1148 0 0,-9-21 66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3:14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23783 0 0,'0'6'2480'0'0,"2"10"-2367"0"0,-2 1-1 0 0,0 0 1 0 0,0 0-1 0 0,-5 22 1 0 0,2-14-81 0 0,-28 190 103 0 0,12-101-113 0 0,9-52-58 0 0,-2 15-4861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3:15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12464 0 0,'-9'12'206'0'0,"1"-1"1"0"0,0 2-1 0 0,1-1 1 0 0,1 1-1 0 0,0 0 1 0 0,-5 16-1 0 0,-7 14 37 0 0,1-6-112 0 0,4-7-45 0 0,-24 40 1 0 0,28-55-114 0 0,0 0 0 0 0,-12 32 1 0 0,21-46 42 0 0,0-1 1 0 0,-1 0-1 0 0,1 0 1 0 0,0 0-1 0 0,0 0 1 0 0,0 0-1 0 0,0 0 1 0 0,0 1 0 0 0,0-1-1 0 0,0 0 1 0 0,0 0-1 0 0,0 0 1 0 0,0 0-1 0 0,0 0 1 0 0,0 1-1 0 0,0-1 1 0 0,0 0 0 0 0,0 0-1 0 0,0 0 1 0 0,0 0-1 0 0,0 1 1 0 0,0-1-1 0 0,0 0 1 0 0,0 0 0 0 0,0 0-1 0 0,0 0 1 0 0,0 0-1 0 0,0 1 1 0 0,0-1-1 0 0,0 0 1 0 0,0 0-1 0 0,0 0 1 0 0,0 0 0 0 0,0 0-1 0 0,0 0 1 0 0,1 1-1 0 0,-1-1 1 0 0,0 0-1 0 0,0 0 1 0 0,0 0-1 0 0,0 0 1 0 0,0 0 0 0 0,0 0-1 0 0,1 0 1 0 0,-1 0-1 0 0,8-3 403 0 0,8-9 338 0 0,53-54 1807 0 0,4-3-1362 0 0,-47 46-767 0 0,-18 14-136 0 0,0 2-1 0 0,0-1 1 0 0,1 1 0 0 0,0 1-1 0 0,1 0 1 0 0,-1 0 0 0 0,18-7-1 0 0,-25 12-247 0 0,-1 1 0 0 0,1-1 1 0 0,0 1-1 0 0,0 0 0 0 0,0-1 0 0 0,0 1 0 0 0,0 0 0 0 0,-1 0 0 0 0,1 0 0 0 0,0 1 0 0 0,0-1 0 0 0,0 0 0 0 0,0 1 0 0 0,0-1 0 0 0,-1 1 0 0 0,1 0 1 0 0,0-1-1 0 0,0 1 0 0 0,-1 0 0 0 0,1 0 0 0 0,-1 0 0 0 0,1 0 0 0 0,-1 0 0 0 0,1 1 0 0 0,-1-1 0 0 0,0 0 0 0 0,1 1 0 0 0,-1-1 0 0 0,0 1 0 0 0,0-1 0 0 0,1 3 1 0 0,3 5 1 0 0,0 1 0 0 0,-1-1 0 0 0,0 1 0 0 0,4 15 1 0 0,-3-8-59 0 0,-1-7-616 0 0,0 1 0 0 0,0 0-1 0 0,1-1 1 0 0,8 14 0 0 0,-3-14-7248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0:0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74 206 7888 0 0,'-12'-12'405'0'0,"-15"-20"1"0"0,6 6 339 0 0,20 24-561 0 0,0 1 0 0 0,0-1 1 0 0,0 1-1 0 0,0-1 0 0 0,0 0 1 0 0,1 1-1 0 0,-1-1 0 0 0,1 0 1 0 0,-1 1-1 0 0,0-4 0 0 0,-2-8 842 0 0,2 9-657 0 0,1 0-1 0 0,0 0 1 0 0,-1 0 0 0 0,2 0 0 0 0,-1 0-1 0 0,0 0 1 0 0,1 0 0 0 0,2-7 0 0 0,-3 10-274 0 0,1 0 0 0 0,-1 1 1 0 0,1-1-1 0 0,0 0 0 0 0,-1 0 1 0 0,1 1-1 0 0,0-1 0 0 0,-1 1 1 0 0,1-1-1 0 0,0 1 0 0 0,0-1 1 0 0,0 1-1 0 0,-1-1 1 0 0,1 1-1 0 0,0-1 0 0 0,0 1 1 0 0,0 0-1 0 0,0 0 0 0 0,0-1 1 0 0,0 1-1 0 0,1 0 0 0 0,21-1 826 0 0,32 5 238 0 0,1-2 0 0 0,0-3 1 0 0,-1-2-1 0 0,58-10 0 0 0,-56 2-1001 0 0,90-13-1645 0 0,-134 23-4199 0 0,-1 1-1881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0:07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9 8288 0 0,'0'0'2362'0'0,"-2"0"-708"0"0,-16-3 1058 0 0,11 1-2132 0 0,0 1 1 0 0,0 0-1 0 0,0 0 0 0 0,0 1 0 0 0,0 0 1 0 0,-7 0-1 0 0,3 2-494 0 0,-1 1 0 0 0,1 0 0 0 0,0 0 0 0 0,1 1 0 0 0,-1 1 0 0 0,1-1 0 0 0,0 2 0 0 0,0-1-1 0 0,0 1 1 0 0,-16 14 0 0 0,22-16-32 0 0,0 0-1 0 0,0 0 0 0 0,0 0 0 0 0,0 1 0 0 0,1-1 1 0 0,-1 1-1 0 0,1 0 0 0 0,0 0 0 0 0,1 0 1 0 0,-1 1-1 0 0,1-1 0 0 0,0 1 0 0 0,1-1 0 0 0,-1 1 1 0 0,1 0-1 0 0,0-1 0 0 0,0 1 0 0 0,1 0 0 0 0,0 0 1 0 0,0 0-1 0 0,0-1 0 0 0,2 12 0 0 0,0-10-10 0 0,-1 0 0 0 0,1 0 0 0 0,1-1 1 0 0,-1 1-1 0 0,1-1 0 0 0,0 1 0 0 0,0-1 0 0 0,1 0 0 0 0,0 0 0 0 0,0-1 0 0 0,0 1 0 0 0,1-1 0 0 0,0 0 0 0 0,0 0 0 0 0,0 0 0 0 0,1-1 0 0 0,-1 0 0 0 0,1 0 0 0 0,0 0 0 0 0,0-1 0 0 0,1 0 0 0 0,-1 0 0 0 0,1 0 0 0 0,-1-1 0 0 0,1 0 1 0 0,0 0-1 0 0,11 1 0 0 0,95 2 218 0 0,-52-4-1538 0 0,-36 0-153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4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112 182 8144 0 0,'0'0'741'0'0,"-1"-1"-609"0"0,-1-3 32 0 0,0-2 2383 0 0,-3-5 3911 0 0,5 11-6423 0 0,0-1 1 0 0,0 1 0 0 0,0 0-1 0 0,-1 0 1 0 0,1 0-1 0 0,0 0 1 0 0,0 0 0 0 0,-1 0-1 0 0,1 0 1 0 0,0 0-1 0 0,0-1 1 0 0,-1 1 0 0 0,1 0-1 0 0,0 0 1 0 0,0 0 0 0 0,-1 0-1 0 0,1 0 1 0 0,0 0-1 0 0,0 0 1 0 0,0 1 0 0 0,-1-1-1 0 0,1 0 1 0 0,0 0-1 0 0,0 0 1 0 0,-1 0 0 0 0,1 0-1 0 0,0 0 1 0 0,0 0 0 0 0,-1 0-1 0 0,1 1 1 0 0,0-1-1 0 0,0 0 1 0 0,0 0 0 0 0,0 0-1 0 0,-1 0 1 0 0,1 1-1 0 0,0-1 1 0 0,0 0 0 0 0,0 0-1 0 0,0 0 1 0 0,0 1-1 0 0,-1-1 1 0 0,1 0 0 0 0,-1 3 113 0 0,-1 0 1 0 0,1 0-1 0 0,0 0 1 0 0,0 0-1 0 0,0 0 1 0 0,0 0-1 0 0,0 0 0 0 0,0 6 1 0 0,-2 6-10 0 0,-1 7-52 0 0,0 0 0 0 0,-1 32 0 0 0,-1 8-95 0 0,-1-14 22 0 0,1-1 246 0 0,-18 64-1 0 0,22-104-146 0 0,1-3 36 0 0,0 0-1 0 0,0 0 0 0 0,0 0 1 0 0,-1 0-1 0 0,0 0 1 0 0,-4 6-1 0 0,6-10-142 0 0,0-1 0 0 0,-1 1 0 0 0,1 0-1 0 0,0-1 1 0 0,-1 1 0 0 0,1-1 0 0 0,0 1 0 0 0,0 0 0 0 0,0-1-1 0 0,-1 1 1 0 0,1-1 0 0 0,0 1 0 0 0,0-1 0 0 0,0 1-1 0 0,0-1 1 0 0,0 1 0 0 0,0-1 0 0 0,0 1 0 0 0,0-2-1 0 0,-3-28 40 0 0,2 21 21 0 0,0 0 1 0 0,1-13-1 0 0,34-283 568 0 0,-29 273-279 0 0,2-1 1 0 0,20-59-1 0 0,-25 87-298 0 0,1-1-1 0 0,-1 1 0 0 0,1 0 0 0 0,0 0 1 0 0,1 0-1 0 0,-1 1 0 0 0,1-1 0 0 0,0 1 1 0 0,0 0-1 0 0,0 0 0 0 0,1 0 1 0 0,7-5-1 0 0,-10 8-65 0 0,1 0 1 0 0,-1-1-1 0 0,0 1 1 0 0,1 0-1 0 0,-1 0 1 0 0,0 1-1 0 0,1-1 1 0 0,-1 0-1 0 0,1 1 1 0 0,-1 0-1 0 0,1-1 1 0 0,-1 1-1 0 0,1 0 1 0 0,0 0-1 0 0,-1 1 1 0 0,1-1-1 0 0,-1 0 1 0 0,1 1-1 0 0,-1-1 1 0 0,1 1-1 0 0,-1 0 1 0 0,0 0-1 0 0,1 0 1 0 0,-1 0-1 0 0,0 1 1 0 0,0-1-1 0 0,0 0 1 0 0,0 1-1 0 0,0 0 1 0 0,4 3-1 0 0,-1 0-2 0 0,-1 1 0 0 0,1 1-1 0 0,-1-1 1 0 0,0 1 0 0 0,0-1-1 0 0,-1 1 1 0 0,0 0 0 0 0,0 0-1 0 0,0 1 1 0 0,-1-1 0 0 0,0 0-1 0 0,-1 1 1 0 0,0 0 0 0 0,0-1-1 0 0,0 1 1 0 0,-1 0 0 0 0,-1 9-1 0 0,-1 5 141 0 0,-1 0 1 0 0,-1-1-1 0 0,-1 1 0 0 0,-13 37 1 0 0,15-50-114 0 0,-1-1 1 0 0,1 1-1 0 0,-1-1 1 0 0,-1 0-1 0 0,1-1 1 0 0,-11 14-1 0 0,13-19-22 0 0,1-1 0 0 0,-1 1-1 0 0,1-1 1 0 0,-1 1 0 0 0,0-1 0 0 0,0 1-1 0 0,0-1 1 0 0,0 0 0 0 0,0 0 0 0 0,0 0-1 0 0,0 0 1 0 0,0 0 0 0 0,0-1 0 0 0,0 1-1 0 0,0-1 1 0 0,0 1 0 0 0,-1-1 0 0 0,1 0-1 0 0,0 1 1 0 0,0-1 0 0 0,-1-1 0 0 0,1 1-1 0 0,0 0 1 0 0,0 0 0 0 0,-1-1 0 0 0,1 1-1 0 0,0-1 1 0 0,0 0 0 0 0,0 0 0 0 0,0 0-1 0 0,0 0 1 0 0,-3-1 0 0 0,2 0-7 0 0,0 0 0 0 0,-1 0 0 0 0,1 0 0 0 0,0 0 0 0 0,0 0 1 0 0,0-1-1 0 0,0 0 0 0 0,0 1 0 0 0,0-1 0 0 0,1 0 0 0 0,-3-5 0 0 0,30 72 584 0 0,11 7-210 0 0,21 41-60 0 0,-46-89-432 0 0,7 14 450 0 0,-16-34-588 0 0,-1-1 1 0 0,1 0-1 0 0,0 1 0 0 0,0-1 1 0 0,0 0-1 0 0,0 0 0 0 0,0 0 0 0 0,0 0 1 0 0,0-1-1 0 0,1 1 0 0 0,2 1 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3:1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15664 0 0,'0'0'1571'0'0,"0"1"-1437"0"0,2 3 146 0 0,0-1 0 0 0,-1 0 0 0 0,1 0 1 0 0,0 0-1 0 0,1 0 0 0 0,-1-1 0 0 0,0 1 0 0 0,1 0 0 0 0,-1-1 1 0 0,1 0-1 0 0,0 0 0 0 0,0 0 0 0 0,0 0 0 0 0,0 0 1 0 0,0 0-1 0 0,0-1 0 0 0,1 1 0 0 0,-1-1 0 0 0,1 0 0 0 0,5 1 1 0 0,4 0 147 0 0,-1-1 1 0 0,0 0-1 0 0,1-1 1 0 0,14-1-1 0 0,-12-1-397 0 0,0 0 1 0 0,0-1-1 0 0,0-1 0 0 0,0 0 0 0 0,26-12 0 0 0,-17 5-36 0 0,0-1 0 0 0,33-24 0 0 0,-30 14-1049 0 0,-4-2-3289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13:1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31 13880 0 0,'0'0'65'0'0,"-1"0"0"0"0,0 0 0 0 0,0 0 0 0 0,1 0 0 0 0,-1-1 0 0 0,0 1 0 0 0,1 0 1 0 0,-1 0-1 0 0,0-1 0 0 0,1 1 0 0 0,-1 0 0 0 0,1-1 0 0 0,-1 1 0 0 0,0-1 0 0 0,1 1 1 0 0,-1-1-1 0 0,1 1 0 0 0,-1-1 0 0 0,1 1 0 0 0,-1-1 0 0 0,1 0 0 0 0,0 1 0 0 0,-1-1 1 0 0,1 0-1 0 0,0 1 0 0 0,-1-1 0 0 0,1 0 0 0 0,0 1 0 0 0,0-1 0 0 0,0 0 1 0 0,-1-1-1 0 0,1 2 65 0 0,0-1 0 0 0,0 0-1 0 0,0 1 1 0 0,0-1 0 0 0,0 0 0 0 0,0 1 0 0 0,-1-1 0 0 0,1 1 0 0 0,0-1 0 0 0,0 0 0 0 0,-1 1 0 0 0,1-1 0 0 0,-1 1 0 0 0,1-1 0 0 0,0 1 0 0 0,-1-1 0 0 0,1 1 0 0 0,-1-1 0 0 0,1 1 0 0 0,-1 0 0 0 0,1-1 0 0 0,-1 1 0 0 0,1 0-1 0 0,-1-1 1 0 0,0 1 0 0 0,1 0 0 0 0,-1 0 0 0 0,1-1 0 0 0,-1 1 0 0 0,0 0 0 0 0,0 0 0 0 0,-2 0 22 0 0,-1 0 0 0 0,1 1-1 0 0,0-1 1 0 0,0 1 0 0 0,0 0-1 0 0,0 0 1 0 0,-1 0 0 0 0,1 1 0 0 0,1-1-1 0 0,-1 0 1 0 0,0 1 0 0 0,0 0 0 0 0,0 0-1 0 0,1 0 1 0 0,-3 2 0 0 0,-4 5-49 0 0,0 1 0 0 0,-11 16 0 0 0,7-10 285 0 0,-5 7-66 0 0,1 0 0 0 0,1 1 0 0 0,-19 39 0 0 0,33-60-250 0 0,1 0 1 0 0,0 0-1 0 0,1 0 0 0 0,-1 0 0 0 0,0 1 0 0 0,1-1 1 0 0,0 0-1 0 0,0 0 0 0 0,0 0 0 0 0,0 6 0 0 0,1-7-47 0 0,-1 0-1 0 0,0 0 0 0 0,1-1 1 0 0,-1 1-1 0 0,1 0 0 0 0,-1-1 0 0 0,1 1 1 0 0,0 0-1 0 0,0-1 0 0 0,0 1 0 0 0,0-1 1 0 0,0 0-1 0 0,0 1 0 0 0,0-1 1 0 0,0 0-1 0 0,1 1 0 0 0,-1-1 0 0 0,0 0 1 0 0,1 0-1 0 0,2 1 0 0 0,12 4-51 0 0,0 0 1 0 0,0-2-1 0 0,0 0 0 0 0,1 0 1 0 0,-1-2-1 0 0,20 1 0 0 0,5 1-10 0 0,-20-2 227 0 0,28-2-1 0 0,-29 0-30 0 0,31 3-1 0 0,1 2-1604 0 0,-29-3-1918 0 0,-11-2-494 0 0,11 1-3745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6:11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18487 0 0,'0'-3'171'0'0,"-1"-1"-1"0"0,1 1 0 0 0,0-1 1 0 0,0 1-1 0 0,0 0 0 0 0,1-1 0 0 0,-1 1 1 0 0,1 0-1 0 0,0-1 0 0 0,0 1 1 0 0,0 0-1 0 0,0 0 0 0 0,0 0 1 0 0,1 0-1 0 0,0 0 0 0 0,-1 0 0 0 0,1 0 1 0 0,0 0-1 0 0,0 1 0 0 0,3-4 1 0 0,3-2 200 0 0,0 0 0 0 0,1 0 0 0 0,0 1 0 0 0,17-11 0 0 0,-13 10-310 0 0,1 1 0 0 0,0 1 0 0 0,28-9 0 0 0,-4 3-3520 0 0,-21 8-172 0 0,-4-1-3706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6:1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11976 0 0,'-12'9'1060'0'0,"9"-7"-681"0"0,1-1-1 0 0,-1 1 1 0 0,1 0-1 0 0,0 0 1 0 0,0 0-1 0 0,-1 0 1 0 0,1 0-1 0 0,1 1 1 0 0,-1-1-1 0 0,0 0 1 0 0,-2 6-1 0 0,-2 16 1759 0 0,0 0 1 0 0,-2 35-1 0 0,9 188-419 0 0,1-189-1651 0 0,44 518 201 0 0,-22-325-12 0 0,16 274 84 0 0,-17 196-276 0 0,-19-538-49 0 0,0 182 45 0 0,-55 391 175 0 0,9-500-53 0 0,-3 29 638 0 0,16-89-92 0 0,16-106-370 0 0,-5 45 220 0 0,11-59-366 0 0,-8 138-69 0 0,13-183-93 0 0,1-22 29 0 0,0-1 0 0 0,1 17-1 0 0,0-23-43 0 0,1 1 0 0 0,-1 0 0 0 0,1 0-1 0 0,0-1 1 0 0,0 1 0 0 0,0 0 0 0 0,0-1 0 0 0,0 1-1 0 0,0-1 1 0 0,1 1 0 0 0,-1-1 0 0 0,4 4-1 0 0,-2-3-15 0 0,0 0-1 0 0,0 0 0 0 0,0-1 1 0 0,0 1-1 0 0,0-1 0 0 0,1 0 1 0 0,-1 0-1 0 0,1 0 0 0 0,0-1 1 0 0,5 3-1 0 0,3-1 58 0 0,1 0-1 0 0,12 0 0 0 0,-16-2-68 0 0,2 0-7 0 0,0-1 0 0 0,0-1 0 0 0,1 0 0 0 0,14-3 0 0 0,-13 2 0 0 0,120-29-953 0 0,-94 20-286 0 0,1 1 0 0 0,56-5 0 0 0,-61 12-5416 0 0,0 1-1923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1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88 221 12440 0 0,'-6'-5'525'0'0,"1"-1"1"0"0,-1-1 0 0 0,1 1-1 0 0,0-1 1 0 0,1 1 0 0 0,0-2 0 0 0,0 1-1 0 0,0 0 1 0 0,-3-12 0 0 0,-1 0 1298 0 0,6 16-1481 0 0,0 0 0 0 0,1 0-1 0 0,-1-1 1 0 0,1 1 0 0 0,0-1 0 0 0,0 1 0 0 0,0-5-1 0 0,0-1 98 0 0,-1 1-1 0 0,-4-14 0 0 0,4 15 9 0 0,0 0-1 0 0,0-1 0 0 0,1 1 1 0 0,-1-12 2864 0 0,20 29-2668 0 0,10 5-169 0 0,-22-11-405 0 0,1 0 1 0 0,-1-1-1 0 0,0 0 1 0 0,1 0-1 0 0,0 0 0 0 0,0-1 1 0 0,0 0-1 0 0,0 0 1 0 0,0-1-1 0 0,0 0 1 0 0,9 1-1 0 0,315-8 1058 0 0,365-18-147 0 0,-358-2-981 0 0,-312 22-1058 0 0,-35 16-2225 0 0,-2-5-162 0 0,6-4 1538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17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13 7368 0 0,'1'-13'17932'0'0,"1"23"-15410"0"0,-2 14-3337 0 0,-43 209 1831 0 0,13-90-876 0 0,24-110-185 0 0,-3 11-81 0 0,3 0 0 0 0,-2 51 0 0 0,7-78-2616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18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48 19351 0 0,'-1'-1'101'0'0,"-1"0"-1"0"0,0 0 1 0 0,1 0-1 0 0,-1 0 1 0 0,0 0-1 0 0,1 0 1 0 0,-1 1-1 0 0,0-1 1 0 0,0 1-1 0 0,0 0 1 0 0,0-1 0 0 0,0 1-1 0 0,1 0 1 0 0,-1 0-1 0 0,0 0 1 0 0,0 0-1 0 0,0 1 1 0 0,0-1-1 0 0,0 0 1 0 0,0 1-1 0 0,1-1 1 0 0,-1 1-1 0 0,0 0 1 0 0,0-1-1 0 0,1 1 1 0 0,-3 2-1 0 0,-3 2 140 0 0,-1 0 0 0 0,1 1 1 0 0,0 0-1 0 0,-7 9 0 0 0,3-4 203 0 0,-11 12-464 0 0,2 2 0 0 0,1 0 1 0 0,-31 54-1 0 0,13-18-22 0 0,35-58 42 0 0,0-1 7 0 0,0 1 1 0 0,0 0 0 0 0,0 0-1 0 0,1 0 1 0 0,-1 0-1 0 0,1 0 1 0 0,0 0-1 0 0,0 0 1 0 0,-1 7 805 0 0,54-53 302 0 0,-5-2-713 0 0,2 1-1 0 0,2 3 1 0 0,1 2-1 0 0,79-44 1 0 0,-114 73-274 0 0,0 2 0 0 0,1 0 0 0 0,0 1 0 0 0,20-5 0 0 0,-33 10-102 0 0,1 1-1 0 0,0 0 1 0 0,-1 0-1 0 0,1 0 1 0 0,0 1-1 0 0,0 0 1 0 0,-1 0 0 0 0,1 0-1 0 0,0 1 1 0 0,-1 0-1 0 0,1 0 1 0 0,0 1-1 0 0,-1-1 1 0 0,1 1-1 0 0,-1 0 1 0 0,0 1 0 0 0,10 5-1 0 0,-3 1-18 0 0,-1 1-1 0 0,0 0 1 0 0,-1 0 0 0 0,0 1-1 0 0,0 0 1 0 0,-1 1-1 0 0,11 19 1 0 0,2 8-168 0 0,17 48-1 0 0,-13-30-740 0 0,-7-20-1475 0 0,-10-23 1147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2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204 186 4608 0 0,'0'0'208'0'0,"-10"-14"70"0"0,6 7 4865 0 0,3 3-3921 0 0,0 1 0 0 0,0-1 0 0 0,0 0 0 0 0,1 0 0 0 0,-1 0 0 0 0,1 0 0 0 0,0-8-1 0 0,6-30 1460 0 0,-4 29-1521 0 0,-2 11-1070 0 0,1 0 1 0 0,-1 0-1 0 0,1 1 1 0 0,0-1-1 0 0,0 0 1 0 0,0 1-1 0 0,0-1 1 0 0,0 0-1 0 0,0 1 1 0 0,0-1-1 0 0,0 1 1 0 0,3-2-1 0 0,-2 1 96 0 0,-1 0 0 0 0,1 0-1 0 0,0 0 1 0 0,0 0-1 0 0,-1-1 1 0 0,2-2 0 0 0,-1-1 167 0 0,-1 3-235 0 0,0 1-1 0 0,-1 0 1 0 0,1 0 0 0 0,0 0 0 0 0,0 0 0 0 0,1 0 0 0 0,-1 0 0 0 0,0 0 0 0 0,2-2-1 0 0,-2 4 133 0 0,-5 8-116 0 0,-135 276 37 0 0,123-250-155 0 0,1 0-1 0 0,2 1 1 0 0,2 1-1 0 0,1 0 0 0 0,1 0 1 0 0,2 1-1 0 0,2 0 1 0 0,2 0-1 0 0,1 45 1 0 0,2-80-6 0 0,0 0-1 0 0,0 0 1 0 0,0 0 0 0 0,0 0 0 0 0,0 0 0 0 0,1 0-1 0 0,-1 0 1 0 0,1 0 0 0 0,0-1 0 0 0,0 1-1 0 0,-1 0 1 0 0,1 0 0 0 0,0 0 0 0 0,0-1 0 0 0,1 1-1 0 0,-1 0 1 0 0,0-1 0 0 0,0 1 0 0 0,3 1 0 0 0,-2-1 2 0 0,1-1 1 0 0,0 1-1 0 0,-1-1 1 0 0,1 0-1 0 0,0 1 1 0 0,0-1-1 0 0,0 0 1 0 0,0-1-1 0 0,0 1 1 0 0,0-1-1 0 0,4 1 1 0 0,4-1 2 0 0,0 0 1 0 0,0-1 0 0 0,0 0-1 0 0,0-1 1 0 0,21-6 0 0 0,17-3-280 0 0,-36 9-1095 0 0,0 0 1 0 0,-1-2 0 0 0,21-7 0 0 0,-15 2-7259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25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132 181 7832 0 0,'-1'-12'1182'0'0,"0"0"0"0"0,1-1 0 0 0,0 1 1 0 0,1 0-1 0 0,3-15 0 0 0,1-15 2051 0 0,-4 35-2568 0 0,0 0 0 0 0,1 0 0 0 0,0 0 0 0 0,4-9 0 0 0,-3 9 1515 0 0,-13 64-1622 0 0,-3-2 0 0 0,-30 84 0 0 0,2-10-540 0 0,8 5 93 0 0,28-104 64 0 0,1 0 0 0 0,-1 45 0 0 0,5-68-117 0 0,0-1 0 0 0,1 1 0 0 0,0 0-1 0 0,0-1 1 0 0,0 1 0 0 0,1 0 0 0 0,0-1-1 0 0,6 12 1 0 0,-7-16-39 0 0,0 0 0 0 0,0 0 0 0 0,0 0 0 0 0,1 0 0 0 0,-1 0 0 0 0,1 0 0 0 0,-1-1 0 0 0,1 1 0 0 0,0 0 0 0 0,0-1 1 0 0,-1 1-1 0 0,1-1 0 0 0,0 0 0 0 0,0 0 0 0 0,0 0 0 0 0,1 0 0 0 0,-1 0 0 0 0,0 0 0 0 0,0 0 0 0 0,1-1 0 0 0,-1 1 0 0 0,0-1 0 0 0,1 0 0 0 0,-1 1 0 0 0,0-1 0 0 0,1 0 0 0 0,-1 0 0 0 0,4-1 0 0 0,10-3 33 0 0,0-1 1 0 0,-1 0-1 0 0,1-1 0 0 0,-1-1 0 0 0,26-15 1 0 0,-22 12-167 0 0,91-59-2119 0 0,-83 50 578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2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94 316 11976 0 0,'-2'2'176'0'0,"0"0"0"0"0,0-1 1 0 0,1 1-1 0 0,-1 0 1 0 0,1 1-1 0 0,-1-1 1 0 0,1 0-1 0 0,0 0 0 0 0,0 1 1 0 0,0-1-1 0 0,0 0 1 0 0,0 1-1 0 0,1-1 0 0 0,-1 1 1 0 0,1-1-1 0 0,-1 5 1 0 0,-1 4 1431 0 0,-4 25 2154 0 0,5-24-3027 0 0,-1 0 1 0 0,-4 15-1 0 0,-16 48 713 0 0,2-17-2301 0 0,17-47-4748 0 0</inkml:trace>
  <inkml:trace contextRef="#ctx0" brushRef="#br0" timeOffset="1">0 1 8752 0 0,'0'0'936'0'0,"3"9"-936"0"0,3 1 1960 0 0,0 1 368 0 0,2 1 72 0 0,3 1-6448 0 0,1-1-1288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4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1 165 9216 0 0,'0'0'706'0'0,"3"16"640"0"0,-1-15-1108 0 0,-1 1 1 0 0,0-1 0 0 0,0 0-1 0 0,0 1 1 0 0,1-1-1 0 0,-1 0 1 0 0,1 0 0 0 0,-1 0-1 0 0,1 0 1 0 0,-1 0 0 0 0,1 0-1 0 0,-1-1 1 0 0,1 1 0 0 0,0-1-1 0 0,-1 1 1 0 0,1-1 0 0 0,0 1-1 0 0,0-1 1 0 0,0 0-1 0 0,-1 0 1 0 0,1 0 0 0 0,0 0-1 0 0,0 0 1 0 0,0 0 0 0 0,-1 0-1 0 0,1-1 1 0 0,0 1 0 0 0,0 0-1 0 0,-1-1 1 0 0,3-1-1 0 0,3 0 41 0 0,1-1-1 0 0,-1 0 0 0 0,0-1 0 0 0,0 0 0 0 0,12-9 0 0 0,-7 3 18 0 0,0 0 0 0 0,0-1 1 0 0,13-16-1 0 0,-22 24-272 0 0,0-1 0 0 0,-1 1 0 0 0,1 0 0 0 0,-1-1 0 0 0,0 0 0 0 0,0 0 0 0 0,0 1 1 0 0,-1-1-1 0 0,1 0 0 0 0,-1 0 0 0 0,0-1 0 0 0,0 1 0 0 0,0 0 0 0 0,-1 0 0 0 0,0 0 0 0 0,1-1 1 0 0,-2-6-1 0 0,1 10-11 0 0,0 0 0 0 0,0-1 1 0 0,0 1-1 0 0,-1 0 0 0 0,1 0 1 0 0,0-1-1 0 0,-1 1 0 0 0,1 0 1 0 0,-1 0-1 0 0,0-1 0 0 0,1 1 1 0 0,-1 0-1 0 0,0 0 0 0 0,1 0 1 0 0,-1 0-1 0 0,0 0 0 0 0,0 0 1 0 0,0 0-1 0 0,0 0 0 0 0,0 0 1 0 0,0 1-1 0 0,0-1 0 0 0,0 0 1 0 0,-1 1-1 0 0,1-1 0 0 0,0 1 1 0 0,0-1-1 0 0,-1 1 0 0 0,1-1 1 0 0,0 1-1 0 0,0 0 0 0 0,-1 0 1 0 0,1-1-1 0 0,0 1 0 0 0,-1 0 1 0 0,1 0-1 0 0,0 0 0 0 0,-1 1 1 0 0,1-1-1 0 0,0 0 0 0 0,-1 0 1 0 0,1 1-1 0 0,0-1 0 0 0,0 1 1 0 0,-1-1-1 0 0,0 2 0 0 0,-4 0 110 0 0,0 1-1 0 0,1 0 1 0 0,-1 1 0 0 0,1-1 0 0 0,0 1-1 0 0,0 0 1 0 0,0 0 0 0 0,-5 6-1 0 0,1 1 59 0 0,0 0 0 0 0,0 0 0 0 0,1 1 0 0 0,1 0 0 0 0,0 1 0 0 0,0-1 0 0 0,1 1 0 0 0,1 0 0 0 0,-7 27 0 0 0,10-29-143 0 0,0-5-39 0 0,0 1-1 0 0,1 0 1 0 0,0 0-1 0 0,-1 13 1 0 0,2-19 5 0 0,0 0 0 0 0,0 0 0 0 0,0 1 0 0 0,1-1 0 0 0,-1 0 0 0 0,0 0 0 0 0,0 0 0 0 0,1 0 0 0 0,-1 0 0 0 0,0 0 0 0 0,1 0 0 0 0,-1 0 0 0 0,1 0 0 0 0,0 0 0 0 0,-1 0 0 0 0,1 0 0 0 0,0-1 0 0 0,-1 1 0 0 0,1 0 0 0 0,0 0 0 0 0,0-1 0 0 0,0 1 0 0 0,0 0 0 0 0,0-1 0 0 0,-1 1 0 0 0,1-1 0 0 0,0 1 0 0 0,0-1 0 0 0,1 0 0 0 0,-1 1 0 0 0,0-1 0 0 0,0 0 0 0 0,0 1 0 0 0,0-1 0 0 0,0 0 0 0 0,0 0 0 0 0,2 0 1 0 0,2-1-51 0 0,-1 1 1 0 0,0 0-1 0 0,0-1 1 0 0,0 0 0 0 0,1 0-1 0 0,-1-1 1 0 0,0 1 0 0 0,0-1-1 0 0,0 1 1 0 0,5-5 0 0 0,21-17-3388 0 0,-13 7-4544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26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16128 0 0,'-9'4'714'0'0,"0"1"0"0"0,1 0 0 0 0,-10 7 0 0 0,12-8 140 0 0,1 0-1 0 0,1 1 0 0 0,-1 0 1 0 0,1-1-1 0 0,-1 1 0 0 0,2 1 1 0 0,-1-1-1 0 0,0 0 0 0 0,-4 12 1 0 0,8-17-757 0 0,-1 1 1 0 0,1 0-1 0 0,0 0 0 0 0,0-1 1 0 0,0 1-1 0 0,0 0 0 0 0,0 0 1 0 0,0 0-1 0 0,0-1 0 0 0,0 1 1 0 0,0 0-1 0 0,0 0 1 0 0,1-1-1 0 0,-1 1 0 0 0,0 0 1 0 0,0 0-1 0 0,1-1 0 0 0,-1 1 1 0 0,0 0-1 0 0,1-1 0 0 0,-1 1 1 0 0,1 0-1 0 0,0 0 1 0 0,17 16 247 0 0,-4-5 9 0 0,-8-4-236 0 0,1 0-33 0 0,-1 1 1 0 0,6 10 0 0 0,-10-15-78 0 0,0 0 0 0 0,-1-1 0 0 0,1 1 1 0 0,-1 0-1 0 0,0 0 0 0 0,-1 0 0 0 0,1 0 1 0 0,0-1-1 0 0,-1 7 0 0 0,-2 17-59 0 0,0 1 0 0 0,-2-1 1 0 0,-9 32-1 0 0,5-26-1138 0 0,8-29 704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2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8752 0 0,'0'0'793'0'0,"1"2"-650"0"0,2 12 4206 0 0,2 25 1 0 0,-4 16 415 0 0,-12 58-2296 0 0,1-1-1452 0 0,1-8-747 0 0,1-18-2296 0 0,6-69-4062 0 0,-1-1-1994 0 0</inkml:trace>
  <inkml:trace contextRef="#ctx0" brushRef="#br0" timeOffset="1">1 328 23039 0 0,'0'0'1760'0'0,"7"3"-1013"0"0,36 12-881 0 0,69 16 1 0 0,3 0-4221 0 0,-77-18 2660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2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59 14280 0 0,'-66'-5'3915'0'0,"51"3"5489"0"0,37 7-8877 0 0,0-1-1 0 0,1-2 0 0 0,0 0 1 0 0,28-1-1 0 0,199-11 883 0 0,-20-8-1188 0 0,-41 4 493 0 0,118-8-842 0 0,-184 21 381 0 0,-53 1-226 0 0,-69 0-235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3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8752 0 0,'0'0'673'0'0,"16"2"2334"0"0,36-6 2293 0 0,-34 4-3867 0 0,1-2 0 0 0,31-6 0 0 0,55-14 1211 0 0,-47 11-1688 0 0,16-3 44 0 0,91-4 0 0 0,-153 18-1032 0 0,-1 0 1 0 0,12 3-1 0 0,-17-2-327 0 0,0 0-1 0 0,1 0 1 0 0,-1-1-1 0 0,1 0 1 0 0,-1 0-1 0 0,1 0 1 0 0,-1-1-1 0 0,0 0 1 0 0,1 0-1 0 0,7-3 1 0 0,-5-1-1680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3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8 18431 0 0,'-18'0'1074'0'0,"-35"-7"0"0"0,48 7-1108 0 0,1 0 254 0 0,1 0 0 0 0,-1 0 0 0 0,0 0 0 0 0,1 1 0 0 0,-1-1 0 0 0,1 1 0 0 0,-1 0 0 0 0,1 0 0 0 0,-4 2 0 0 0,-30 15 809 0 0,33-15-927 0 0,-1 0 0 0 0,1 1 0 0 0,0-1 0 0 0,0 1 0 0 0,0 0 0 0 0,1 0 0 0 0,-1 0 0 0 0,-4 10 0 0 0,-21 41 695 0 0,22-41-583 0 0,-5 9 121 0 0,7-13-111 0 0,0 0 0 0 0,0 0 0 0 0,1 0 0 0 0,1 0 0 0 0,-5 19 0 0 0,7-20-122 0 0,0 0 0 0 0,0 0 0 0 0,1 0 0 0 0,1 17 0 0 0,0-22-77 0 0,0 1 0 0 0,0 0 1 0 0,1 0-1 0 0,-1-1 0 0 0,1 1 0 0 0,0-1 0 0 0,0 1 0 0 0,1-1 0 0 0,-1 0 0 0 0,6 7 0 0 0,-6-9 8 0 0,1 1-1 0 0,0-1 0 0 0,0 1 0 0 0,0-1 0 0 0,0 0 1 0 0,1 0-1 0 0,-1-1 0 0 0,0 1 0 0 0,1-1 0 0 0,-1 1 0 0 0,1-1 1 0 0,6 1-1 0 0,7 1 125 0 0,24 2-1 0 0,-36-5-153 0 0,55 3-557 0 0,34 3-1018 0 0,-25 0-1155 0 0,-34-6 1188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4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20 142 17479 0 0,'0'0'796'0'0,"-6"5"272"0"0,-1 0-1209 0 0,6-5 232 0 0,1 0 0 0 0,0 0 0 0 0,-1 1 0 0 0,1-1 0 0 0,0 0 0 0 0,-1 0 0 0 0,1 0 0 0 0,0 0 0 0 0,-1 1 0 0 0,1-1 0 0 0,0 0 0 0 0,0 0 0 0 0,-1 1 0 0 0,1-1 0 0 0,0 0 0 0 0,0 0 0 0 0,-1 1 0 0 0,1-1 0 0 0,0 0 0 0 0,0 1 0 0 0,-1 5 5155 0 0,13 6-4014 0 0,-7-10-1129 0 0,1 0 1 0 0,0-1-1 0 0,0 1 0 0 0,0-1 0 0 0,0 0 0 0 0,0-1 0 0 0,8 1 1 0 0,45-6 1247 0 0,-30 2-1000 0 0,11-1 89 0 0,64-18-1 0 0,-4 1-118 0 0,250-49 63 0 0,-89 12-1471 0 0,-257 58 754 0 0,-4-1 198 0 0,1 1 0 0 0,0 0 1 0 0,-1 0-1 0 0,1 0 0 0 0,0-1 0 0 0,-1 1 0 0 0,1 0 0 0 0,0 0 1 0 0,-1 0-1 0 0,1 0 0 0 0,0 0 0 0 0,-1 0 0 0 0,1 1 0 0 0,0-1 1 0 0,-1 0-1 0 0,1 0 0 0 0,0 0 0 0 0,-1 0 0 0 0,1 1 0 0 0,-1-1 1 0 0,1 0-1 0 0,0 1 0 0 0,4 3-1136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4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0 17711 0 0,'0'0'2758'0'0,"-6"6"-890"0"0,-22 32-710 0 0,0-6-1158 0 0,16-17 0 0 0,-1-1 0 0 0,0-1 0 0 0,-17 14 0 0 0,-67 51 458 0 0,-11 9 1156 0 0,91-73-1375 0 0,-20 19 0 0 0,31-27 6 0 0,0 1 0 0 0,1-1-1 0 0,0 1 1 0 0,0 0 0 0 0,0 1 0 0 0,-4 10 0 0 0,8-17-199 0 0,0 0 1 0 0,1 1-1 0 0,-1-1 0 0 0,1 1 0 0 0,0-1 0 0 0,-1 1 1 0 0,1 0-1 0 0,0-1 0 0 0,0 1 0 0 0,0-1 0 0 0,0 1 0 0 0,0-1 1 0 0,0 1-1 0 0,0-1 0 0 0,1 1 0 0 0,-1-1 0 0 0,1 1 1 0 0,-1-1-1 0 0,1 1 0 0 0,-1-1 0 0 0,1 1 0 0 0,0-1 1 0 0,0 0-1 0 0,0 1 0 0 0,-1-1 0 0 0,1 0 0 0 0,1 0 1 0 0,-1 0-1 0 0,0 1 0 0 0,0-1 0 0 0,0-1 0 0 0,2 2 1 0 0,4 3 20 0 0,0-1 0 0 0,1-1 0 0 0,-1 1 0 0 0,16 4 1 0 0,-15-6-182 0 0,90 25 186 0 0,-14-4 21 0 0,130 32-93 0 0,-213-55 0 0 0,45 12-701 0 0,33 6-1415 0 0,-59-15 1109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46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10592 0 0,'0'0'4086'0'0,"0"16"959"0"0,1-9-4610 0 0,-1 0-1 0 0,1 0 1 0 0,-1-1-1 0 0,-1 1 0 0 0,0 0 1 0 0,-2 11-1 0 0,-1 9 31 0 0,-24 202 167 0 0,26-216-680 0 0,-24 130-70 0 0,1-7 570 0 0,1-33-330 0 0,9-41-604 0 0,14-58 120 0 0,0 1 0 0 0,-1-1 0 0 0,1 0 0 0 0,-1 1 0 0 0,1-1 0 0 0,-5 7 0 0 0,-5 1-7347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4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8 326 12896 0 0,'-3'-12'788'0'0,"2"10"-733"0"0,0 0 0 0 0,0 0 0 0 0,1 0 0 0 0,-1 0 0 0 0,1-1 0 0 0,0 1 0 0 0,0 0 0 0 0,0 0 0 0 0,0 0 0 0 0,0 0 0 0 0,0 0 0 0 0,0-1 0 0 0,0 1 0 0 0,2-4 0 0 0,4-14 2631 0 0,-6 17-2331 0 0,1 0-1 0 0,0 0 0 0 0,-1 0 0 0 0,1 1 0 0 0,0-1 0 0 0,1 0 0 0 0,-1 1 0 0 0,0-1 0 0 0,1 1 0 0 0,2-4 0 0 0,8-7 539 0 0,2 1 1 0 0,0 0-1 0 0,0 0 0 0 0,26-14 0 0 0,23-19 173 0 0,-29 15-664 0 0,-19 16-271 0 0,0 0-1 0 0,2 2 0 0 0,20-14 1 0 0,-35 25-129 0 0,0-1 0 0 0,0 1 0 0 0,1 1 1 0 0,-1-1-1 0 0,0 0 0 0 0,0 0 0 0 0,0 1 1 0 0,0 0-1 0 0,1-1 0 0 0,-1 1 0 0 0,0 0 0 0 0,0 0 1 0 0,1 0-1 0 0,-1 0 0 0 0,0 0 0 0 0,0 1 0 0 0,1-1 1 0 0,-1 1-1 0 0,0-1 0 0 0,0 1 0 0 0,4 2 0 0 0,-4-2 0 0 0,0 1 0 0 0,1-1-1 0 0,-1 1 1 0 0,0 0-1 0 0,0 0 1 0 0,0 0 0 0 0,0 0-1 0 0,-1 1 1 0 0,1-1-1 0 0,-1 0 1 0 0,1 1 0 0 0,-1-1-1 0 0,0 1 1 0 0,0-1-1 0 0,0 1 1 0 0,0-1 0 0 0,1 6-1 0 0,1 15-586 0 0,-2-1 0 0 0,0 1 0 0 0,-1-1-1 0 0,-1 1 1 0 0,-6 29 0 0 0,-1 50-4445 0 0,8-77-3180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54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49 241 10136 0 0,'0'0'29'0'0,"0"0"0"0"0,0 0 0 0 0,0 1 0 0 0,0-1 0 0 0,0 0 0 0 0,0 0 0 0 0,0 0 1 0 0,-1 1-1 0 0,1-1 0 0 0,0 0 0 0 0,0 0 0 0 0,0 0 0 0 0,0 1 0 0 0,0-1 0 0 0,0 0 0 0 0,0 0 0 0 0,-1 0 1 0 0,1 0-1 0 0,0 1 0 0 0,0-1 0 0 0,0 0 0 0 0,0 0 0 0 0,-1 0 0 0 0,1 0 0 0 0,0 0 0 0 0,0 0 1 0 0,0 0-1 0 0,-1 1 0 0 0,1-1 0 0 0,0 0 0 0 0,0 0 0 0 0,0 0 0 0 0,-1 0 0 0 0,1 0 0 0 0,0 0 0 0 0,-12-1 235 0 0,11 1-69 0 0,0 0-1 0 0,0-1 0 0 0,0 1 0 0 0,0 0 1 0 0,0 0-1 0 0,0 0 0 0 0,0 0 0 0 0,0 0 1 0 0,0 0-1 0 0,0 1 0 0 0,0-1 0 0 0,0 0 0 0 0,0 0 1 0 0,-1 1-1 0 0,-13 13 4322 0 0,25-1-2391 0 0,-1-10-1834 0 0,-1 1-1 0 0,1-1 1 0 0,1-1-1 0 0,-1 1 1 0 0,0-2 0 0 0,17 2-1 0 0,59-3 697 0 0,14-9-288 0 0,-20 1-418 0 0,225-14 59 0 0,-252 18-287 0 0,41-2 78 0 0,-47-2 221 0 0,-50-4 16 0 0,-5 4-276 0 0,0 1 0 0 0,-1-1 0 0 0,1 2-1 0 0,-21-11 1 0 0,3 1-36 0 0,-198-113 61 0 0,160 97 91 0 0,79 42-128 0 0,15 3-80 0 0,-21-8 0 0 0,1-1 0 0 0,12 3 0 0 0,51 13 32 0 0,98 12 0 0 0,27 0 86 0 0,-195-32-110 0 0,0 0 1 0 0,0 1 0 0 0,0-1 0 0 0,0 1 0 0 0,0 0 0 0 0,0-1 0 0 0,0 1-1 0 0,0 0 1 0 0,0 0 0 0 0,0 0 0 0 0,-1 0 0 0 0,1 1 0 0 0,0-1 0 0 0,2 3 0 0 0,-4-3 4 0 0,1 0 0 0 0,-1 0 0 0 0,0 0 0 0 0,1 0 0 0 0,-1 0 0 0 0,0 0 0 0 0,0 0 0 0 0,0 0 0 0 0,0 0 0 0 0,0 0 0 0 0,0 0 0 0 0,0 0 0 0 0,0 0 0 0 0,0 0 0 0 0,0 0 0 0 0,-1 0 0 0 0,1 0 0 0 0,0 0 0 0 0,-1 0 0 0 0,1 0 0 0 0,-1 0 0 0 0,1-1 0 0 0,-1 1 0 0 0,1 0 0 0 0,-1 0 0 0 0,0 0 0 0 0,1-1 0 0 0,-1 1 0 0 0,0 0 0 0 0,0 0 0 0 0,0 0 0 0 0,-14 12 113 0 0,1-1 1 0 0,-2 0-1 0 0,0-1 1 0 0,0 0-1 0 0,-34 15 1 0 0,-17 12-45 0 0,27-15-153 0 0,-19 13 163 0 0,52-31-494 0 0,1 0 1 0 0,0 0-1 0 0,0 1 1 0 0,1-1 0 0 0,-1 1-1 0 0,-6 10 1 0 0,7-6-1174 0 0,2 1-65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00:54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0 7832 0 0,'-36'39'1221'0'0,"26"-29"869"0"0,0 0 1 0 0,1 1-1 0 0,-10 15 0 0 0,15-20-1902 0 0,0 0 1 0 0,0 0-1 0 0,1 1 1 0 0,0-1-1 0 0,0 1 0 0 0,1 0 1 0 0,0 0-1 0 0,0 0 0 0 0,0 0 1 0 0,1 0-1 0 0,0 0 0 0 0,0 1 1 0 0,1-1-1 0 0,1 11 0 0 0,-1-17-169 0 0,0 0 1 0 0,0 0-1 0 0,0 1 0 0 0,0-1 0 0 0,1 0 0 0 0,-1 0 0 0 0,0 0 0 0 0,1 1 0 0 0,-1-1 0 0 0,1 0 0 0 0,0 0 0 0 0,-1 0 1 0 0,1 0-1 0 0,0 0 0 0 0,-1 0 0 0 0,1 0 0 0 0,0 0 0 0 0,0 0 0 0 0,0 0 0 0 0,0 0 0 0 0,0-1 0 0 0,0 1 0 0 0,0 0 0 0 0,0-1 1 0 0,0 1-1 0 0,1-1 0 0 0,-1 1 0 0 0,0-1 0 0 0,0 1 0 0 0,0-1 0 0 0,1 0 0 0 0,-1 0 0 0 0,0 1 0 0 0,0-1 0 0 0,1 0 1 0 0,-1 0-1 0 0,0 0 0 0 0,3-1 0 0 0,-1 0 2 0 0,0 1 0 0 0,0-1 1 0 0,-1 0-1 0 0,1 0 0 0 0,0-1 1 0 0,0 1-1 0 0,0 0 0 0 0,-1-1 1 0 0,1 0-1 0 0,-1 0 0 0 0,1 0 0 0 0,-1 0 1 0 0,0 0-1 0 0,4-5 0 0 0,14-22 509 0 0,-2-1 0 0 0,0 0 0 0 0,13-38 0 0 0,-27 50 1662 0 0,-4 26-2240 0 0,6 152 48 0 0,-6-156 38 0 0,1 0-1 0 0,-1 0 1 0 0,1 0-1 0 0,0 0 1 0 0,1 0 0 0 0,-1-1-1 0 0,1 1 1 0 0,0 0-1 0 0,0-1 1 0 0,2 5-1 0 0,-2-6-164 0 0,0 0-1 0 0,0 0 1 0 0,0 0-1 0 0,0 0 1 0 0,0 0-1 0 0,3 2 1 0 0,-3-3-432 0 0,0 0 0 0 0,0 0 0 0 0,0 0 0 0 0,0 0 0 0 0,1 0 1 0 0,-1-1-1 0 0,0 1 0 0 0,3 0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16:28:5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654 1 7832 0 0,'-16'0'848'0'0,"12"0"-668"0"0,1 0 0 0 0,0 1 1 0 0,0 0-1 0 0,0-1 1 0 0,0 1-1 0 0,0 1 0 0 0,0-1 1 0 0,0 0-1 0 0,1 1 1 0 0,-1-1-1 0 0,0 1 0 0 0,1 0 1 0 0,-1 0-1 0 0,1 0 0 0 0,0 0 1 0 0,-1 0-1 0 0,1 0 1 0 0,0 1-1 0 0,0-1 0 0 0,0 1 1 0 0,1 0-1 0 0,-3 4 0 0 0,-4 9 1323 0 0,1-1-1 0 0,1 1 0 0 0,-5 18 1 0 0,3-9-744 0 0,-11 38 274 0 0,-17 101 0 0 0,16-64-1017 0 0,-7 35-175 0 0,-38 148 158 0 0,-67 95 868 0 0,127-364-827 0 0,-26 54 12 0 0,27-61 6 0 0,0-1 0 0 0,0 0 1 0 0,0 0-1 0 0,-1 0 0 0 0,0 0 0 0 0,0-1 0 0 0,-10 9 0 0 0,14-13-13 0 0,0 0 0 0 0,-1 0 0 0 0,1-1 0 0 0,-1 1 0 0 0,1 0 0 0 0,-1-1 0 0 0,1 1 0 0 0,-1-1 0 0 0,1 1 0 0 0,-1-1-1 0 0,0 0 1 0 0,1 0 0 0 0,-1 1 0 0 0,0-1 0 0 0,1 0 0 0 0,-1-1 0 0 0,-2 1 0 0 0,1-1 48 0 0,0 0 1 0 0,0 0-1 0 0,0 0 1 0 0,0-1-1 0 0,0 1 1 0 0,0-1-1 0 0,0 1 1 0 0,-3-4-1 0 0,-1-1 62 0 0,0 0 0 0 0,1-1 0 0 0,0 0-1 0 0,1 1 1 0 0,-8-13 0 0 0,5 7-60 0 0,1-1-1 0 0,0 0 1 0 0,1 0 0 0 0,1-1-1 0 0,0 0 1 0 0,-6-28 0 0 0,11 39 103 0 0,-3-14 347 0 0,5 15-418 0 0,3 7-116 0 0,4 12 174 0 0,0-1 0 0 0,11 33 0 0 0,3 8-199 0 0,-19-51 5 0 0,-2-1 10 0 0,0 0 0 0 0,0-1 0 0 0,1 1-1 0 0,5 6 1 0 0,-7-10-15 0 0,0 0 0 0 0,-1-1 0 0 0,1 1 1 0 0,0 0-1 0 0,0-1 0 0 0,0 1 0 0 0,0 0 0 0 0,0-1 0 0 0,0 1 0 0 0,0-1 0 0 0,0 0 0 0 0,0 1 0 0 0,0-1 1 0 0,0 0-1 0 0,0 1 0 0 0,0-1 0 0 0,0 0 0 0 0,0 0 0 0 0,0 0 0 0 0,0 0 0 0 0,0 0 0 0 0,0 0 1 0 0,0 0-1 0 0,0 0 0 0 0,0 0 0 0 0,0-1 0 0 0,0 1 0 0 0,2-1 0 0 0,11-6 29 0 0,-1-1 0 0 0,0-1-1 0 0,0 0 1 0 0,-1 0 0 0 0,0-1 0 0 0,11-13-1 0 0,2 0 51 0 0,16-16 63 0 0,59-71 0 0 0,9-6-5008 0 0,-92 99-3487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37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37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36.png"/><Relationship Id="rId24" Type="http://schemas.openxmlformats.org/officeDocument/2006/relationships/customXml" Target="../ink/ink43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45.xml"/><Relationship Id="rId10" Type="http://schemas.openxmlformats.org/officeDocument/2006/relationships/customXml" Target="../ink/ink36.xml"/><Relationship Id="rId19" Type="http://schemas.openxmlformats.org/officeDocument/2006/relationships/image" Target="../media/image40.png"/><Relationship Id="rId4" Type="http://schemas.openxmlformats.org/officeDocument/2006/relationships/customXml" Target="../ink/ink33.xml"/><Relationship Id="rId9" Type="http://schemas.openxmlformats.org/officeDocument/2006/relationships/image" Target="../media/image35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9" Type="http://schemas.openxmlformats.org/officeDocument/2006/relationships/image" Target="../media/image64.png"/><Relationship Id="rId21" Type="http://schemas.openxmlformats.org/officeDocument/2006/relationships/image" Target="../media/image55.png"/><Relationship Id="rId34" Type="http://schemas.openxmlformats.org/officeDocument/2006/relationships/customXml" Target="../ink/ink62.xml"/><Relationship Id="rId42" Type="http://schemas.openxmlformats.org/officeDocument/2006/relationships/customXml" Target="../ink/ink66.xml"/><Relationship Id="rId47" Type="http://schemas.openxmlformats.org/officeDocument/2006/relationships/image" Target="../media/image68.png"/><Relationship Id="rId50" Type="http://schemas.openxmlformats.org/officeDocument/2006/relationships/customXml" Target="../ink/ink70.xml"/><Relationship Id="rId7" Type="http://schemas.openxmlformats.org/officeDocument/2006/relationships/image" Target="../media/image48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9" Type="http://schemas.openxmlformats.org/officeDocument/2006/relationships/image" Target="../media/image59.png"/><Relationship Id="rId11" Type="http://schemas.openxmlformats.org/officeDocument/2006/relationships/image" Target="../media/image50.png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image" Target="../media/image63.png"/><Relationship Id="rId40" Type="http://schemas.openxmlformats.org/officeDocument/2006/relationships/customXml" Target="../ink/ink65.xml"/><Relationship Id="rId45" Type="http://schemas.openxmlformats.org/officeDocument/2006/relationships/image" Target="../media/image67.png"/><Relationship Id="rId53" Type="http://schemas.openxmlformats.org/officeDocument/2006/relationships/image" Target="../media/image71.png"/><Relationship Id="rId5" Type="http://schemas.openxmlformats.org/officeDocument/2006/relationships/image" Target="../media/image47.png"/><Relationship Id="rId10" Type="http://schemas.openxmlformats.org/officeDocument/2006/relationships/customXml" Target="../ink/ink50.xml"/><Relationship Id="rId19" Type="http://schemas.openxmlformats.org/officeDocument/2006/relationships/image" Target="../media/image54.png"/><Relationship Id="rId31" Type="http://schemas.openxmlformats.org/officeDocument/2006/relationships/image" Target="../media/image60.png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4" Type="http://schemas.openxmlformats.org/officeDocument/2006/relationships/customXml" Target="../ink/ink47.xml"/><Relationship Id="rId9" Type="http://schemas.openxmlformats.org/officeDocument/2006/relationships/image" Target="../media/image49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58.png"/><Relationship Id="rId30" Type="http://schemas.openxmlformats.org/officeDocument/2006/relationships/customXml" Target="../ink/ink60.xml"/><Relationship Id="rId35" Type="http://schemas.openxmlformats.org/officeDocument/2006/relationships/image" Target="../media/image62.png"/><Relationship Id="rId43" Type="http://schemas.openxmlformats.org/officeDocument/2006/relationships/image" Target="../media/image66.png"/><Relationship Id="rId48" Type="http://schemas.openxmlformats.org/officeDocument/2006/relationships/customXml" Target="../ink/ink69.xml"/><Relationship Id="rId8" Type="http://schemas.openxmlformats.org/officeDocument/2006/relationships/customXml" Target="../ink/ink49.xml"/><Relationship Id="rId51" Type="http://schemas.openxmlformats.org/officeDocument/2006/relationships/image" Target="../media/image70.png"/><Relationship Id="rId3" Type="http://schemas.openxmlformats.org/officeDocument/2006/relationships/image" Target="../media/image46.png"/><Relationship Id="rId12" Type="http://schemas.openxmlformats.org/officeDocument/2006/relationships/customXml" Target="../ink/ink51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38" Type="http://schemas.openxmlformats.org/officeDocument/2006/relationships/customXml" Target="../ink/ink64.xml"/><Relationship Id="rId46" Type="http://schemas.openxmlformats.org/officeDocument/2006/relationships/customXml" Target="../ink/ink68.xml"/><Relationship Id="rId20" Type="http://schemas.openxmlformats.org/officeDocument/2006/relationships/customXml" Target="../ink/ink55.xml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49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customXml" Target="../ink/ink7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3" Type="http://schemas.openxmlformats.org/officeDocument/2006/relationships/image" Target="../media/image74.png"/><Relationship Id="rId21" Type="http://schemas.openxmlformats.org/officeDocument/2006/relationships/image" Target="../media/image83.png"/><Relationship Id="rId34" Type="http://schemas.openxmlformats.org/officeDocument/2006/relationships/customXml" Target="../ink/ink90.xml"/><Relationship Id="rId7" Type="http://schemas.openxmlformats.org/officeDocument/2006/relationships/image" Target="../media/image76.png"/><Relationship Id="rId12" Type="http://schemas.openxmlformats.org/officeDocument/2006/relationships/customXml" Target="../ink/ink79.xm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33" Type="http://schemas.openxmlformats.org/officeDocument/2006/relationships/image" Target="../media/image89.png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image" Target="../media/image78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87.xml"/><Relationship Id="rId10" Type="http://schemas.openxmlformats.org/officeDocument/2006/relationships/customXml" Target="../ink/ink78.xml"/><Relationship Id="rId19" Type="http://schemas.openxmlformats.org/officeDocument/2006/relationships/image" Target="../media/image82.png"/><Relationship Id="rId31" Type="http://schemas.openxmlformats.org/officeDocument/2006/relationships/image" Target="../media/image88.png"/><Relationship Id="rId4" Type="http://schemas.openxmlformats.org/officeDocument/2006/relationships/customXml" Target="../ink/ink75.xml"/><Relationship Id="rId9" Type="http://schemas.openxmlformats.org/officeDocument/2006/relationships/image" Target="../media/image77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86.png"/><Relationship Id="rId30" Type="http://schemas.openxmlformats.org/officeDocument/2006/relationships/customXml" Target="../ink/ink88.xml"/><Relationship Id="rId35" Type="http://schemas.openxmlformats.org/officeDocument/2006/relationships/image" Target="../media/image90.png"/><Relationship Id="rId8" Type="http://schemas.openxmlformats.org/officeDocument/2006/relationships/customXml" Target="../ink/ink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@11:59pm</a:t>
            </a:r>
          </a:p>
          <a:p>
            <a:r>
              <a:rPr lang="en-US" dirty="0" err="1"/>
              <a:t>PA2</a:t>
            </a:r>
            <a:r>
              <a:rPr lang="en-US" dirty="0"/>
              <a:t> released tomorrow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BB1A0E-C072-43E5-B0BA-5882ABCAE392}"/>
              </a:ext>
            </a:extLst>
          </p:cNvPr>
          <p:cNvGrpSpPr/>
          <p:nvPr/>
        </p:nvGrpSpPr>
        <p:grpSpPr>
          <a:xfrm>
            <a:off x="4012129" y="2158099"/>
            <a:ext cx="1000440" cy="503640"/>
            <a:chOff x="4012129" y="2158099"/>
            <a:chExt cx="100044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9C0C9B-3D93-4BFB-9CD1-E1BF50613325}"/>
                    </a:ext>
                  </a:extLst>
                </p14:cNvPr>
                <p14:cNvContentPartPr/>
                <p14:nvPr/>
              </p14:nvContentPartPr>
              <p14:xfrm>
                <a:off x="4045249" y="2367619"/>
                <a:ext cx="393840" cy="79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9C0C9B-3D93-4BFB-9CD1-E1BF506133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6609" y="2358619"/>
                  <a:ext cx="411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279984-1D3A-4182-B249-469150059B17}"/>
                    </a:ext>
                  </a:extLst>
                </p14:cNvPr>
                <p14:cNvContentPartPr/>
                <p14:nvPr/>
              </p14:nvContentPartPr>
              <p14:xfrm>
                <a:off x="4611529" y="2158099"/>
                <a:ext cx="126000" cy="207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279984-1D3A-4182-B249-469150059B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2529" y="2149099"/>
                  <a:ext cx="143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51AB-A44A-4AD3-BBBE-9BAA87CCF8A6}"/>
                    </a:ext>
                  </a:extLst>
                </p14:cNvPr>
                <p14:cNvContentPartPr/>
                <p14:nvPr/>
              </p14:nvContentPartPr>
              <p14:xfrm>
                <a:off x="4733929" y="2289139"/>
                <a:ext cx="77400" cy="71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51AB-A44A-4AD3-BBBE-9BAA87CCF8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4929" y="2280499"/>
                  <a:ext cx="95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663429-1FE5-4C31-9673-CFD601575BE7}"/>
                    </a:ext>
                  </a:extLst>
                </p14:cNvPr>
                <p14:cNvContentPartPr/>
                <p14:nvPr/>
              </p14:nvContentPartPr>
              <p14:xfrm>
                <a:off x="4825009" y="2167459"/>
                <a:ext cx="114120" cy="195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663429-1FE5-4C31-9673-CFD601575B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6009" y="2158459"/>
                  <a:ext cx="131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97CC7C-F707-4398-92EA-16CDD13326CC}"/>
                    </a:ext>
                  </a:extLst>
                </p14:cNvPr>
                <p14:cNvContentPartPr/>
                <p14:nvPr/>
              </p14:nvContentPartPr>
              <p14:xfrm>
                <a:off x="4936249" y="2274019"/>
                <a:ext cx="76320" cy="12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97CC7C-F707-4398-92EA-16CDD13326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27609" y="2265019"/>
                  <a:ext cx="93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A97E8A-BC5D-4EAC-9675-D909E8A823BB}"/>
                    </a:ext>
                  </a:extLst>
                </p14:cNvPr>
                <p14:cNvContentPartPr/>
                <p14:nvPr/>
              </p14:nvContentPartPr>
              <p14:xfrm>
                <a:off x="4012129" y="2500099"/>
                <a:ext cx="526680" cy="16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A97E8A-BC5D-4EAC-9675-D909E8A823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03129" y="2491459"/>
                  <a:ext cx="5443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A34222-E38C-4CFE-9E8C-33223A5A2B65}"/>
              </a:ext>
            </a:extLst>
          </p:cNvPr>
          <p:cNvGrpSpPr/>
          <p:nvPr/>
        </p:nvGrpSpPr>
        <p:grpSpPr>
          <a:xfrm>
            <a:off x="4638889" y="2528179"/>
            <a:ext cx="2180160" cy="370080"/>
            <a:chOff x="4638889" y="2528179"/>
            <a:chExt cx="218016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E2E0E7F-7A68-4015-99B1-737751F2A64B}"/>
                    </a:ext>
                  </a:extLst>
                </p14:cNvPr>
                <p14:cNvContentPartPr/>
                <p14:nvPr/>
              </p14:nvContentPartPr>
              <p14:xfrm>
                <a:off x="4638889" y="2537539"/>
                <a:ext cx="90000" cy="245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E2E0E7F-7A68-4015-99B1-737751F2A6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29889" y="2528539"/>
                  <a:ext cx="107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27BD3D-C62E-4D72-A862-C1709FC27349}"/>
                    </a:ext>
                  </a:extLst>
                </p14:cNvPr>
                <p14:cNvContentPartPr/>
                <p14:nvPr/>
              </p14:nvContentPartPr>
              <p14:xfrm>
                <a:off x="4750849" y="2668939"/>
                <a:ext cx="71640" cy="99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27BD3D-C62E-4D72-A862-C1709FC273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42209" y="2659939"/>
                  <a:ext cx="89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668901-77FE-4FCA-93CC-A35D317372CC}"/>
                    </a:ext>
                  </a:extLst>
                </p14:cNvPr>
                <p14:cNvContentPartPr/>
                <p14:nvPr/>
              </p14:nvContentPartPr>
              <p14:xfrm>
                <a:off x="4837249" y="2673979"/>
                <a:ext cx="83520" cy="98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668901-77FE-4FCA-93CC-A35D317372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28249" y="2664979"/>
                  <a:ext cx="101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9090EE-9A29-4C64-824B-598271A5BD9F}"/>
                    </a:ext>
                  </a:extLst>
                </p14:cNvPr>
                <p14:cNvContentPartPr/>
                <p14:nvPr/>
              </p14:nvContentPartPr>
              <p14:xfrm>
                <a:off x="4905289" y="2599099"/>
                <a:ext cx="117000" cy="181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9090EE-9A29-4C64-824B-598271A5BD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96289" y="2590099"/>
                  <a:ext cx="134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9FA9CC-7BFF-426B-AF44-09695AD7DB27}"/>
                    </a:ext>
                  </a:extLst>
                </p14:cNvPr>
                <p14:cNvContentPartPr/>
                <p14:nvPr/>
              </p14:nvContentPartPr>
              <p14:xfrm>
                <a:off x="5017609" y="2684779"/>
                <a:ext cx="219240" cy="113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9FA9CC-7BFF-426B-AF44-09695AD7DB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8969" y="2676139"/>
                  <a:ext cx="236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0DBB8B-B40B-4862-8832-F4B626C1B7E2}"/>
                    </a:ext>
                  </a:extLst>
                </p14:cNvPr>
                <p14:cNvContentPartPr/>
                <p14:nvPr/>
              </p14:nvContentPartPr>
              <p14:xfrm>
                <a:off x="5329729" y="2675779"/>
                <a:ext cx="95760" cy="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0DBB8B-B40B-4862-8832-F4B626C1B7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21089" y="2667139"/>
                  <a:ext cx="113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7204A9-A99F-486C-852B-50CE8F41E2BC}"/>
                    </a:ext>
                  </a:extLst>
                </p14:cNvPr>
                <p14:cNvContentPartPr/>
                <p14:nvPr/>
              </p14:nvContentPartPr>
              <p14:xfrm>
                <a:off x="5571649" y="2629699"/>
                <a:ext cx="218880" cy="268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7204A9-A99F-486C-852B-50CE8F41E2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63009" y="2620699"/>
                  <a:ext cx="2365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2B590A0-472C-440C-90D1-B2FED87AA783}"/>
                    </a:ext>
                  </a:extLst>
                </p14:cNvPr>
                <p14:cNvContentPartPr/>
                <p14:nvPr/>
              </p14:nvContentPartPr>
              <p14:xfrm>
                <a:off x="5824729" y="2619259"/>
                <a:ext cx="106200" cy="150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2B590A0-472C-440C-90D1-B2FED87AA7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16089" y="2610259"/>
                  <a:ext cx="123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06460C4-236B-4E8B-B417-209CCEEC41C6}"/>
                    </a:ext>
                  </a:extLst>
                </p14:cNvPr>
                <p14:cNvContentPartPr/>
                <p14:nvPr/>
              </p14:nvContentPartPr>
              <p14:xfrm>
                <a:off x="6014809" y="2653459"/>
                <a:ext cx="81000" cy="85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06460C4-236B-4E8B-B417-209CCEEC41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06169" y="2644459"/>
                  <a:ext cx="98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07471D-2CEE-4D82-9299-079FF4923CAF}"/>
                    </a:ext>
                  </a:extLst>
                </p14:cNvPr>
                <p14:cNvContentPartPr/>
                <p14:nvPr/>
              </p14:nvContentPartPr>
              <p14:xfrm>
                <a:off x="6121009" y="2652739"/>
                <a:ext cx="101520" cy="150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07471D-2CEE-4D82-9299-079FF4923C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12009" y="2643739"/>
                  <a:ext cx="119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1AD16E6-9D83-4CDA-A992-B140CBCC0889}"/>
                    </a:ext>
                  </a:extLst>
                </p14:cNvPr>
                <p14:cNvContentPartPr/>
                <p14:nvPr/>
              </p14:nvContentPartPr>
              <p14:xfrm>
                <a:off x="6246649" y="2528179"/>
                <a:ext cx="119880" cy="220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1AD16E6-9D83-4CDA-A992-B140CBCC08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8009" y="2519539"/>
                  <a:ext cx="137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C5780C-0B95-4487-896F-951CC7127502}"/>
                    </a:ext>
                  </a:extLst>
                </p14:cNvPr>
                <p14:cNvContentPartPr/>
                <p14:nvPr/>
              </p14:nvContentPartPr>
              <p14:xfrm>
                <a:off x="6429169" y="2538619"/>
                <a:ext cx="71280" cy="19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C5780C-0B95-4487-896F-951CC71275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20169" y="2529979"/>
                  <a:ext cx="88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118E50-2F4D-47A0-A390-E292A7DF3D78}"/>
                    </a:ext>
                  </a:extLst>
                </p14:cNvPr>
                <p14:cNvContentPartPr/>
                <p14:nvPr/>
              </p14:nvContentPartPr>
              <p14:xfrm>
                <a:off x="6502969" y="2613499"/>
                <a:ext cx="63360" cy="9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118E50-2F4D-47A0-A390-E292A7DF3D7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93969" y="2604859"/>
                  <a:ext cx="81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F0EA4D-3896-4A9F-80DE-E252348232A8}"/>
                    </a:ext>
                  </a:extLst>
                </p14:cNvPr>
                <p14:cNvContentPartPr/>
                <p14:nvPr/>
              </p14:nvContentPartPr>
              <p14:xfrm>
                <a:off x="6590449" y="2574259"/>
                <a:ext cx="228600" cy="153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F0EA4D-3896-4A9F-80DE-E252348232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81449" y="2565619"/>
                  <a:ext cx="246240" cy="17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EC05302-178F-4F23-9FD0-D1308D6C3314}"/>
                  </a:ext>
                </a:extLst>
              </p14:cNvPr>
              <p14:cNvContentPartPr/>
              <p14:nvPr/>
            </p14:nvContentPartPr>
            <p14:xfrm>
              <a:off x="4430449" y="2907259"/>
              <a:ext cx="2561040" cy="51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EC05302-178F-4F23-9FD0-D1308D6C33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21809" y="2898619"/>
                <a:ext cx="2578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2486C4-B277-4256-8E1B-19EE16286D6B}"/>
                  </a:ext>
                </a:extLst>
              </p14:cNvPr>
              <p14:cNvContentPartPr/>
              <p14:nvPr/>
            </p14:nvContentPartPr>
            <p14:xfrm>
              <a:off x="5095729" y="2006899"/>
              <a:ext cx="305640" cy="153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2486C4-B277-4256-8E1B-19EE16286D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86729" y="1997899"/>
                <a:ext cx="32328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078BC80-D2C9-447D-8A85-A8D32AF88D3C}"/>
              </a:ext>
            </a:extLst>
          </p:cNvPr>
          <p:cNvGrpSpPr/>
          <p:nvPr/>
        </p:nvGrpSpPr>
        <p:grpSpPr>
          <a:xfrm>
            <a:off x="5532769" y="1677139"/>
            <a:ext cx="943920" cy="233280"/>
            <a:chOff x="5532769" y="1677139"/>
            <a:chExt cx="94392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7AFD85-7C23-494F-9491-06990FFFE1AC}"/>
                    </a:ext>
                  </a:extLst>
                </p14:cNvPr>
                <p14:cNvContentPartPr/>
                <p14:nvPr/>
              </p14:nvContentPartPr>
              <p14:xfrm>
                <a:off x="5532769" y="1831219"/>
                <a:ext cx="140040" cy="56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7AFD85-7C23-494F-9491-06990FFFE1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24129" y="1822579"/>
                  <a:ext cx="157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4B75AB-2FBB-430B-A840-0110E1C364D7}"/>
                    </a:ext>
                  </a:extLst>
                </p14:cNvPr>
                <p14:cNvContentPartPr/>
                <p14:nvPr/>
              </p14:nvContentPartPr>
              <p14:xfrm>
                <a:off x="5708449" y="1764619"/>
                <a:ext cx="106920" cy="138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4B75AB-2FBB-430B-A840-0110E1C364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99449" y="1755619"/>
                  <a:ext cx="124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E58217-EFA9-423A-894B-3475F86E9DC9}"/>
                    </a:ext>
                  </a:extLst>
                </p14:cNvPr>
                <p14:cNvContentPartPr/>
                <p14:nvPr/>
              </p14:nvContentPartPr>
              <p14:xfrm>
                <a:off x="5926969" y="1764619"/>
                <a:ext cx="136440" cy="122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E58217-EFA9-423A-894B-3475F86E9D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18329" y="1755619"/>
                  <a:ext cx="154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62FF6C-F92A-4E12-8298-3A7284315E20}"/>
                    </a:ext>
                  </a:extLst>
                </p14:cNvPr>
                <p14:cNvContentPartPr/>
                <p14:nvPr/>
              </p14:nvContentPartPr>
              <p14:xfrm>
                <a:off x="6089329" y="1781899"/>
                <a:ext cx="148320" cy="9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62FF6C-F92A-4E12-8298-3A7284315E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80329" y="1772899"/>
                  <a:ext cx="165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FBCD5C-DA5B-475F-9631-1C487A5E528C}"/>
                    </a:ext>
                  </a:extLst>
                </p14:cNvPr>
                <p14:cNvContentPartPr/>
                <p14:nvPr/>
              </p14:nvContentPartPr>
              <p14:xfrm>
                <a:off x="6335929" y="1677139"/>
                <a:ext cx="34560" cy="175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FBCD5C-DA5B-475F-9631-1C487A5E52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27289" y="1668499"/>
                  <a:ext cx="52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41276A-523F-42AA-8CC5-94CF5E382DE9}"/>
                    </a:ext>
                  </a:extLst>
                </p14:cNvPr>
                <p14:cNvContentPartPr/>
                <p14:nvPr/>
              </p14:nvContentPartPr>
              <p14:xfrm>
                <a:off x="6387409" y="1776499"/>
                <a:ext cx="89280" cy="133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41276A-523F-42AA-8CC5-94CF5E382D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78769" y="1767859"/>
                  <a:ext cx="10692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C97551-7CDD-4B87-BCFF-9CC15D49674B}"/>
              </a:ext>
            </a:extLst>
          </p:cNvPr>
          <p:cNvGrpSpPr/>
          <p:nvPr/>
        </p:nvGrpSpPr>
        <p:grpSpPr>
          <a:xfrm>
            <a:off x="5701249" y="3037939"/>
            <a:ext cx="196920" cy="243000"/>
            <a:chOff x="5701249" y="3037939"/>
            <a:chExt cx="19692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C9195B-DE07-4799-948A-F292A43F92EC}"/>
                    </a:ext>
                  </a:extLst>
                </p14:cNvPr>
                <p14:cNvContentPartPr/>
                <p14:nvPr/>
              </p14:nvContentPartPr>
              <p14:xfrm>
                <a:off x="5771809" y="3081499"/>
                <a:ext cx="28080" cy="199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C9195B-DE07-4799-948A-F292A43F92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2809" y="3072859"/>
                  <a:ext cx="45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55BC228-A84E-4728-965E-496D8CB858A8}"/>
                    </a:ext>
                  </a:extLst>
                </p14:cNvPr>
                <p14:cNvContentPartPr/>
                <p14:nvPr/>
              </p14:nvContentPartPr>
              <p14:xfrm>
                <a:off x="5701249" y="3037939"/>
                <a:ext cx="196920" cy="126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55BC228-A84E-4728-965E-496D8CB858A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92249" y="3029299"/>
                  <a:ext cx="21456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08C511-3D91-4406-AAFC-1EE625422A9D}"/>
                  </a:ext>
                </a:extLst>
              </p14:cNvPr>
              <p14:cNvContentPartPr/>
              <p14:nvPr/>
            </p14:nvContentPartPr>
            <p14:xfrm>
              <a:off x="853489" y="2992219"/>
              <a:ext cx="2568960" cy="112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08C511-3D91-4406-AAFC-1EE625422A9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44849" y="2983579"/>
                <a:ext cx="2586600" cy="1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6?</a:t>
            </a:r>
          </a:p>
          <a:p>
            <a:r>
              <a:rPr lang="en-US" dirty="0"/>
              <a:t>Generics &amp; Exception Exercises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6?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868C-7107-4ABE-A00B-1AFF8D97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EC54-ACFC-42C9-AEDD-EB41AB82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LinkedListString</a:t>
            </a:r>
            <a:r>
              <a:rPr lang="en-US" dirty="0"/>
              <a:t> to be a generic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3B0092-9A11-460F-B998-1966D62F4980}"/>
              </a:ext>
            </a:extLst>
          </p:cNvPr>
          <p:cNvGrpSpPr/>
          <p:nvPr/>
        </p:nvGrpSpPr>
        <p:grpSpPr>
          <a:xfrm>
            <a:off x="1145809" y="2390299"/>
            <a:ext cx="929880" cy="402840"/>
            <a:chOff x="1145809" y="2390299"/>
            <a:chExt cx="92988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AA61A7-32F6-46F6-B23B-4AC348090DB2}"/>
                    </a:ext>
                  </a:extLst>
                </p14:cNvPr>
                <p14:cNvContentPartPr/>
                <p14:nvPr/>
              </p14:nvContentPartPr>
              <p14:xfrm>
                <a:off x="1145809" y="2412619"/>
                <a:ext cx="224280" cy="38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AA61A7-32F6-46F6-B23B-4AC348090D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7169" y="2403619"/>
                  <a:ext cx="241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88F8C2-A8C7-4C17-BA71-5A1EEAC7090E}"/>
                    </a:ext>
                  </a:extLst>
                </p14:cNvPr>
                <p14:cNvContentPartPr/>
                <p14:nvPr/>
              </p14:nvContentPartPr>
              <p14:xfrm>
                <a:off x="1176049" y="2649499"/>
                <a:ext cx="109800" cy="1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88F8C2-A8C7-4C17-BA71-5A1EEAC709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7409" y="2640859"/>
                  <a:ext cx="127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92174B-0907-4FAC-A11C-76319C927DA1}"/>
                    </a:ext>
                  </a:extLst>
                </p14:cNvPr>
                <p14:cNvContentPartPr/>
                <p14:nvPr/>
              </p14:nvContentPartPr>
              <p14:xfrm>
                <a:off x="1502569" y="2390299"/>
                <a:ext cx="181080" cy="330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92174B-0907-4FAC-A11C-76319C927D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569" y="2381659"/>
                  <a:ext cx="1987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54EB4C-24D7-424F-A8C2-6A0A20ADACA7}"/>
                    </a:ext>
                  </a:extLst>
                </p14:cNvPr>
                <p14:cNvContentPartPr/>
                <p14:nvPr/>
              </p14:nvContentPartPr>
              <p14:xfrm>
                <a:off x="1735129" y="2445019"/>
                <a:ext cx="32040" cy="262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54EB4C-24D7-424F-A8C2-6A0A20ADAC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6489" y="2436379"/>
                  <a:ext cx="496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6348C3-A25D-4A69-BA91-425231CCA3C3}"/>
                    </a:ext>
                  </a:extLst>
                </p14:cNvPr>
                <p14:cNvContentPartPr/>
                <p14:nvPr/>
              </p14:nvContentPartPr>
              <p14:xfrm>
                <a:off x="1876249" y="2513419"/>
                <a:ext cx="77040" cy="171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6348C3-A25D-4A69-BA91-425231CCA3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7609" y="2504779"/>
                  <a:ext cx="94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6AAE07-F14C-4FB9-A728-2BD7EDCCB71E}"/>
                    </a:ext>
                  </a:extLst>
                </p14:cNvPr>
                <p14:cNvContentPartPr/>
                <p14:nvPr/>
              </p14:nvContentPartPr>
              <p14:xfrm>
                <a:off x="1983169" y="2489299"/>
                <a:ext cx="92520" cy="236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6AAE07-F14C-4FB9-A728-2BD7EDCCB7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74529" y="2480299"/>
                  <a:ext cx="11016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3F052B-E190-4D8F-9224-9B09E1E32A6E}"/>
              </a:ext>
            </a:extLst>
          </p:cNvPr>
          <p:cNvGrpSpPr/>
          <p:nvPr/>
        </p:nvGrpSpPr>
        <p:grpSpPr>
          <a:xfrm>
            <a:off x="2323369" y="2409379"/>
            <a:ext cx="880920" cy="284400"/>
            <a:chOff x="2323369" y="2409379"/>
            <a:chExt cx="88092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C522C9-D8DD-4716-B3CB-1263A8D0BCEC}"/>
                    </a:ext>
                  </a:extLst>
                </p14:cNvPr>
                <p14:cNvContentPartPr/>
                <p14:nvPr/>
              </p14:nvContentPartPr>
              <p14:xfrm>
                <a:off x="2323369" y="2433859"/>
                <a:ext cx="164160" cy="154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C522C9-D8DD-4716-B3CB-1263A8D0BC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4369" y="2425219"/>
                  <a:ext cx="181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D08332-F418-4E8D-88C0-8289567DFCE0}"/>
                    </a:ext>
                  </a:extLst>
                </p14:cNvPr>
                <p14:cNvContentPartPr/>
                <p14:nvPr/>
              </p14:nvContentPartPr>
              <p14:xfrm>
                <a:off x="2651329" y="2444299"/>
                <a:ext cx="38880" cy="225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D08332-F418-4E8D-88C0-8289567DFC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2329" y="2435299"/>
                  <a:ext cx="56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0B042E-D241-4D84-A5BB-578F9D122B9A}"/>
                    </a:ext>
                  </a:extLst>
                </p14:cNvPr>
                <p14:cNvContentPartPr/>
                <p14:nvPr/>
              </p14:nvContentPartPr>
              <p14:xfrm>
                <a:off x="2593729" y="2409379"/>
                <a:ext cx="250560" cy="284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0B042E-D241-4D84-A5BB-578F9D122B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4729" y="2400739"/>
                  <a:ext cx="2682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47EBCA-7ADE-441E-82C6-768748102E09}"/>
                    </a:ext>
                  </a:extLst>
                </p14:cNvPr>
                <p14:cNvContentPartPr/>
                <p14:nvPr/>
              </p14:nvContentPartPr>
              <p14:xfrm>
                <a:off x="3001249" y="2437099"/>
                <a:ext cx="203040" cy="188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47EBCA-7ADE-441E-82C6-768748102E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2609" y="2428459"/>
                  <a:ext cx="22068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A179E3-6346-47B4-A732-93080A03DE92}"/>
                  </a:ext>
                </a:extLst>
              </p14:cNvPr>
              <p14:cNvContentPartPr/>
              <p14:nvPr/>
            </p14:nvContentPartPr>
            <p14:xfrm>
              <a:off x="754129" y="2909419"/>
              <a:ext cx="2620080" cy="83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A179E3-6346-47B4-A732-93080A03DE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5489" y="2900419"/>
                <a:ext cx="26377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D62C89F-DA79-4F5F-A58C-E8FAF0B949C5}"/>
                  </a:ext>
                </a:extLst>
              </p14:cNvPr>
              <p14:cNvContentPartPr/>
              <p14:nvPr/>
            </p14:nvContentPartPr>
            <p14:xfrm>
              <a:off x="1775089" y="1758139"/>
              <a:ext cx="1768320" cy="66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D62C89F-DA79-4F5F-A58C-E8FAF0B949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6449" y="1749499"/>
                <a:ext cx="178596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D4FD769-C01D-49E1-B4B7-81A15D77865D}"/>
              </a:ext>
            </a:extLst>
          </p:cNvPr>
          <p:cNvGrpSpPr/>
          <p:nvPr/>
        </p:nvGrpSpPr>
        <p:grpSpPr>
          <a:xfrm>
            <a:off x="1515169" y="3014179"/>
            <a:ext cx="144000" cy="299160"/>
            <a:chOff x="1515169" y="3014179"/>
            <a:chExt cx="14400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DF631B-0757-43A1-8697-9E1687FA6038}"/>
                    </a:ext>
                  </a:extLst>
                </p14:cNvPr>
                <p14:cNvContentPartPr/>
                <p14:nvPr/>
              </p14:nvContentPartPr>
              <p14:xfrm>
                <a:off x="1551169" y="3034339"/>
                <a:ext cx="61200" cy="279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DF631B-0757-43A1-8697-9E1687FA60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42529" y="3025699"/>
                  <a:ext cx="788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469445-111D-416B-B35E-D9020E24D97A}"/>
                    </a:ext>
                  </a:extLst>
                </p14:cNvPr>
                <p14:cNvContentPartPr/>
                <p14:nvPr/>
              </p14:nvContentPartPr>
              <p14:xfrm>
                <a:off x="1515169" y="3014179"/>
                <a:ext cx="144000" cy="136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469445-111D-416B-B35E-D9020E24D9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06169" y="3005179"/>
                  <a:ext cx="16164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79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BBC1-943E-4D7C-AB58-DF4D03D3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923541" cy="51435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List&lt;Element&gt;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add(Element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Element get(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3C810-B3CB-4B23-AEF7-68E7D8F9FA44}"/>
              </a:ext>
            </a:extLst>
          </p:cNvPr>
          <p:cNvSpPr txBox="1">
            <a:spLocks/>
          </p:cNvSpPr>
          <p:nvPr/>
        </p:nvSpPr>
        <p:spPr>
          <a:xfrm>
            <a:off x="0" y="1959342"/>
            <a:ext cx="3092931" cy="203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846BC5-E1CD-423A-9108-387AC5C30455}"/>
              </a:ext>
            </a:extLst>
          </p:cNvPr>
          <p:cNvSpPr txBox="1">
            <a:spLocks/>
          </p:cNvSpPr>
          <p:nvPr/>
        </p:nvSpPr>
        <p:spPr>
          <a:xfrm>
            <a:off x="4810848" y="-1"/>
            <a:ext cx="4333152" cy="5198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int size;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2BC1C7-2E5C-4C94-A41F-860A63E3201D}"/>
                  </a:ext>
                </a:extLst>
              </p14:cNvPr>
              <p14:cNvContentPartPr/>
              <p14:nvPr/>
            </p14:nvContentPartPr>
            <p14:xfrm>
              <a:off x="6085729" y="244339"/>
              <a:ext cx="984960" cy="25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2BC1C7-2E5C-4C94-A41F-860A63E320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729" y="235339"/>
                <a:ext cx="10026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2A7D63-4A87-47A2-8CEA-B270F164AF47}"/>
                  </a:ext>
                </a:extLst>
              </p14:cNvPr>
              <p14:cNvContentPartPr/>
              <p14:nvPr/>
            </p14:nvContentPartPr>
            <p14:xfrm>
              <a:off x="8011729" y="260539"/>
              <a:ext cx="547920" cy="20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2A7D63-4A87-47A2-8CEA-B270F164AF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3089" y="251899"/>
                <a:ext cx="565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342AB2-D452-4EB4-A27C-F1933FDC219A}"/>
                  </a:ext>
                </a:extLst>
              </p14:cNvPr>
              <p14:cNvContentPartPr/>
              <p14:nvPr/>
            </p14:nvContentPartPr>
            <p14:xfrm>
              <a:off x="1401409" y="192139"/>
              <a:ext cx="864720" cy="36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342AB2-D452-4EB4-A27C-F1933FDC21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2769" y="183139"/>
                <a:ext cx="88236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1154-7FB3-4586-9130-AD708DD7C3D7}"/>
              </a:ext>
            </a:extLst>
          </p:cNvPr>
          <p:cNvGrpSpPr/>
          <p:nvPr/>
        </p:nvGrpSpPr>
        <p:grpSpPr>
          <a:xfrm>
            <a:off x="289729" y="3595939"/>
            <a:ext cx="2548800" cy="632160"/>
            <a:chOff x="289729" y="3595939"/>
            <a:chExt cx="2548800" cy="63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714BA7-BA57-459D-BAE8-08DE97930481}"/>
                    </a:ext>
                  </a:extLst>
                </p14:cNvPr>
                <p14:cNvContentPartPr/>
                <p14:nvPr/>
              </p14:nvContentPartPr>
              <p14:xfrm>
                <a:off x="491689" y="3639139"/>
                <a:ext cx="143280" cy="42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714BA7-BA57-459D-BAE8-08DE979304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3049" y="3630139"/>
                  <a:ext cx="1609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ABC06E-E0DB-4F45-9EBE-6721B97B3933}"/>
                    </a:ext>
                  </a:extLst>
                </p14:cNvPr>
                <p14:cNvContentPartPr/>
                <p14:nvPr/>
              </p14:nvContentPartPr>
              <p14:xfrm>
                <a:off x="790849" y="3595939"/>
                <a:ext cx="209160" cy="419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ABC06E-E0DB-4F45-9EBE-6721B97B39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2209" y="3587299"/>
                  <a:ext cx="2268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7AFAFA-5846-48FD-AB7A-8806065AB616}"/>
                    </a:ext>
                  </a:extLst>
                </p14:cNvPr>
                <p14:cNvContentPartPr/>
                <p14:nvPr/>
              </p14:nvContentPartPr>
              <p14:xfrm>
                <a:off x="1196929" y="3828499"/>
                <a:ext cx="9360" cy="160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7AFAFA-5846-48FD-AB7A-8806065AB6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8289" y="3819499"/>
                  <a:ext cx="27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45732C-774E-4262-B7A6-4C89DD5F5398}"/>
                    </a:ext>
                  </a:extLst>
                </p14:cNvPr>
                <p14:cNvContentPartPr/>
                <p14:nvPr/>
              </p14:nvContentPartPr>
              <p14:xfrm>
                <a:off x="1226809" y="3645619"/>
                <a:ext cx="38880" cy="3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45732C-774E-4262-B7A6-4C89DD5F53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17809" y="3636619"/>
                  <a:ext cx="56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640583-7236-46BA-B39A-9A4B7ADB945F}"/>
                    </a:ext>
                  </a:extLst>
                </p14:cNvPr>
                <p14:cNvContentPartPr/>
                <p14:nvPr/>
              </p14:nvContentPartPr>
              <p14:xfrm>
                <a:off x="1325809" y="3699619"/>
                <a:ext cx="233640" cy="252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640583-7236-46BA-B39A-9A4B7ADB94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7169" y="3690979"/>
                  <a:ext cx="251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B54024-E4D5-4B77-A6EF-D3B289636E8C}"/>
                    </a:ext>
                  </a:extLst>
                </p14:cNvPr>
                <p14:cNvContentPartPr/>
                <p14:nvPr/>
              </p14:nvContentPartPr>
              <p14:xfrm>
                <a:off x="1856089" y="3694939"/>
                <a:ext cx="137160" cy="135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B54024-E4D5-4B77-A6EF-D3B289636E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7449" y="3686299"/>
                  <a:ext cx="154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599E3E-938B-48AB-A25F-6DED4AE63CD9}"/>
                    </a:ext>
                  </a:extLst>
                </p14:cNvPr>
                <p14:cNvContentPartPr/>
                <p14:nvPr/>
              </p14:nvContentPartPr>
              <p14:xfrm>
                <a:off x="2200969" y="3678019"/>
                <a:ext cx="19800" cy="204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599E3E-938B-48AB-A25F-6DED4AE63C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91969" y="3669379"/>
                  <a:ext cx="37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2EB47C-BF12-42E3-A9B8-4F05A2F21560}"/>
                    </a:ext>
                  </a:extLst>
                </p14:cNvPr>
                <p14:cNvContentPartPr/>
                <p14:nvPr/>
              </p14:nvContentPartPr>
              <p14:xfrm>
                <a:off x="2234449" y="3669739"/>
                <a:ext cx="119880" cy="3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2EB47C-BF12-42E3-A9B8-4F05A2F215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25809" y="3661099"/>
                  <a:ext cx="137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B7786E5-EDFC-4303-83E7-52D2667F8574}"/>
                    </a:ext>
                  </a:extLst>
                </p14:cNvPr>
                <p14:cNvContentPartPr/>
                <p14:nvPr/>
              </p14:nvContentPartPr>
              <p14:xfrm>
                <a:off x="2197369" y="3790699"/>
                <a:ext cx="103320" cy="11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B7786E5-EDFC-4303-83E7-52D2667F85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88729" y="3782059"/>
                  <a:ext cx="120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134B21-BE8F-4112-BA04-87653A7F00EC}"/>
                    </a:ext>
                  </a:extLst>
                </p14:cNvPr>
                <p14:cNvContentPartPr/>
                <p14:nvPr/>
              </p14:nvContentPartPr>
              <p14:xfrm>
                <a:off x="2508409" y="3713299"/>
                <a:ext cx="162000" cy="20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134B21-BE8F-4112-BA04-87653A7F00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9769" y="3704299"/>
                  <a:ext cx="179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C66125-E98F-4978-A9B2-4A51C641337C}"/>
                    </a:ext>
                  </a:extLst>
                </p14:cNvPr>
                <p14:cNvContentPartPr/>
                <p14:nvPr/>
              </p14:nvContentPartPr>
              <p14:xfrm>
                <a:off x="289729" y="4069339"/>
                <a:ext cx="2548800" cy="158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C66125-E98F-4978-A9B2-4A51C64133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0729" y="4060339"/>
                  <a:ext cx="25664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32D837-80BD-4E11-BEDB-C2FBA377E11B}"/>
              </a:ext>
            </a:extLst>
          </p:cNvPr>
          <p:cNvGrpSpPr/>
          <p:nvPr/>
        </p:nvGrpSpPr>
        <p:grpSpPr>
          <a:xfrm>
            <a:off x="6469489" y="358099"/>
            <a:ext cx="238680" cy="263160"/>
            <a:chOff x="6469489" y="358099"/>
            <a:chExt cx="23868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4F59BD-C029-4383-862F-B54DE2265DB5}"/>
                    </a:ext>
                  </a:extLst>
                </p14:cNvPr>
                <p14:cNvContentPartPr/>
                <p14:nvPr/>
              </p14:nvContentPartPr>
              <p14:xfrm>
                <a:off x="6594409" y="358099"/>
                <a:ext cx="22320" cy="263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4F59BD-C029-4383-862F-B54DE2265D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85409" y="349099"/>
                  <a:ext cx="39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5FAFB5-78D6-4760-A29F-2D37CEC23C41}"/>
                    </a:ext>
                  </a:extLst>
                </p14:cNvPr>
                <p14:cNvContentPartPr/>
                <p14:nvPr/>
              </p14:nvContentPartPr>
              <p14:xfrm>
                <a:off x="6469489" y="395539"/>
                <a:ext cx="238680" cy="99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5FAFB5-78D6-4760-A29F-2D37CEC23C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60849" y="386899"/>
                  <a:ext cx="25632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353938-AAA6-4A89-A820-FA483668244E}"/>
              </a:ext>
            </a:extLst>
          </p:cNvPr>
          <p:cNvGrpSpPr/>
          <p:nvPr/>
        </p:nvGrpSpPr>
        <p:grpSpPr>
          <a:xfrm>
            <a:off x="1406089" y="4255819"/>
            <a:ext cx="201960" cy="313920"/>
            <a:chOff x="1406089" y="4255819"/>
            <a:chExt cx="20196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A99EB5B-BF9F-4323-874F-8B2853CBF3B3}"/>
                    </a:ext>
                  </a:extLst>
                </p14:cNvPr>
                <p14:cNvContentPartPr/>
                <p14:nvPr/>
              </p14:nvContentPartPr>
              <p14:xfrm>
                <a:off x="1521649" y="4255819"/>
                <a:ext cx="8640" cy="313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A99EB5B-BF9F-4323-874F-8B2853CBF3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13009" y="4247179"/>
                  <a:ext cx="262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41BA56-A980-4EEC-AF1B-5663BC47BDF8}"/>
                    </a:ext>
                  </a:extLst>
                </p14:cNvPr>
                <p14:cNvContentPartPr/>
                <p14:nvPr/>
              </p14:nvContentPartPr>
              <p14:xfrm>
                <a:off x="1406089" y="4259059"/>
                <a:ext cx="201960" cy="144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41BA56-A980-4EEC-AF1B-5663BC47BD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97449" y="4250059"/>
                  <a:ext cx="2196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A37FC0-6CC0-4242-A0F7-BFA2EF53AE2A}"/>
              </a:ext>
            </a:extLst>
          </p:cNvPr>
          <p:cNvGrpSpPr/>
          <p:nvPr/>
        </p:nvGrpSpPr>
        <p:grpSpPr>
          <a:xfrm>
            <a:off x="8182009" y="371419"/>
            <a:ext cx="445680" cy="238320"/>
            <a:chOff x="8182009" y="371419"/>
            <a:chExt cx="44568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FD808FF-465D-4271-8AB3-14D1B4B6DDAB}"/>
                    </a:ext>
                  </a:extLst>
                </p14:cNvPr>
                <p14:cNvContentPartPr/>
                <p14:nvPr/>
              </p14:nvContentPartPr>
              <p14:xfrm>
                <a:off x="8300089" y="371419"/>
                <a:ext cx="31320" cy="238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FD808FF-465D-4271-8AB3-14D1B4B6DD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91089" y="362779"/>
                  <a:ext cx="48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12B290-7240-4F6E-B504-91E49163218F}"/>
                    </a:ext>
                  </a:extLst>
                </p14:cNvPr>
                <p14:cNvContentPartPr/>
                <p14:nvPr/>
              </p14:nvContentPartPr>
              <p14:xfrm>
                <a:off x="8182009" y="387619"/>
                <a:ext cx="215280" cy="118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12B290-7240-4F6E-B504-91E4916321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73009" y="378979"/>
                  <a:ext cx="2329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76C340-C566-4341-8120-FD6B6A73E510}"/>
                    </a:ext>
                  </a:extLst>
                </p14:cNvPr>
                <p14:cNvContentPartPr/>
                <p14:nvPr/>
              </p14:nvContentPartPr>
              <p14:xfrm>
                <a:off x="8551369" y="377539"/>
                <a:ext cx="29520" cy="218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76C340-C566-4341-8120-FD6B6A73E5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42729" y="368899"/>
                  <a:ext cx="47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0822FEC-6030-4943-9990-54074475074B}"/>
                    </a:ext>
                  </a:extLst>
                </p14:cNvPr>
                <p14:cNvContentPartPr/>
                <p14:nvPr/>
              </p14:nvContentPartPr>
              <p14:xfrm>
                <a:off x="8481169" y="402019"/>
                <a:ext cx="146520" cy="132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0822FEC-6030-4943-9990-5407447507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72529" y="393019"/>
                  <a:ext cx="1641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55F02A-8063-404C-8DED-3C777878BF5B}"/>
              </a:ext>
            </a:extLst>
          </p:cNvPr>
          <p:cNvGrpSpPr/>
          <p:nvPr/>
        </p:nvGrpSpPr>
        <p:grpSpPr>
          <a:xfrm>
            <a:off x="2660329" y="31579"/>
            <a:ext cx="548280" cy="137160"/>
            <a:chOff x="2660329" y="31579"/>
            <a:chExt cx="54828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EDBCAB-2306-4BA4-B6C1-35EB5A8653D6}"/>
                    </a:ext>
                  </a:extLst>
                </p14:cNvPr>
                <p14:cNvContentPartPr/>
                <p14:nvPr/>
              </p14:nvContentPartPr>
              <p14:xfrm>
                <a:off x="2661049" y="81979"/>
                <a:ext cx="219960" cy="74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EDBCAB-2306-4BA4-B6C1-35EB5A8653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52049" y="72979"/>
                  <a:ext cx="237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E246B6-68C7-4A4B-8A6B-09E0A400136C}"/>
                    </a:ext>
                  </a:extLst>
                </p14:cNvPr>
                <p14:cNvContentPartPr/>
                <p14:nvPr/>
              </p14:nvContentPartPr>
              <p14:xfrm>
                <a:off x="2660329" y="49219"/>
                <a:ext cx="123840" cy="119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E246B6-68C7-4A4B-8A6B-09E0A40013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51689" y="40579"/>
                  <a:ext cx="141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CA1E4E-2732-4477-8C42-BC3B115E1A6F}"/>
                    </a:ext>
                  </a:extLst>
                </p14:cNvPr>
                <p14:cNvContentPartPr/>
                <p14:nvPr/>
              </p14:nvContentPartPr>
              <p14:xfrm>
                <a:off x="3060649" y="58939"/>
                <a:ext cx="147960" cy="49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CA1E4E-2732-4477-8C42-BC3B115E1A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52009" y="50299"/>
                  <a:ext cx="165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3EC4006-57C4-4480-B495-20E398247593}"/>
                    </a:ext>
                  </a:extLst>
                </p14:cNvPr>
                <p14:cNvContentPartPr/>
                <p14:nvPr/>
              </p14:nvContentPartPr>
              <p14:xfrm>
                <a:off x="3031489" y="31579"/>
                <a:ext cx="161640" cy="120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3EC4006-57C4-4480-B495-20E3982475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2849" y="22939"/>
                  <a:ext cx="179280" cy="13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353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E0DE-81C5-43EC-BBC5-3C2BF63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390F-6BD6-4206-BD2C-B5C0899F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What happens if an invalid index is passed to get()?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Modify get() to throw an exception if the index is invalid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Write a test to verify get() throws an exception with an invalid index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2EC7AE-4945-4391-8781-ECE76B4238AA}"/>
              </a:ext>
            </a:extLst>
          </p:cNvPr>
          <p:cNvGrpSpPr/>
          <p:nvPr/>
        </p:nvGrpSpPr>
        <p:grpSpPr>
          <a:xfrm>
            <a:off x="601849" y="2220019"/>
            <a:ext cx="208800" cy="1902960"/>
            <a:chOff x="601849" y="2220019"/>
            <a:chExt cx="208800" cy="19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860D8C-1609-4EAB-8445-8E1E3AD2CCFF}"/>
                    </a:ext>
                  </a:extLst>
                </p14:cNvPr>
                <p14:cNvContentPartPr/>
                <p14:nvPr/>
              </p14:nvContentPartPr>
              <p14:xfrm>
                <a:off x="647569" y="2220019"/>
                <a:ext cx="84600" cy="63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860D8C-1609-4EAB-8445-8E1E3AD2CC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8569" y="2211019"/>
                  <a:ext cx="102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6AD9EC-50C0-4699-B7E3-A0D70D4E9462}"/>
                    </a:ext>
                  </a:extLst>
                </p14:cNvPr>
                <p14:cNvContentPartPr/>
                <p14:nvPr/>
              </p14:nvContentPartPr>
              <p14:xfrm>
                <a:off x="601849" y="2240539"/>
                <a:ext cx="208800" cy="1882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6AD9EC-50C0-4699-B7E3-A0D70D4E94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849" y="2231539"/>
                  <a:ext cx="226440" cy="19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347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3B1A7-A14A-47D6-888A-10B5173A1991}"/>
              </a:ext>
            </a:extLst>
          </p:cNvPr>
          <p:cNvSpPr txBox="1"/>
          <p:nvPr/>
        </p:nvSpPr>
        <p:spPr>
          <a:xfrm>
            <a:off x="600075" y="436789"/>
            <a:ext cx="58882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static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org.junit.Assert.assertEquals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org.junit.Test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@Test(expected =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IndexOutOfBoundsException.class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public void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testNegativeIndex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List&lt;String&gt;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= new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AList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&lt;String&gt;();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slist.add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("banana");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slist.get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(-1);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0058D6-E703-492F-A743-4096B6807E32}"/>
              </a:ext>
            </a:extLst>
          </p:cNvPr>
          <p:cNvGrpSpPr/>
          <p:nvPr/>
        </p:nvGrpSpPr>
        <p:grpSpPr>
          <a:xfrm>
            <a:off x="3363769" y="2693779"/>
            <a:ext cx="550080" cy="364320"/>
            <a:chOff x="3363769" y="2693779"/>
            <a:chExt cx="55008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1C577F-545E-4A5D-BA30-C13257455135}"/>
                    </a:ext>
                  </a:extLst>
                </p14:cNvPr>
                <p14:cNvContentPartPr/>
                <p14:nvPr/>
              </p14:nvContentPartPr>
              <p14:xfrm>
                <a:off x="3363769" y="2693779"/>
                <a:ext cx="550080" cy="79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1C577F-545E-4A5D-BA30-C132574551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29" y="2685139"/>
                  <a:ext cx="567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937CD75-2EE9-44C9-901D-C08BE33C0B78}"/>
                    </a:ext>
                  </a:extLst>
                </p14:cNvPr>
                <p14:cNvContentPartPr/>
                <p14:nvPr/>
              </p14:nvContentPartPr>
              <p14:xfrm>
                <a:off x="3643129" y="2826259"/>
                <a:ext cx="37440" cy="231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937CD75-2EE9-44C9-901D-C08BE33C0B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4489" y="2817259"/>
                  <a:ext cx="55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6546C8-3805-489F-A042-0732F596F31E}"/>
                    </a:ext>
                  </a:extLst>
                </p14:cNvPr>
                <p14:cNvContentPartPr/>
                <p14:nvPr/>
              </p14:nvContentPartPr>
              <p14:xfrm>
                <a:off x="3563569" y="2760019"/>
                <a:ext cx="291600" cy="129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6546C8-3805-489F-A042-0732F596F3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4929" y="2751379"/>
                  <a:ext cx="3092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FE3A2-7EE4-40FD-831C-9C8743496D31}"/>
              </a:ext>
            </a:extLst>
          </p:cNvPr>
          <p:cNvGrpSpPr/>
          <p:nvPr/>
        </p:nvGrpSpPr>
        <p:grpSpPr>
          <a:xfrm>
            <a:off x="3381049" y="3196699"/>
            <a:ext cx="755640" cy="308520"/>
            <a:chOff x="3381049" y="3196699"/>
            <a:chExt cx="75564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727959-334B-4BA3-ACCE-E559392CCFAA}"/>
                    </a:ext>
                  </a:extLst>
                </p14:cNvPr>
                <p14:cNvContentPartPr/>
                <p14:nvPr/>
              </p14:nvContentPartPr>
              <p14:xfrm>
                <a:off x="3381049" y="3235579"/>
                <a:ext cx="100800" cy="269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727959-334B-4BA3-ACCE-E559392CCF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2409" y="3226939"/>
                  <a:ext cx="1184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F7049E-9601-4352-902E-055F14B190A3}"/>
                    </a:ext>
                  </a:extLst>
                </p14:cNvPr>
                <p14:cNvContentPartPr/>
                <p14:nvPr/>
              </p14:nvContentPartPr>
              <p14:xfrm>
                <a:off x="3565009" y="3196699"/>
                <a:ext cx="126720" cy="27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F7049E-9601-4352-902E-055F14B190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6369" y="3187699"/>
                  <a:ext cx="1443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B4891C-60E5-4894-98BA-E98DA5734FFE}"/>
                    </a:ext>
                  </a:extLst>
                </p14:cNvPr>
                <p14:cNvContentPartPr/>
                <p14:nvPr/>
              </p14:nvContentPartPr>
              <p14:xfrm>
                <a:off x="3770569" y="3246379"/>
                <a:ext cx="34200" cy="216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B4891C-60E5-4894-98BA-E98DA5734F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61569" y="3237739"/>
                  <a:ext cx="51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F46F09C-F4F1-4887-881F-472AD1FB2597}"/>
                    </a:ext>
                  </a:extLst>
                </p14:cNvPr>
                <p14:cNvContentPartPr/>
                <p14:nvPr/>
              </p14:nvContentPartPr>
              <p14:xfrm>
                <a:off x="3897289" y="3323059"/>
                <a:ext cx="33840" cy="144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F46F09C-F4F1-4887-881F-472AD1FB25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88649" y="3314059"/>
                  <a:ext cx="51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D47973-0CD9-4ED7-8235-69E7BC7F660A}"/>
                    </a:ext>
                  </a:extLst>
                </p14:cNvPr>
                <p14:cNvContentPartPr/>
                <p14:nvPr/>
              </p14:nvContentPartPr>
              <p14:xfrm>
                <a:off x="4022929" y="3252859"/>
                <a:ext cx="113760" cy="20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D47973-0CD9-4ED7-8235-69E7BC7F66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14289" y="3243859"/>
                  <a:ext cx="13140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50C570-EE2C-4601-A263-EB8A8CFAC689}"/>
                  </a:ext>
                </a:extLst>
              </p14:cNvPr>
              <p14:cNvContentPartPr/>
              <p14:nvPr/>
            </p14:nvContentPartPr>
            <p14:xfrm>
              <a:off x="1636489" y="3251419"/>
              <a:ext cx="472320" cy="23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50C570-EE2C-4601-A263-EB8A8CFAC6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27849" y="3242779"/>
                <a:ext cx="48996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CAA7459-AE0C-437C-8181-BA978D895C62}"/>
              </a:ext>
            </a:extLst>
          </p:cNvPr>
          <p:cNvGrpSpPr/>
          <p:nvPr/>
        </p:nvGrpSpPr>
        <p:grpSpPr>
          <a:xfrm>
            <a:off x="4162969" y="2202739"/>
            <a:ext cx="248760" cy="146520"/>
            <a:chOff x="4162969" y="2202739"/>
            <a:chExt cx="248760" cy="1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0839E16-0FD3-4A93-9077-14F0AFFA1A3D}"/>
                    </a:ext>
                  </a:extLst>
                </p14:cNvPr>
                <p14:cNvContentPartPr/>
                <p14:nvPr/>
              </p14:nvContentPartPr>
              <p14:xfrm>
                <a:off x="4162969" y="2249539"/>
                <a:ext cx="248760" cy="30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0839E16-0FD3-4A93-9077-14F0AFFA1A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54329" y="2240539"/>
                  <a:ext cx="266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750540-C450-4EEE-84A2-6518DDCF711C}"/>
                    </a:ext>
                  </a:extLst>
                </p14:cNvPr>
                <p14:cNvContentPartPr/>
                <p14:nvPr/>
              </p14:nvContentPartPr>
              <p14:xfrm>
                <a:off x="4203289" y="2202739"/>
                <a:ext cx="142560" cy="146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750540-C450-4EEE-84A2-6518DDCF71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94649" y="2194099"/>
                  <a:ext cx="1602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D2AE3D-0FB7-4667-A326-D33E73D9C424}"/>
              </a:ext>
            </a:extLst>
          </p:cNvPr>
          <p:cNvGrpSpPr/>
          <p:nvPr/>
        </p:nvGrpSpPr>
        <p:grpSpPr>
          <a:xfrm>
            <a:off x="6434929" y="1835179"/>
            <a:ext cx="401040" cy="225360"/>
            <a:chOff x="6434929" y="1835179"/>
            <a:chExt cx="40104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512057-E642-4C97-9E41-9239EE4048F4}"/>
                    </a:ext>
                  </a:extLst>
                </p14:cNvPr>
                <p14:cNvContentPartPr/>
                <p14:nvPr/>
              </p14:nvContentPartPr>
              <p14:xfrm>
                <a:off x="6463729" y="1893859"/>
                <a:ext cx="372240" cy="6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512057-E642-4C97-9E41-9239EE4048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54729" y="1884859"/>
                  <a:ext cx="389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E8CE31-3261-407E-A9D7-BCDCCCF19C69}"/>
                    </a:ext>
                  </a:extLst>
                </p14:cNvPr>
                <p14:cNvContentPartPr/>
                <p14:nvPr/>
              </p14:nvContentPartPr>
              <p14:xfrm>
                <a:off x="6434929" y="1835179"/>
                <a:ext cx="223560" cy="225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7E8CE31-3261-407E-A9D7-BCDCCCF19C6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26289" y="1826179"/>
                  <a:ext cx="24120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888F74-DD13-40C1-92F5-FB2978EC063A}"/>
              </a:ext>
            </a:extLst>
          </p:cNvPr>
          <p:cNvGrpSpPr/>
          <p:nvPr/>
        </p:nvGrpSpPr>
        <p:grpSpPr>
          <a:xfrm>
            <a:off x="1819009" y="3373459"/>
            <a:ext cx="138960" cy="325080"/>
            <a:chOff x="1819009" y="3373459"/>
            <a:chExt cx="13896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45D2AE-779E-4449-80AA-0CE0CDF62CB6}"/>
                    </a:ext>
                  </a:extLst>
                </p14:cNvPr>
                <p14:cNvContentPartPr/>
                <p14:nvPr/>
              </p14:nvContentPartPr>
              <p14:xfrm>
                <a:off x="1855369" y="3396859"/>
                <a:ext cx="55800" cy="301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45D2AE-779E-4449-80AA-0CE0CDF62C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46729" y="3387859"/>
                  <a:ext cx="734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36B7D1-E8CB-44C2-A626-5B8A840F678C}"/>
                    </a:ext>
                  </a:extLst>
                </p14:cNvPr>
                <p14:cNvContentPartPr/>
                <p14:nvPr/>
              </p14:nvContentPartPr>
              <p14:xfrm>
                <a:off x="1819009" y="3373459"/>
                <a:ext cx="138960" cy="123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36B7D1-E8CB-44C2-A626-5B8A840F67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0369" y="3364819"/>
                  <a:ext cx="15660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06C7D62-685D-4C3E-994D-7BB1E76874D7}"/>
                  </a:ext>
                </a:extLst>
              </p14:cNvPr>
              <p14:cNvContentPartPr/>
              <p14:nvPr/>
            </p14:nvContentPartPr>
            <p14:xfrm>
              <a:off x="296569" y="1881979"/>
              <a:ext cx="365040" cy="150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06C7D62-685D-4C3E-994D-7BB1E76874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7929" y="1872979"/>
                <a:ext cx="3826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E11E4CA-6DAA-410C-A63C-E82E79B0B294}"/>
                  </a:ext>
                </a:extLst>
              </p14:cNvPr>
              <p14:cNvContentPartPr/>
              <p14:nvPr/>
            </p14:nvContentPartPr>
            <p14:xfrm>
              <a:off x="4474009" y="1315699"/>
              <a:ext cx="235800" cy="510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E11E4CA-6DAA-410C-A63C-E82E79B0B2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65009" y="1307059"/>
                <a:ext cx="253440" cy="5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80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2675</TotalTime>
  <Words>486</Words>
  <Application>Microsoft Office PowerPoint</Application>
  <PresentationFormat>On-screen Show (16:9)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Roboto Mono</vt:lpstr>
      <vt:lpstr>Calibri</vt:lpstr>
      <vt:lpstr>Consolas</vt:lpstr>
      <vt:lpstr>Office Theme</vt:lpstr>
      <vt:lpstr>CSE 12 – Basic Data Structures and Object-Oriented Design Lecture 6</vt:lpstr>
      <vt:lpstr>Announcements</vt:lpstr>
      <vt:lpstr>Topics</vt:lpstr>
      <vt:lpstr>Questions on Lecture 6?</vt:lpstr>
      <vt:lpstr>Generics</vt:lpstr>
      <vt:lpstr>PowerPoint Presentation</vt:lpstr>
      <vt:lpstr>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121</cp:revision>
  <dcterms:modified xsi:type="dcterms:W3CDTF">2020-10-14T16:38:06Z</dcterms:modified>
</cp:coreProperties>
</file>