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1" r:id="rId4"/>
    <p:sldId id="266" r:id="rId5"/>
    <p:sldId id="267" r:id="rId6"/>
    <p:sldId id="269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Roboto Mono" panose="020B060402020202020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96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05:05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16 8376 0 0,'0'0'1734'0'0,"-8"-13"7363"0"0,8 11-8206 0 0,24 9-374 0 0,0-6-129 0 0,-20-2-367 0 0,1 1 1 0 0,0 1 0 0 0,-1-1 0 0 0,1 0-1 0 0,-1 1 1 0 0,1 0 0 0 0,-1 0-1 0 0,6 3 1 0 0,-9-3-9 0 0,0-1 0 0 0,-1 1 0 0 0,1 0 0 0 0,-1 0-1 0 0,1 0 1 0 0,-1-1 0 0 0,1 1 0 0 0,-1 0 0 0 0,0 0 0 0 0,1 0 0 0 0,-1 0 0 0 0,0 0 0 0 0,0 0-1 0 0,1 0 1 0 0,-1 0 0 0 0,0 0 0 0 0,0 0 0 0 0,0 0 0 0 0,0 0 0 0 0,-1 1 0 0 0,0 0-1 0 0,0 0 1 0 0,0 0 0 0 0,-1 0 0 0 0,1 0-1 0 0,-1 0 1 0 0,1 0 0 0 0,-1 0 0 0 0,0-1-1 0 0,0 1 1 0 0,0-1 0 0 0,0 1 0 0 0,0-1-1 0 0,0 0 1 0 0,0 0 0 0 0,-3 2 0 0 0,-12 7 204 0 0,-12 7-501 0 0,21-11 609 0 0,8-6-324 0 0,0 0-1 0 0,0 0 1 0 0,0 1-1 0 0,0-1 1 0 0,0 0-1 0 0,0 0 1 0 0,0 1-1 0 0,-1-1 1 0 0,1 0 0 0 0,0 0-1 0 0,0 1 1 0 0,0-1-1 0 0,0 0 1 0 0,0 1-1 0 0,0-1 1 0 0,0 0-1 0 0,0 0 1 0 0,0 1-1 0 0,1-1 1 0 0,-1 0-1 0 0,0 0 1 0 0,0 1-1 0 0,0-1 1 0 0,0 0-1 0 0,0 0 1 0 0,0 1-1 0 0,0-1 1 0 0,1 0-1 0 0,-1 0 1 0 0,0 0-1 0 0,0 1 1 0 0,0-1-1 0 0,1 0 1 0 0,-1 0 0 0 0,0 0-1 0 0,0 1 1 0 0,0-1-1 0 0,1 0 1 0 0,-1 0-1 0 0,0 0 1 0 0,1 0-1 0 0,9 5-3 0 0,-10-5 4 0 0,12 4 16 0 0,-8-3 15 0 0,-1 0 1 0 0,0 0 0 0 0,1 0-1 0 0,-1 1 1 0 0,5 2-1 0 0,13 8 266 0 0,-18-10-185 0 0,1-1-1 0 0,-1 1 0 0 0,1 0 0 0 0,-1 1 1 0 0,0-1-1 0 0,6 6 0 0 0,-6-6-61 0 0,-1 1-1 0 0,1 0 0 0 0,-1 0 0 0 0,0 0 0 0 0,0 1 1 0 0,0-1-1 0 0,-1 0 0 0 0,1 1 0 0 0,-1-1 1 0 0,0 1-1 0 0,0-1 0 0 0,0 1 0 0 0,0 0 1 0 0,0-1-1 0 0,-1 8 0 0 0,0-8 19 0 0,0 0 0 0 0,-1 1 0 0 0,1-1-1 0 0,-1 0 1 0 0,0 0 0 0 0,0 0 0 0 0,0 0 0 0 0,0 0 0 0 0,-1 0 0 0 0,1-1-1 0 0,-1 1 1 0 0,0 0 0 0 0,0-1 0 0 0,0 1 0 0 0,0-1 0 0 0,0 1 0 0 0,0-1-1 0 0,-5 3 1 0 0,-2 1-10 0 0,0-1 0 0 0,0 0 0 0 0,0-1-1 0 0,-1 0 1 0 0,1 0 0 0 0,-1-1 0 0 0,-11 2 0 0 0,-29 10-4498 0 0,36-7-3400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09:04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77 111 12496 0 0,'-8'25'2013'0'0,"1"0"1"0"0,-6 38 0 0 0,-1 4 428 0 0,-6 8-1694 0 0,16-59-583 0 0,4-14-118 0 0,0 0 1 0 0,0 0 0 0 0,-1 1-1 0 0,0-1 1 0 0,1 0-1 0 0,-1 0 1 0 0,0 0 0 0 0,0 0-1 0 0,0 0 1 0 0,0-1 0 0 0,-2 4-1 0 0,2-5 321 0 0,2-13 432 0 0,6-18-192 0 0,-4 10-305 0 0,32-129 820 0 0,-31 135-1014 0 0,1 0 0 0 0,1 1 0 0 0,0-1 0 0 0,1 1 0 0 0,12-17 0 0 0,-13 22 4 0 0,0 1 1 0 0,0 0 0 0 0,1 1-1 0 0,0-1 1 0 0,0 1 0 0 0,1 1-1 0 0,-1-1 1 0 0,2 1 0 0 0,11-6-1 0 0,-15 10-57 0 0,-1 0-1 0 0,1 0 0 0 0,0 1 1 0 0,0-1-1 0 0,1 1 1 0 0,-1 0-1 0 0,0 1 1 0 0,0-1-1 0 0,0 1 0 0 0,1 0 1 0 0,5 1-1 0 0,-8 0-38 0 0,-1-1 0 0 0,0 0 0 0 0,1 1 1 0 0,-1-1-1 0 0,0 1 0 0 0,1 0 0 0 0,-1 0 0 0 0,0 0 0 0 0,1 0 0 0 0,-1 0 0 0 0,0 0 0 0 0,0 0 0 0 0,0 1 0 0 0,0-1 0 0 0,0 1 1 0 0,-1 0-1 0 0,1-1 0 0 0,0 1 0 0 0,-1 0 0 0 0,1 0 0 0 0,-1 0 0 0 0,0 0 0 0 0,0 0 0 0 0,1 0 0 0 0,0 4 0 0 0,-2-2 3 0 0,1-1-1 0 0,-1 0 0 0 0,0 1 1 0 0,0-1-1 0 0,0 1 0 0 0,0-1 0 0 0,0 0 1 0 0,-1 1-1 0 0,0-1 0 0 0,0 0 1 0 0,0 1-1 0 0,0-1 0 0 0,0 0 0 0 0,0 0 1 0 0,-1 0-1 0 0,0 0 0 0 0,1 0 0 0 0,-1 0 1 0 0,0-1-1 0 0,-1 1 0 0 0,1-1 1 0 0,0 1-1 0 0,-6 3 0 0 0,3-1-8 0 0,-1 0 0 0 0,0-1 0 0 0,-1 0 0 0 0,1 0 0 0 0,-1 0 0 0 0,0-1 0 0 0,0 0 0 0 0,0 0 0 0 0,0-1 0 0 0,-8 2 0 0 0,10-4-5 0 0,0 1 0 0 0,0-1 0 0 0,0 0-1 0 0,0 0 1 0 0,0 0 0 0 0,1-1 0 0 0,-1 0-1 0 0,0 0 1 0 0,0 0 0 0 0,1 0 0 0 0,-8-4-1 0 0,2 1-560 0 0,1-1 0 0 0,-1-1 0 0 0,1 0 0 0 0,-10-8 0 0 0,3 1-848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08:58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38 1376 0 0,'-14'-4'7699'0'0,"10"1"-7192"0"0,3 3-232 0 0,-21-20 5803 0 0,20 19-5706 0 0,1-1 1 0 0,-1 1-1 0 0,0 0 1 0 0,0 0 0 0 0,1 0-1 0 0,-1 1 1 0 0,0-1-1 0 0,0 0 1 0 0,0 1-1 0 0,0-1 1 0 0,0 1-1 0 0,-2-1 1 0 0,3 1-294 0 0,0 0-1 0 0,0 1 1 0 0,0-1 0 0 0,0 0 0 0 0,1 0-1 0 0,-1 0 1 0 0,0 1 0 0 0,0-1-1 0 0,0 0 1 0 0,1 1 0 0 0,-1-1 0 0 0,0 0-1 0 0,0 1 1 0 0,1-1 0 0 0,-1 1-1 0 0,0-1 1 0 0,1 1 0 0 0,-1 0-1 0 0,1-1 1 0 0,-2 2 0 0 0,-7 17 242 0 0,4-7-50 0 0,4-8-218 0 0,-1-1 0 0 0,1 1-1 0 0,1-1 1 0 0,-1 1-1 0 0,0-1 1 0 0,1 1 0 0 0,0 0-1 0 0,-1-1 1 0 0,1 1-1 0 0,1 4 1 0 0,-1 16 175 0 0,-7 70 554 0 0,3-23 99 0 0,4-54-995 0 0,2 32 0 0 0,1-2 68 0 0,0-13 102 0 0,-2-26-42 0 0,0 0-1 0 0,0 0 1 0 0,-1 0 0 0 0,-1 8-1 0 0,0-7-11 0 0,0 0 0 0 0,1-1 0 0 0,0 1-1 0 0,0 0 1 0 0,2 12 0 0 0,0 0 25 0 0,-2 36-1 0 0,-1-22 34 0 0,-2 70 192 0 0,3-95-263 0 0,-1 1-1 0 0,-1 0 0 0 0,0-1 1 0 0,-6 18-1 0 0,5-15 6 0 0,-8 37 61 0 0,7-32 9 0 0,0-1 0 0 0,-12 34 0 0 0,-9 20 60 0 0,-3 5-135 0 0,-14 7 11 0 0,34-70 0 0 0,3-3-31 0 0,5-8 14 0 0,0-1-1 0 0,-1 0 1 0 0,1 0-1 0 0,0 0 1 0 0,-1 0-1 0 0,1 0 1 0 0,-1 0-1 0 0,1 0 0 0 0,-1 0 1 0 0,1-1-1 0 0,-1 1 1 0 0,0 0-1 0 0,0 0 1 0 0,1 0-1 0 0,-1-1 1 0 0,0 1-1 0 0,0 0 1 0 0,0-1-1 0 0,0 1 1 0 0,0 0-1 0 0,0-1 1 0 0,0 0-1 0 0,0 1 1 0 0,0-1-1 0 0,0 1 1 0 0,-1-1-1 0 0,1 0-518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09:01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395 220 3680 0 0,'0'0'10288'0'0,"-6"0"-7102"0"0,1 0-2994 0 0,0 4-103 0 0,5-4-2 0 0,-1 0-1 0 0,1 1 0 0 0,0-1 0 0 0,-1 0 0 0 0,1 0 0 0 0,0 1 1 0 0,-1-1-1 0 0,1 0 0 0 0,0 1 0 0 0,-1-1 0 0 0,1 1 1 0 0,0-1-1 0 0,0 0 0 0 0,-1 1 0 0 0,1-1 0 0 0,0 1 0 0 0,0-1 1 0 0,0 0-1 0 0,0 1 0 0 0,-1-1 0 0 0,1 1 0 0 0,0-1 0 0 0,0 1 1 0 0,0-1-1 0 0,0 1 0 0 0,0-1 0 0 0,0 1 0 0 0,0-1 0 0 0,0 1 1 0 0,1-1-1 0 0,-1 0 0 0 0,0 1 0 0 0,0 0 0 0 0,1-1-36 0 0,0 1-1 0 0,0 0 1 0 0,0-1 0 0 0,0 1-1 0 0,0-1 1 0 0,0 0-1 0 0,-1 1 1 0 0,1-1 0 0 0,1 0-1 0 0,-1 1 1 0 0,0-1 0 0 0,0 0-1 0 0,2 0 1 0 0,36-2 153 0 0,-9-3-142 0 0,-21 3 282 0 0,1 1 1 0 0,0-1 0 0 0,-1 2 0 0 0,1-1-1 0 0,17 3 1 0 0,-5 0-607 0 0,28 0 1 0 0,-30-2 373 0 0,-1 1 0 0 0,26 4 0 0 0,32 7 81 0 0,21 1-75 0 0,12 1 181 0 0,-36-3-120 0 0,-48-8-123 0 0,-6 0 13 0 0,26 1 0 0 0,10-3 88 0 0,-22 0 37 0 0,0-1-1 0 0,57-8 0 0 0,-62 4-124 0 0,42 0 0 0 0,4 0-1 0 0,153-13 182 0 0,-88 5 355 0 0,-53 7-551 0 0,24-3-338 0 0,7 0 456 0 0,-34 3 58 0 0,16 0-358 0 0,34-4 133 0 0,16 2 116 0 0,-83 6-91 0 0,0 0-14 0 0,63-3 45 0 0,45 3 131 0 0,-75 4-169 0 0,216 4 42 0 0,-179-2-32 0 0,3 1 0 0 0,271-26 578 0 0,-22-23 204 0 0,61-22-201 0 0,-230 30-454 0 0,-209 33-142 0 0,141-29 223 0 0,-101 16-154 0 0,-35 11-32 0 0,-4-1-44 0 0,-11 4-7 0 0,0 1 1 0 0,0 0 0 0 0,0 0 0 0 0,0 0-1 0 0,0 0 1 0 0,-1 0 0 0 0,1 0 0 0 0,0 0-1 0 0,0 0 1 0 0,0 0 0 0 0,0 0-1 0 0,0 0 1 0 0,-1 0 0 0 0,1 1 0 0 0,0-1-1 0 0,0 0 1 0 0,0 1 0 0 0,-1-1-1 0 0,1 0 1 0 0,0 1 0 0 0,0-1 0 0 0,-1 1-1 0 0,1 0 1 0 0,-1-1 0 0 0,1 1-1 0 0,0-1 1 0 0,-1 1 0 0 0,1 0 0 0 0,-1-1-1 0 0,1 1 1 0 0,-1 0 0 0 0,1 0-1 0 0,-1-1 1 0 0,0 1 0 0 0,0 0 0 0 0,1 1-1 0 0,1 4-7 0 0,-1 0-1 0 0,1 0 0 0 0,-1 0 1 0 0,0 7-1 0 0,0-4 16 0 0,1 13-11 0 0,-2 0 0 0 0,0-1 0 0 0,-4 26 0 0 0,0 24 0 0 0,27 423 0 0 0,25-83-64 0 0,-26-255 64 0 0,-14-103 0 0 0,12 126 0 0 0,-3-34 74 0 0,-6-67-31 0 0,-12-76-33 0 0,1-2-7 0 0,0 1-1 0 0,0-1 1 0 0,0 1 0 0 0,0-1 0 0 0,0 1 0 0 0,0-1 0 0 0,0 0-1 0 0,0 1 1 0 0,0-1 0 0 0,1 1 0 0 0,-1-1 0 0 0,0 1 0 0 0,0-1 0 0 0,0 0-1 0 0,0 1 1 0 0,1-1 0 0 0,-1 1 0 0 0,0-1 0 0 0,0 0 0 0 0,1 1-1 0 0,-1-1 1 0 0,1 1 0 0 0,-1 1 50 0 0,0 3-30 0 0,0-4-14 0 0,0-1-1 0 0,0 0 0 0 0,-1 1 1 0 0,1-1-1 0 0,0 0 1 0 0,0 1-1 0 0,-1-1 0 0 0,1 0 1 0 0,0 0-1 0 0,-1 1 1 0 0,1-1-1 0 0,0 0 0 0 0,-1 0 1 0 0,1 0-1 0 0,0 1 1 0 0,-1-1-1 0 0,1 0 0 0 0,-1 0 1 0 0,1 0-1 0 0,0 0 1 0 0,-1 0-1 0 0,1 0 0 0 0,-1 0 1 0 0,1 0-1 0 0,-1 0 1 0 0,-10 1 70 0 0,11-1-77 0 0,-11-1 10 0 0,1 0 1 0 0,-1-1-1 0 0,0 0 0 0 0,-16-6 1 0 0,-3 0 49 0 0,6 1-37 0 0,-26-11 0 0 0,-15-4 1 0 0,-273-81 38 0 0,263 79-34 0 0,-85-15 0 0 0,120 30-26 0 0,-276-43-4 0 0,267 46 0 0 0,-231-13 0 0 0,0 21 0 0 0,-354 32-11 0 0,248 12-42 0 0,-97 3 119 0 0,248-28-44 0 0,110-11-43 0 0,-76 9-22 0 0,-55 3 43 0 0,51-7 0 0 0,-19 3 0 0 0,39-18 0 0 0,75-2 0 0 0,69 0 0 0 0,-62-11 0 0 0,48 1 0 0 0,-75-24 0 0 0,65 16 0 0 0,53 16 0 0 0,1 1 0 0 0,0 0 0 0 0,-20-3 0 0 0,-10 0 0 0 0,26 4 0 0 0,-28-2 0 0 0,-117 2-11 0 0,157 2-13 0 0,1 0-1 0 0,0 0 0 0 0,-1 0 1 0 0,1-1-1 0 0,0 1 0 0 0,0-1 1 0 0,-1 1-1 0 0,1-1 0 0 0,0 0 1 0 0,0 0-1 0 0,0 0 0 0 0,0 0 1 0 0,-3-2-1 0 0,5 3 92 0 0,-18-13 93 0 0,16 12-164 0 0,1 1 1 0 0,-1-1-1 0 0,1 0 1 0 0,-1 1-1 0 0,0-1 1 0 0,1 1-1 0 0,-1-1 1 0 0,0 1-1 0 0,1 0 1 0 0,-1-1-1 0 0,0 1 1 0 0,0 0-1 0 0,1 0 0 0 0,-1 0 1 0 0,0 1-1 0 0,0-1 1 0 0,1 0-1 0 0,-1 1 1 0 0,-2 0-1 0 0,-2 1 5 0 0,0 1 1 0 0,0 0-1 0 0,-10 7 0 0 0,8-4-69 0 0,7-6 70 0 0,1 0 0 0 0,0 1-1 0 0,-1-1 1 0 0,1 0-1 0 0,0 0 1 0 0,-1 1 0 0 0,1-1-1 0 0,-1 0 1 0 0,1 0-1 0 0,0 0 1 0 0,-1 0-1 0 0,1 0 1 0 0,0 1 0 0 0,-1-1-1 0 0,1 0 1 0 0,-1 0-1 0 0,1 0 1 0 0,-1 0 0 0 0,1 0-1 0 0,0 0 1 0 0,-1 0-1 0 0,1-1 1 0 0,-1 1 0 0 0,1 0-1 0 0,0 0 1 0 0,-1 0-1 0 0,1 0 1 0 0,0 0-1 0 0,-1-1 1 0 0,1 1 0 0 0,-1 0-1 0 0,1 0 1 0 0,0 0-1 0 0,-1-1 1 0 0,1 1 0 0 0,0 0-1 0 0,0-1 1 0 0,-1 1-1 0 0,1 0 1 0 0,0-1 0 0 0,0 1-1 0 0,-1 0 1 0 0,1-1-1 0 0,0 1 1 0 0,0 0-1 0 0,0-1 1 0 0,0 1 0 0 0,0-1-1 0 0,0 1 1 0 0,-1-1-1 0 0,1-1-12 0 0,0 1 0 0 0,0-1 0 0 0,0 1 0 0 0,0-1-1 0 0,0 0 1 0 0,0 1 0 0 0,0-1 0 0 0,0 1-1 0 0,0-1 1 0 0,1 1 0 0 0,-1-1 0 0 0,1 1 0 0 0,0-3-1 0 0,9-13 75 0 0,-6 9 20 0 0,0 0 0 0 0,1 0 0 0 0,12-14 0 0 0,69-71-619 0 0,-80 88 105 0 0,-1-1 0 0 0,-1 0 0 0 0,7-10 0 0 0,0-3-581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09:08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5528 0 0,'2'3'13342'0'0,"-4"-19"-10175"0"0,4-13 2955 0 0,4 41-6602 0 0,6 63 991 0 0,-1 16-499 0 0,-1 113 1 0 0,-10-199-13 0 0,1 23 0 0 0,10 212 0 0 0,-7-97-32 0 0,1 1 0 0 0,-2-97 32 0 0,5 42 53 0 0,-5-57 145 0 0,-2 51 0 0 0,-2-45-7 0 0,-5 15 457 0 0,-6-61-473 0 0,8 5-627 0 0,-19-20 621 0 0,18 14-2931 0 0,2-1-3544 0 0,2-1-2421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09:09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 11344 0 0,'0'0'6487'0'0,"-3"15"-3216"0"0,1-9-2804 0 0,-1 1 1 0 0,1 0-1 0 0,-1-1 1 0 0,-6 9-1 0 0,5-7-409 0 0,0-1 0 0 0,1 1-1 0 0,-3 9 1 0 0,-20 64 95 0 0,-11 44-107 0 0,36-119-33 0 0,0-5-4 0 0,0 1 0 0 0,1 0-1 0 0,-1 0 1 0 0,1 0 0 0 0,0 0 0 0 0,-1 0 0 0 0,1 0 0 0 0,0 0 0 0 0,0 0 0 0 0,0 0 0 0 0,1 0 0 0 0,-1 0-1 0 0,0 0 1 0 0,1 2 0 0 0,0-3 97 0 0,8 0 173 0 0,-8-1-270 0 0,0 0 0 0 0,0 1 0 0 0,0-1 1 0 0,-1 0-1 0 0,1 0 0 0 0,0 0 0 0 0,0 0 1 0 0,0-1-1 0 0,0 1 0 0 0,0 0 0 0 0,0 0 0 0 0,-1 0 1 0 0,1-1-1 0 0,0 1 0 0 0,0 0 0 0 0,0-1 1 0 0,0 0-1 0 0,18-9 85 0 0,-1-1-1 0 0,0-1 1 0 0,18-16 0 0 0,17-24-3324 0 0,-38 36-2208 0 0,-2 2-1579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09:09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13 16815 0 0,'0'0'35'0'0,"-1"0"42"0"0,-1-1 1 0 0,1 1-1 0 0,0 0 1 0 0,0 0 0 0 0,0-1-1 0 0,0 1 1 0 0,0-1 0 0 0,0 1-1 0 0,0-1 1 0 0,0 1-1 0 0,1-1 1 0 0,-1 1 0 0 0,0-1-1 0 0,0 0 1 0 0,-1-1-1 0 0,2 2 335 0 0,-1-1-268 0 0,-3-2 830 0 0,2 4-686 0 0,1-1 0 0 0,0 1 1 0 0,-1 0-1 0 0,1-1 0 0 0,0 1 0 0 0,0 0 1 0 0,-1 0-1 0 0,1 0 0 0 0,0 0 0 0 0,0 0 1 0 0,0 0-1 0 0,0 0 0 0 0,-1 1 1 0 0,-2 5-115 0 0,-1 0 1 0 0,1 0-1 0 0,0 1 1 0 0,0-1-1 0 0,1 1 1 0 0,0 0-1 0 0,1 0 1 0 0,0 0-1 0 0,0 0 1 0 0,-1 13-1 0 0,-9 30-183 0 0,-13 30 72 0 0,-28 163 0 0 0,40-112-410 0 0,7-72-3409 0 0,5-46-4130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09:13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54 8288 0 0,'0'0'1546'0'0,"-8"-16"4054"0"0,5-6-3316 0 0,2 10-1740 0 0,0 9 429 0 0,1 13 3311 0 0,-8 122-4284 0 0,6-114 0 0 0,-3 78 958 0 0,7 111-1 0 0,1-33-1471 0 0,-1-30 1017 0 0,-6-11 327 0 0,-2-23-277 0 0,6-85-438 0 0,-1-14-22 0 0,1 0 0 0 0,1 14 1 0 0,13 88 1520 0 0,-11-105-1457 0 0,-3-7-130 0 0,1-1 0 0 0,-1 1 0 0 0,0 0 0 0 0,1 0 0 0 0,-1 0 1 0 0,0 0-1 0 0,0 0 0 0 0,1 0 0 0 0,-1 0 0 0 0,0 1 0 0 0,0-1 1 0 0,0 0-1 0 0,0 0 0 0 0,0 0 0 0 0,-1 0 0 0 0,1 0 0 0 0,0 0 1 0 0,0 0-1 0 0,-1 0 0 0 0,1 0 0 0 0,0 0 0 0 0,-2 1 0 0 0,1-1-19 0 0,0 0-1 0 0,0 0 1 0 0,1 0 0 0 0,-1 0-1 0 0,0 1 1 0 0,0-1-1 0 0,1 0 1 0 0,-1 1-1 0 0,0 1 1 0 0,-7 11 55 0 0,0-3-49 0 0,6-9-2 0 0,1 0 0 0 0,-1 0 1 0 0,0 0-1 0 0,0 0 0 0 0,1 0 0 0 0,-1 0 1 0 0,-1-1-1 0 0,-2 3 0 0 0,0 0 12 0 0,3-3 24 0 0,-4 1-25 0 0,4-1 19 0 0,-13 2 297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09:14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6 13824 0 0,'0'0'1246'0'0,"0"-1"-1022"0"0,0 1-197 0 0,0 0 0 0 0,0-1 0 0 0,1 1 0 0 0,-1 0 0 0 0,0 0 0 0 0,0-1 0 0 0,0 1-1 0 0,0 0 1 0 0,7-3 5684 0 0,-7 22-2523 0 0,-8 173-2056 0 0,1-122-1132 0 0,6-60-130 0 0,-1 20 115 0 0,2-28-144 0 0,0 0 0 0 0,0 0 1 0 0,0 0-1 0 0,1 0 0 0 0,-1-1 0 0 0,1 1 1 0 0,-1 0-1 0 0,1 0 0 0 0,0-1 0 0 0,-1 1 1 0 0,1 0-1 0 0,0-1 0 0 0,2 3 0 0 0,0 1-1681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09:14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29 17503 0 0,'-2'-1'135'0'0,"0"1"-1"0"0,0 0 1 0 0,0 0-1 0 0,0 0 0 0 0,0 0 1 0 0,0 0-1 0 0,0 0 1 0 0,0 0-1 0 0,0 1 0 0 0,0-1 1 0 0,0 1-1 0 0,0 0 1 0 0,0-1-1 0 0,1 1 0 0 0,-1 0 1 0 0,0 0-1 0 0,0 0 1 0 0,0 0-1 0 0,1 1 0 0 0,-1-1 1 0 0,1 0-1 0 0,-1 1 1 0 0,1-1-1 0 0,-2 3 0 0 0,-4 5 109 0 0,1 1 0 0 0,0 0-1 0 0,0 0 1 0 0,1 0-1 0 0,1 1 1 0 0,0 0 0 0 0,0-1-1 0 0,1 2 1 0 0,0-1-1 0 0,1 0 1 0 0,-1 12 0 0 0,2-10-250 0 0,0-1 1 0 0,1 1-1 0 0,1-1 1 0 0,0 1-1 0 0,0-1 1 0 0,1 1-1 0 0,1-1 1 0 0,0 0-1 0 0,1 0 1 0 0,5 12-1 0 0,-9-22 21 0 0,1-1 0 0 0,0 1 0 0 0,0 0 0 0 0,-1-1-1 0 0,1 1 1 0 0,0 0 0 0 0,1-1 0 0 0,-1 1 0 0 0,0-1-1 0 0,0 0 1 0 0,0 1 0 0 0,1-1 0 0 0,-1 0 0 0 0,1 0 0 0 0,-1 0-1 0 0,1 0 1 0 0,0 0 0 0 0,-1 0 0 0 0,1 0 0 0 0,0 0-1 0 0,-1-1 1 0 0,1 1 0 0 0,0-1 0 0 0,0 1 0 0 0,0-1 0 0 0,0 0-1 0 0,-1 0 1 0 0,1 0 0 0 0,0 0 0 0 0,0 0 0 0 0,0 0-1 0 0,3-1 1 0 0,-2 0 87 0 0,1-1 1 0 0,0 1-1 0 0,0-1 0 0 0,-1 0 0 0 0,1 0 0 0 0,0 0 0 0 0,-1-1 0 0 0,0 1 1 0 0,0-1-1 0 0,0 0 0 0 0,0 0 0 0 0,0 0 0 0 0,4-6 0 0 0,0-2 109 0 0,0 0 0 0 0,0-1 0 0 0,-1 1 0 0 0,-1-1 0 0 0,6-17 0 0 0,-8 20-164 0 0,-1 1-1 0 0,-1-1 1 0 0,1 0-1 0 0,-1 1 1 0 0,-1-1-1 0 0,0 0 0 0 0,0 0 1 0 0,-1 0-1 0 0,-1-9 1 0 0,0 5-348 0 0,-1-2 480 0 0,0 1 1 0 0,0 0 0 0 0,-10-23 0 0 0,12 33-322 0 0,-1 0 0 0 0,0 1-1 0 0,0-1 1 0 0,-1 1 0 0 0,1-1 0 0 0,-1 1-1 0 0,-4-4 1 0 0,5 5-204 0 0,0 1 0 0 0,0-1 0 0 0,-1 0 0 0 0,1 1 0 0 0,0 0 0 0 0,-1 0 0 0 0,1-1 0 0 0,-1 1 0 0 0,0 1 0 0 0,1-1 0 0 0,-1 0 0 0 0,-3 0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09:18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45 172 1840 0 0,'0'0'3617'0'0,"4"-14"1123"0"0,-1 8-3985 0 0,-1 0 0 0 0,0-1 0 0 0,0 1 0 0 0,-1-1 0 0 0,0 1 0 0 0,1-14 0 0 0,-2 20-499 0 0,0-18 989 0 0,-2-2-335 0 0,1 16-646 0 0,1 1-1 0 0,-1 0 0 0 0,1 0 1 0 0,0-1-1 0 0,0 1 0 0 0,0 0 1 0 0,0 0-1 0 0,1-4 0 0 0,2-14 2496 0 0,-3 20-2342 0 0,0 1-223 0 0,0-1 0 0 0,1 1 0 0 0,-1-1 0 0 0,0 1 0 0 0,1-1 0 0 0,-1 1 1 0 0,0-1-1 0 0,1 1 0 0 0,-1 0 0 0 0,0-1 0 0 0,1 1 0 0 0,-1 0 0 0 0,1-1 0 0 0,-1 1 0 0 0,0 0 0 0 0,2-1 0 0 0,-1 9-173 0 0,0 0 0 0 0,-1 1 0 0 0,0 8 0 0 0,0-14-28 0 0,-11 169 488 0 0,5-109-346 0 0,-17 306 653 0 0,21-328-608 0 0,0 18 101 0 0,-15 190 361 0 0,12-108-1006 0 0,6-94-3652 0 0,-6-22-584 0 0,5-21 2873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05:16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37 4144 0 0,'-5'9'10174'0'0,"11"-12"-8708"0"0,53-23 2030 0 0,-26 13-1533 0 0,-31 12-1898 0 0,1 0-1 0 0,-1 1 1 0 0,1-1-1 0 0,-1 1 1 0 0,1 0-1 0 0,-1 0 1 0 0,1 0 0 0 0,3 0-1 0 0,2 0-257 0 0,-8 0 190 0 0,0 1 0 0 0,1-1 0 0 0,-1 0 0 0 0,0 0 0 0 0,0 0 0 0 0,1 0-1 0 0,-1 1 1 0 0,0-1 0 0 0,0 0 0 0 0,0 0 0 0 0,1 0 0 0 0,-1 1 0 0 0,0-1-1 0 0,0 0 1 0 0,0 0 0 0 0,0 1 0 0 0,0-1 0 0 0,0 0 0 0 0,1 1 0 0 0,-1-1-1 0 0,0 0 1 0 0,0 0 0 0 0,0 1 0 0 0,0-1 0 0 0,0 0 0 0 0,0 1 0 0 0,0-1 0 0 0,0 0-1 0 0,0 0 1 0 0,0 1 0 0 0,0-1 0 0 0,-1 0 0 0 0,1 1 0 0 0,0-1 0 0 0,0 0-1 0 0,-3 12 13 0 0,-2 1 6 0 0,-1 0-1 0 0,-15 23 0 0 0,13-24 125 0 0,1 0 1 0 0,0 0-1 0 0,-6 19 0 0 0,12-28-94 0 0,0 1 0 0 0,0-1-1 0 0,0 0 1 0 0,1 1 0 0 0,-1-1 0 0 0,1 0-1 0 0,0 1 1 0 0,0-1 0 0 0,0 1-1 0 0,0-1 1 0 0,1 0 0 0 0,0 1-1 0 0,-1-1 1 0 0,1 0 0 0 0,0 1 0 0 0,3 4-1 0 0,-3-5-12 0 0,1-1 0 0 0,-1 0-1 0 0,1 0 1 0 0,-1 0 0 0 0,1-1-1 0 0,0 1 1 0 0,0 0 0 0 0,0-1-1 0 0,0 1 1 0 0,0-1 0 0 0,0 0-1 0 0,0 1 1 0 0,0-1 0 0 0,1 0-1 0 0,-1-1 1 0 0,0 1 0 0 0,1 0-1 0 0,-1 0 1 0 0,1-1 0 0 0,-1 0-1 0 0,1 1 1 0 0,-1-1 0 0 0,4 0-1 0 0,17-1-857 0 0,38-6-1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09:22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60 3224 0 0,'-21'18'593'0'0,"17"-16"306"0"0,1 0 0 0 0,-1 0 1 0 0,1 0-1 0 0,-1-1 0 0 0,0 0 0 0 0,0 1 0 0 0,0-1 0 0 0,0-1 1 0 0,0 1-1 0 0,0 0 0 0 0,0-1 0 0 0,-7 0 0 0 0,0 3 2438 0 0,11-3-3242 0 0,0 0-1 0 0,0 0 1 0 0,0 0-1 0 0,0 0 0 0 0,0 0 1 0 0,0 1-1 0 0,0-1 0 0 0,0 0 1 0 0,0 0-1 0 0,0 0 0 0 0,0 0 1 0 0,0 0-1 0 0,0 0 0 0 0,0 0 1 0 0,0 1-1 0 0,0-1 0 0 0,0 0 1 0 0,0 0-1 0 0,0 0 1 0 0,0 1 565 0 0,0-1-566 0 0,8 7 2741 0 0,1-4-3836 0 0,0 0 1071 0 0,1 0 0 0 0,0-1 0 0 0,0 0 0 0 0,0-1 0 0 0,11 1-1 0 0,53-3 13 0 0,-55 0 299 0 0,87-10 603 0 0,-46 4-779 0 0,-18 3-47 0 0,0 1 1 0 0,1 2-1 0 0,74 9 0 0 0,-117-8-161 0 0,0 0 0 0 0,0 0 0 0 0,0 0 0 0 0,0 0 0 0 0,0 0 0 0 0,0 0 0 0 0,0 0 0 0 0,1 0 0 0 0,-1 0 0 0 0,0 0 0 0 0,0 0 0 0 0,0 0 0 0 0,0 0 0 0 0,0 0 0 0 0,0 1 0 0 0,0-1 0 0 0,0 0 0 0 0,0 0 0 0 0,0 0 0 0 0,0 0 0 0 0,0 0 0 0 0,0 0 0 0 0,0 0 0 0 0,0 0 0 0 0,0 0 0 0 0,1 0 0 0 0,-1 0 0 0 0,0 0 0 0 0,0 0 0 0 0,0 0 0 0 0,0-1 0 0 0,0 1 0 0 0,0 0 0 0 0,0 0 0 0 0,0 0 0 0 0,0 0 0 0 0,0 0 0 0 0,0 0 0 0 0,0 0 0 0 0,0 0 0 0 0,0 0 0 0 0,0 0 0 0 0,0 0 0 0 0,0 0 0 0 0,0 0 0 0 0,0 0 0 0 0,1 0 0 0 0,-1 0 0 0 0,0 0 0 0 0,0 0 0 0 0,0 0 0 0 0,0 0 0 0 0,0 0 0 0 0,0-1 0 0 0,0 1 0 0 0,0 0 0 0 0,0 0 0 0 0,0 0 0 0 0,0 0 0 0 0,0 0 0 0 0,0 0 0 0 0,0 0 0 0 0,0 0 0 0 0,0 0 0 0 0,0 0 0 0 0,0 0 0 0 0,-5-5 348 0 0,-12-7 681 0 0,13 10-934 0 0,-13-8 4 0 0,0 1 0 0 0,0 1 0 0 0,-1 1 0 0 0,-22-7 0 0 0,4 2-46 0 0,20 7-50 0 0,0 0 0 0 0,0 1 0 0 0,-1 1 0 0 0,1 1 0 0 0,-33-1 0 0 0,113 16 0 0 0,49-9 11 0 0,-113-2 13 0 0,0 0-1 0 0,1 0 1 0 0,-1 0 0 0 0,0 0 0 0 0,0-1-1 0 0,0 1 1 0 0,0 0 0 0 0,0 0 0 0 0,-1 0-1 0 0,1 2 1 0 0,-8 9 40 0 0,0-1 0 0 0,-1 0 0 0 0,-1 0 0 0 0,-17 16 0 0 0,27-28-64 0 0,-31 30 83 0 0,-67 47 0 0 0,36-31-41 0 0,46-29-1380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05:14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10624 0 0,'-1'0'327'0'0,"-2"1"-504"0"0,2 5 3411 0 0,15-1-978 0 0,2-3-1004 0 0,-11-1-970 0 0,0-1 0 0 0,-1 1 0 0 0,1 0 0 0 0,-1 0 0 0 0,1 1 1 0 0,6 2-1 0 0,-9-3-264 0 0,-1 0 0 0 0,0 0 0 0 0,1 0 0 0 0,-1 0 1 0 0,0 0-1 0 0,0 0 0 0 0,0 1 0 0 0,0-1 1 0 0,0 0-1 0 0,0 1 0 0 0,0-1 0 0 0,-1 0 0 0 0,1 1 1 0 0,0-1-1 0 0,-1 1 0 0 0,1-1 0 0 0,-1 1 1 0 0,1 0-1 0 0,-1-1 0 0 0,0 1 0 0 0,0-1 0 0 0,0 1 1 0 0,0 0-1 0 0,0 1 0 0 0,-1 8 12 0 0,0 1 1 0 0,-1-1-1 0 0,-6 21 0 0 0,4-18 44 0 0,-3 24 0 0 0,7-9 854 0 0,0-29-642 0 0,11 1 328 0 0,-10-1-564 0 0,1 0 1 0 0,-1 0-1 0 0,1 0 1 0 0,-1 0-1 0 0,1 0 1 0 0,0 0-1 0 0,-1 0 1 0 0,1 0-1 0 0,-1-1 1 0 0,1 1-1 0 0,-1 0 1 0 0,1-1-1 0 0,1 0 1 0 0,0-1-325 0 0,0-1-1 0 0,0 1 1 0 0,0 0 0 0 0,-1-1 0 0 0,1 1-1 0 0,-1-1 1 0 0,1 0 0 0 0,-1 0 0 0 0,2-4-1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05:14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10592 0 0,'0'0'964'0'0,"2"-1"-552"0"0,12-1 2224 0 0,0-1-1 0 0,19-7 1 0 0,-5-5-2086 0 0,-23 12-1368 0 0,-1 0 0 0 0,0-1 0 0 0,0 1 1 0 0,4-5-1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05:15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4144 0 0,'0'0'319'0'0,"-1"1"-210"0"0,-3 1 1182 0 0,1-1 0 0 0,-1 2 0 0 0,1-1 1 0 0,0 0-1 0 0,0 0 0 0 0,0 1 0 0 0,0 0 0 0 0,0 0 1 0 0,-2 3-1 0 0,-4 6 426 0 0,8-9-2001 0 0,0-2 343 0 0,0 0 0 0 0,1 0 0 0 0,-1-1 1 0 0,1 2-1 0 0,-1-1 0 0 0,1 0 0 0 0,-1 0 1 0 0,1 0-1 0 0,0 0 0 0 0,-1 0 0 0 0,1 0 1 0 0,0 0-1 0 0,0 0 0 0 0,0 0 0 0 0,0 1 1 0 0,0-1-1 0 0,0 0 0 0 0,0 0 0 0 0,0 0 1 0 0,1 0-1 0 0,-1 0 0 0 0,0 0 0 0 0,1 1 1 0 0,-1-1-1 0 0,1 0 0 0 0,-1 0 0 0 0,1 0 1 0 0,-1 0-1 0 0,1-1 0 0 0,0 1 0 0 0,-1 0 1 0 0,1 0-1 0 0,0 0 0 0 0,0 0 0 0 0,0-1 1 0 0,0 1-1 0 0,0 0 0 0 0,0-1 0 0 0,1 1 1 0 0,1 1 76 0 0,0 0-1 0 0,1 0 1 0 0,0 0 0 0 0,-1-1 0 0 0,1 0 0 0 0,0 0 0 0 0,-1 0 0 0 0,1 0 0 0 0,0-1 0 0 0,4 1 0 0 0,8-1 359 0 0,-8-1-215 0 0,0 1 0 0 0,0 0 0 0 0,-1 1 0 0 0,1 0 0 0 0,14 3 0 0 0,-21-4 208 0 0,-3 20-278 0 0,-1-15-192 0 0,1 1 0 0 0,-1-1 0 0 0,0-1 0 0 0,0 1 0 0 0,0 0 0 0 0,-1-1 0 0 0,0 1 0 0 0,0-1 0 0 0,0 0-1 0 0,0 0 1 0 0,-1-1 0 0 0,1 1 0 0 0,-1-1 0 0 0,-6 3 0 0 0,2-1-398 0 0,1-1 1 0 0,-1 0-1 0 0,0-1 0 0 0,0 0 0 0 0,-1 0 0 0 0,1-1 1 0 0,-17 1-1 0 0,14-2-1139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09:29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880 260 3224 0 0,'7'-1'2121'0'0,"9"-9"2123"0"0,-14 9-3723 0 0,1-1 0 0 0,0 1 0 0 0,-1-1 0 0 0,1 0 0 0 0,0 0 0 0 0,-1 0 0 0 0,2-2 0 0 0,9-8 702 0 0,2-4 3694 0 0,-29-1-1911 0 0,3 5-1849 0 0,-19-13 0 0 0,-5-6-603 0 0,24 20-423 0 0,-2-1-1 0 0,1 2 1 0 0,-1 0-1 0 0,-1 0 1 0 0,1 2 0 0 0,-2-1-1 0 0,1 2 1 0 0,-1 0-1 0 0,0 0 1 0 0,-1 2-1 0 0,1 0 1 0 0,-1 1 0 0 0,-24-4-1 0 0,9 5-179 0 0,0 1 0 0 0,0 1 0 0 0,-1 2 0 0 0,1 1-1 0 0,0 1 1 0 0,-58 15 0 0 0,20-1 49 0 0,30-8 0 0 0,-53 20 0 0 0,84-26-7 0 0,-1 1 1 0 0,2 0-1 0 0,-1 1 0 0 0,0 0 1 0 0,1 0-1 0 0,0 1 0 0 0,0 0 0 0 0,1 0 1 0 0,0 0-1 0 0,0 1 0 0 0,-10 14 1 0 0,9-9-12 0 0,0 0 1 0 0,0 1 0 0 0,1 0 0 0 0,1 1 0 0 0,0 0 0 0 0,-5 23 0 0 0,6-18 17 0 0,1-11 0 0 0,1 1 0 0 0,-1 14 0 0 0,-2 25 0 0 0,0 12 0 0 0,16 100-69 0 0,-5-94 74 0 0,30 141-5 0 0,-26-161 0 0 0,23 71 0 0 0,-26-91 66 0 0,1 0 1 0 0,1-1-1 0 0,1 1 0 0 0,1-2 0 0 0,21 36 1 0 0,-19-41-133 0 0,0-1 1 0 0,1 0 0 0 0,24 23 0 0 0,56 41 472 0 0,-89-78-372 0 0,1-1-1 0 0,1 1 1 0 0,-1-1 0 0 0,0 0-1 0 0,1 0 1 0 0,-1-1-1 0 0,1 0 1 0 0,0 0 0 0 0,0 0-1 0 0,10 0 1 0 0,0-1 70 0 0,0 0 0 0 0,1-1 0 0 0,16-2 0 0 0,-10-2 110 0 0,-1 0 0 0 0,35-13 0 0 0,-43 13-101 0 0,6-3 51 0 0,0-1 0 0 0,-1-1-1 0 0,29-18 1 0 0,56-42 344 0 0,-61 38-233 0 0,-25 18-144 0 0,0 0 0 0 0,-2-2 0 0 0,1 0 0 0 0,-2-1 0 0 0,0-1 0 0 0,-1 0 0 0 0,-1-1 0 0 0,14-23 0 0 0,-19 22-92 0 0,-1-1-1 0 0,-1 0 1 0 0,0 0 0 0 0,-2-1-1 0 0,0 1 1 0 0,2-27-1 0 0,2-6 81 0 0,4-42 72 0 0,-10 57-179 0 0,2-22-15 0 0,-4 23 17 0 0,-2-43 34 0 0,0 71-49 0 0,0-1 0 0 0,-1 1 0 0 0,0 0 0 0 0,0 0 0 0 0,-1 1 0 0 0,0-1 0 0 0,-1 0 0 0 0,-5-9 0 0 0,-1 1 0 0 0,-1 1 0 0 0,-1 0 0 0 0,0 0 0 0 0,-22-20 0 0 0,16 11 0 0 0,5 5 0 0 0,-3-3 20 0 0,12 16-11 0 0,0 1 0 0 0,0 0 0 0 0,-1 0-1 0 0,-8-8 1 0 0,2 4-9 0 0,6 5 0 0 0,0 0 0 0 0,-1 0 0 0 0,0 1 0 0 0,0 0 0 0 0,0 0 0 0 0,-1 0 0 0 0,0 1 0 0 0,1 0 0 0 0,-13-3 0 0 0,13 3 0 0 0,1-1-11 0 0,3 3-31 0 0,-5-1 31 0 0,-1 0 11 0 0,-2-1 0 0 0,9 3 0 0 0,-1-1 0 0 0,0 1 0 0 0,0 0 0 0 0,0-1 0 0 0,0 1 0 0 0,1 0 0 0 0,-1 0 0 0 0,0 0 0 0 0,0 0 0 0 0,0 1 0 0 0,0-1 0 0 0,-3 1 0 0 0,0 1 0 0 0,-7 3 0 0 0,7-3-11 0 0,5 3-31 0 0,2 0 10 0 0,-2-4-68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09:48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45 294 10016 0 0,'-44'32'1945'0'0,"52"-37"346"0"0,49-23 4884 0 0,91-38-6464 0 0,-100 50-657 0 0,1 2 0 0 0,60-9 0 0 0,-82 18-59 0 0,18-4 5 0 0,77-12 91 0 0,-109 19-30 0 0,1 0 0 0 0,-1-1 0 0 0,0 0 0 0 0,15-6 0 0 0,-28 8 151 0 0,0 0-148 0 0,-1-1 0 0 0,0 0-1 0 0,0 1 1 0 0,0-1-1 0 0,0 1 1 0 0,0-1 0 0 0,0 1-1 0 0,-1 0 1 0 0,1-1 0 0 0,0 1-1 0 0,-1 0 1 0 0,1 0-1 0 0,-1 0 1 0 0,1 0 0 0 0,-1 0-1 0 0,1 0 1 0 0,-3 0 0 0 0,-3-3-4 0 0,-1-1-49 0 0,0 0 0 0 0,-1 1 1 0 0,1 0-1 0 0,-1 1 1 0 0,0 0-1 0 0,-17-4 1 0 0,-57-4 249 0 0,74 10-224 0 0,-60-2 331 0 0,69 3-365 0 0,0 0 1 0 0,0 0-1 0 0,0-1 0 0 0,-1 1 0 0 0,1 0 1 0 0,0 0-1 0 0,0-1 0 0 0,0 1 0 0 0,0 0 0 0 0,0-1 1 0 0,0 1-1 0 0,0 0 0 0 0,0 0 0 0 0,0-1 1 0 0,1 1-1 0 0,-1 0 0 0 0,0-1 0 0 0,0 1 0 0 0,0 0 1 0 0,0 0-1 0 0,0-1 0 0 0,0 1 0 0 0,1 0 1 0 0,-1 0-1 0 0,0-1 0 0 0,0 1 0 0 0,0 0 0 0 0,1 0 1 0 0,-1 0-1 0 0,0-1 0 0 0,0 1 0 0 0,0 0 1 0 0,1 0-1 0 0,-1 0 0 0 0,1-1 0 0 0,9-9 89 0 0,-3 6-75 0 0,1 0 1 0 0,0 1-1 0 0,0 0 0 0 0,0 0 0 0 0,0 0 0 0 0,1 1 0 0 0,-1 1 1 0 0,1-1-1 0 0,-1 1 0 0 0,1 1 0 0 0,-1 0 0 0 0,1 0 0 0 0,-1 0 1 0 0,1 1-1 0 0,15 4 0 0 0,-20-4 1 0 0,1 1 0 0 0,-1 0-1 0 0,0 0 1 0 0,0 0 0 0 0,0 0 0 0 0,5 4 0 0 0,-8-5 0 0 0,0 0 1 0 0,1 0-1 0 0,-1 0 1 0 0,0 0-1 0 0,0 1 1 0 0,0-1-1 0 0,1 0 1 0 0,-1 1 0 0 0,-1-1-1 0 0,1 1 1 0 0,0-1-1 0 0,0 1 1 0 0,0-1-1 0 0,-1 1 1 0 0,1 0 0 0 0,-1-1-1 0 0,1 1 1 0 0,-1 3-1 0 0,0 2 80 0 0,0 0-1 0 0,-1 0 0 0 0,0 0 1 0 0,0-1-1 0 0,0 1 0 0 0,-1 0 1 0 0,-3 8-1 0 0,-5 8 109 0 0,-19 35 0 0 0,16-34-601 0 0,-11 28-1 0 0,18-37-473 0 0,-2 1-54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09:55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28 425 11720 0 0,'0'0'264'0'0,"-12"4"741"0"0,11-4-919 0 0,0-1-1 0 0,0 1 1 0 0,0 0 0 0 0,0-1-1 0 0,0 1 1 0 0,1-1-1 0 0,-1 0 1 0 0,0 1 0 0 0,0-1-1 0 0,1 0 1 0 0,-1 1 0 0 0,0-1-1 0 0,1 0 1 0 0,-1 0 0 0 0,1 0-1 0 0,-1 1 1 0 0,1-1 0 0 0,-1 0-1 0 0,1 0 1 0 0,0 0 0 0 0,0 0-1 0 0,-1 0 1 0 0,1 0 0 0 0,0 0-1 0 0,0 0 1 0 0,0 0 0 0 0,0 0-1 0 0,0 0 1 0 0,0 0-1 0 0,0 0 1 0 0,0 0 0 0 0,0 0-1 0 0,0 0 1 0 0,1 0 0 0 0,-1 0-1 0 0,0 1 1 0 0,1-1 0 0 0,-1 0-1 0 0,1 0 1 0 0,-1 0 0 0 0,1 0-1 0 0,-1 1 1 0 0,1-1 0 0 0,0 0-1 0 0,-1 0 1 0 0,1 1 0 0 0,0-1-1 0 0,-1 0 1 0 0,3 0-1 0 0,6-6 338 0 0,1 0 0 0 0,0 1 0 0 0,0 1 0 0 0,0-1 0 0 0,1 2-1 0 0,-1-1 1 0 0,22-4 0 0 0,9-5 148 0 0,78-36-166 0 0,-93 38-384 0 0,0-2 0 0 0,34-25 0 0 0,-31 18 202 0 0,42-33-495 0 0,-65 48 349 0 0,1 0 0 0 0,-1 0 0 0 0,-1 0 1 0 0,0-1-1 0 0,1 0 0 0 0,-2 0 1 0 0,9-15-1 0 0,-13 20-61 0 0,1 1 0 0 0,0-1 0 0 0,-1 1-1 0 0,0-1 1 0 0,1 1 0 0 0,-1-1 0 0 0,0 1 0 0 0,1-1 0 0 0,-1 0 0 0 0,0 1 0 0 0,0-1-1 0 0,0 1 1 0 0,0-1 0 0 0,-1 0 0 0 0,1 1 0 0 0,0-1 0 0 0,-1 1 0 0 0,1-1 0 0 0,-1 1-1 0 0,1-1 1 0 0,-2-1 0 0 0,0 1 34 0 0,1 0-1 0 0,-1 0 0 0 0,0 0 1 0 0,0 1-1 0 0,0-1 1 0 0,0 1-1 0 0,0-1 0 0 0,0 1 1 0 0,0 0-1 0 0,0-1 0 0 0,-1 1 1 0 0,-2-1-1 0 0,-5-1 78 0 0,-1 1 0 0 0,1 0 0 0 0,0 0-1 0 0,-1 1 1 0 0,-15 0 0 0 0,18 1-131 0 0,0 0 1 0 0,0 0-1 0 0,1 1 1 0 0,-1 0-1 0 0,-14 4 1 0 0,22-5 2 0 0,0 1 0 0 0,-1-1 1 0 0,1 0-1 0 0,0 0 0 0 0,0 0 1 0 0,0 0-1 0 0,-1 1 0 0 0,1-1 1 0 0,0 0-1 0 0,0 0 0 0 0,0 0 1 0 0,0 1-1 0 0,-1-1 0 0 0,1 0 1 0 0,0 0-1 0 0,0 0 0 0 0,0 1 1 0 0,0-1-1 0 0,0 0 0 0 0,0 0 1 0 0,0 1-1 0 0,0-1 0 0 0,0 0 1 0 0,0 0-1 0 0,0 1 0 0 0,0-1 1 0 0,0 0-1 0 0,0 0 1 0 0,0 1-1 0 0,0-1 0 0 0,0 0 1 0 0,0 0-1 0 0,0 1 0 0 0,0-1 1 0 0,0 0-1 0 0,0 0 0 0 0,0 1 1 0 0,1-1-1 0 0,-1 0 0 0 0,0 0 1 0 0,0 0-1 0 0,0 1 0 0 0,0-1 1 0 0,1 0-1 0 0,7 8-40 0 0,-4-6 52 0 0,1 0-1 0 0,0 0 1 0 0,0 0 0 0 0,0 0-1 0 0,0-1 1 0 0,1 0 0 0 0,-1 0-1 0 0,0-1 1 0 0,1 1 0 0 0,-1-1-1 0 0,8-1 1 0 0,9-1 148 0 0,29-6 1 0 0,-24 1 30 0 0,19-2 298 0 0,-38 7-343 0 0,-2 0-56 0 0,-5 2-65 0 0,-1 0-1 0 0,0 0 1 0 0,0 0-1 0 0,0 1 1 0 0,0-1-1 0 0,0 0 1 0 0,0 0-1 0 0,0 0 1 0 0,0 0-1 0 0,0 0 1 0 0,0 0-1 0 0,1 1 1 0 0,-1-1-1 0 0,0 0 1 0 0,0 0-1 0 0,0 0 1 0 0,0 0-1 0 0,0 1 1 0 0,0-1-1 0 0,0 0 1 0 0,0 0-1 0 0,0 0 1 0 0,0 0-1 0 0,0 0 1 0 0,0 1-1 0 0,0-1 1 0 0,0 0-1 0 0,-1 0 1 0 0,1 0-1 0 0,0 0 1 0 0,0 0-1 0 0,0 1 1 0 0,0-1-1 0 0,0 0 1 0 0,0 0-1 0 0,0 0 1 0 0,0 0-1 0 0,0 0 1 0 0,-1 0-1 0 0,1 1 1 0 0,-7 13 146 0 0,-2-1 1 0 0,-16 22 0 0 0,-1 2 345 0 0,-21 31-184 0 0,23-35-949 0 0,1 1 1 0 0,-35 74-1 0 0,51-89-817 0 0,6-1-64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06:37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78 3224 0 0,'0'0'143'0'0,"-1"-1"-3"0"0,-9-7 2238 0 0,6 5-1591 0 0,1 1 0 0 0,0-1 0 0 0,0 1 0 0 0,0-1 0 0 0,-4-6 1 0 0,7 8-228 0 0,-1 1-510 0 0,1 0-1 0 0,0 0 1 0 0,0 0 0 0 0,0 0 0 0 0,-1 0 0 0 0,1-1 0 0 0,0 1 0 0 0,0 0 0 0 0,0 0 0 0 0,0 0 0 0 0,0 0 0 0 0,-1 0-1 0 0,1 0 1 0 0,0 0 0 0 0,0-1 0 0 0,0 1 0 0 0,0 0 0 0 0,0 0 0 0 0,-1 0 0 0 0,1 0 0 0 0,0 0 0 0 0,0-1-1 0 0,0 1 1 0 0,0 0 0 0 0,0 0 0 0 0,0 0 0 0 0,0-1 0 0 0,0 1 0 0 0,0 0 0 0 0,0 0 0 0 0,0 0 0 0 0,0-1 0 0 0,0 1-1 0 0,0 0 1 0 0,0 0 0 0 0,0 0 0 0 0,0 0 0 0 0,0-1 0 0 0,0 1 0 0 0,0 0 0 0 0,0 0 0 0 0,0 0 0 0 0,0-1-1 0 0,0 1 1 0 0,0 0 0 0 0,1 0 0 0 0,-1 0 0 0 0,0 0 0 0 0,0 0 0 0 0,0-1 0 0 0,0 1 0 0 0,0 0 0 0 0,1 0 0 0 0,-1 0-1 0 0,0 0 1 0 0,0 0 0 0 0,0-1 0 0 0,8-8 2447 0 0,-5 6-2032 0 0,0 1 0 0 0,1 0-1 0 0,-1 0 1 0 0,1 0 0 0 0,-1 0-1 0 0,1 1 1 0 0,-1 0-1 0 0,7-2 1 0 0,33-4 1520 0 0,-28 5-1797 0 0,-11 1-154 0 0,-1 1 0 0 0,1 0 0 0 0,0 0 0 0 0,-1 1-1 0 0,1-1 1 0 0,-1 1 0 0 0,0 0 0 0 0,1 0 0 0 0,-1 0 0 0 0,1 0 0 0 0,3 2 0 0 0,-5-2-18 0 0,0 0 1 0 0,0 1 0 0 0,0-1 0 0 0,0 0 0 0 0,0 1 0 0 0,0-1-1 0 0,0 1 1 0 0,0 0 0 0 0,-1-1 0 0 0,1 1 0 0 0,-1 0-1 0 0,1 0 1 0 0,-1 0 0 0 0,0 0 0 0 0,0 0 0 0 0,0 0-1 0 0,1 4 1 0 0,0 2-8 0 0,-2-1 1 0 0,1 1-1 0 0,-1 0 0 0 0,0-1 0 0 0,-1 1 0 0 0,1-1 0 0 0,-1 1 0 0 0,-1-1 0 0 0,0 1 1 0 0,0-1-1 0 0,0 0 0 0 0,-1 0 0 0 0,0 0 0 0 0,-6 10 0 0 0,2-5 5 0 0,-1 0-1 0 0,0 0 0 0 0,0-1 1 0 0,-1 0-1 0 0,-1-1 1 0 0,0 0-1 0 0,-11 9 0 0 0,14-14-61 0 0,1 0-1 0 0,-1 0 0 0 0,0-1 1 0 0,0 0-1 0 0,-13 5 0 0 0,20-9 49 0 0,0 0 0 0 0,-1 0 0 0 0,1 0 0 0 0,0-1 0 0 0,0 1 0 0 0,0 0 0 0 0,0 0 0 0 0,0 0 0 0 0,0 0 0 0 0,0 0 0 0 0,0-1 0 0 0,-1 1 0 0 0,1 0 0 0 0,0 0 0 0 0,0 0 0 0 0,0 0 0 0 0,0-1 0 0 0,0 1 0 0 0,0 0 0 0 0,0 0 0 0 0,0 0 0 0 0,0-1 0 0 0,0 1 0 0 0,0 0 0 0 0,0 0 0 0 0,0 0 0 0 0,0 0 0 0 0,0-1 0 0 0,0 1 0 0 0,0 0 0 0 0,1 0 0 0 0,-1 0 0 0 0,0 0 0 0 0,0-1 0 0 0,0 1 0 0 0,0 0 0 0 0,0 0 0 0 0,0 0 0 0 0,0 0 0 0 0,1-1 0 0 0,2-7 0 0 0,2 2 254 0 0,0-1 0 0 0,0 1 0 0 0,1 1 0 0 0,0-1 0 0 0,0 1-1 0 0,11-8 1 0 0,-8 6-152 0 0,7-5-1994 0 0,32-19 0 0 0,-36 24-5986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06:38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8 7832 0 0,'0'0'3289'0'0,"-9"-2"-1712"0"0,-7 0 211 0 0,12 1-1529 0 0,-1 0 1 0 0,0 0 0 0 0,1 1-1 0 0,-1 0 1 0 0,0 0 0 0 0,0 0-1 0 0,0 0 1 0 0,1 1-1 0 0,-1 0 1 0 0,0 0 0 0 0,1 0-1 0 0,-8 3 1 0 0,-1 2 86 0 0,0 0 0 0 0,1 1 1 0 0,-1 1-1 0 0,-19 16 0 0 0,26-19-202 0 0,1-1-1 0 0,0 1 0 0 0,1 0 1 0 0,-1 0-1 0 0,1 1 0 0 0,0 0 1 0 0,0-1-1 0 0,1 1 0 0 0,0 1 0 0 0,0-1 1 0 0,0 0-1 0 0,-1 9 0 0 0,3-13-141 0 0,1 0-1 0 0,-1 0 1 0 0,1 0-1 0 0,0 0 1 0 0,0 0-1 0 0,0 0 1 0 0,0 0-1 0 0,0 0 1 0 0,0 0-1 0 0,0 1 1 0 0,1-1-1 0 0,0 2 1 0 0,0-3-3 0 0,-1 0 1 0 0,1 0-1 0 0,-1 0 1 0 0,1 0-1 0 0,0 0 1 0 0,-1 0-1 0 0,1 0 1 0 0,0 0-1 0 0,0 0 1 0 0,0 0-1 0 0,0-1 1 0 0,0 1-1 0 0,0 0 1 0 0,0-1-1 0 0,0 1 1 0 0,1 0-1 0 0,1 0 7 0 0,1 0-1 0 0,-1 0 1 0 0,0-1-1 0 0,0 1 1 0 0,1-1-1 0 0,-1 0 1 0 0,0 0-1 0 0,0 0 1 0 0,1-1-1 0 0,-1 1 1 0 0,0-1-1 0 0,0 1 1 0 0,6-3-1 0 0,0-1 226 0 0,-1 0 0 0 0,0-1 0 0 0,-1 1 0 0 0,1-2-1 0 0,-1 1 1 0 0,0-1 0 0 0,0 0 0 0 0,11-13 0 0 0,7-6-81 0 0,-7 6 377 0 0,-15 15-364 0 0,0 0 1 0 0,0 0-1 0 0,1 1 1 0 0,-1 0 0 0 0,5-4-1 0 0,-3 5 35 0 0,-4 2-78 0 0,2 5 356 0 0,-2 0-394 0 0,1 1 0 0 0,-1 0 0 0 0,-1-1 0 0 0,1 1 1 0 0,-1 0-1 0 0,1 0 0 0 0,-2 0 0 0 0,1-1 0 0 0,-3 12 1 0 0,0 17-47 0 0,-2 42 92 0 0,0-36-124 0 0,4-16 8 0 0,0-8 5 0 0,0 0 1 0 0,-5 17-1 0 0,6-22-4125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09:59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1501 543 9672 0 0,'1'-2'207'0'0,"0"-1"1"0"0,0 1-1 0 0,0 0 0 0 0,0 0 1 0 0,-1-1-1 0 0,1 1 1 0 0,0-3-1 0 0,-1-32 5459 0 0,-1 20-3818 0 0,1 7-1030 0 0,-2-1 1 0 0,1 2 0 0 0,-1-1-1 0 0,-4-11 1 0 0,-3-16-238 0 0,7 24-325 0 0,-1 1 0 0 0,0 0 0 0 0,-1 0 0 0 0,-1 1 0 0 0,0-1 0 0 0,0 1 0 0 0,-13-19 0 0 0,10 17-200 0 0,0 1-1 0 0,-2-1 0 0 0,1 1 1 0 0,-1 1-1 0 0,-18-16 0 0 0,3 8 128 0 0,0 0-1 0 0,0 2 1 0 0,-2 1-1 0 0,0 1 1 0 0,-1 1-1 0 0,-40-13 1 0 0,33 16-177 0 0,0 2 0 0 0,-1 2 0 0 0,0 1 0 0 0,0 1 0 0 0,0 3 0 0 0,-1 1 0 0 0,1 1 0 0 0,-1 2 0 0 0,1 2 0 0 0,0 1 0 0 0,0 1 0 0 0,1 3 0 0 0,-1 1 0 0 0,2 1 0 0 0,-57 27 0 0 0,-104 63-24 0 0,167-85 8 0 0,-1 1 1 0 0,2 2-1 0 0,0 0 0 0 0,1 2 1 0 0,2 1-1 0 0,-26 28 0 0 0,38-36 5 0 0,1 1 0 0 0,0 0-1 0 0,1 0 1 0 0,1 1 0 0 0,0 0 0 0 0,1 0 0 0 0,1 1-1 0 0,0 0 1 0 0,2 1 0 0 0,0 0 0 0 0,0-1-1 0 0,-2 31 1 0 0,5-14-5 0 0,0 0-1 0 0,3 1 0 0 0,1-1 1 0 0,1 0-1 0 0,2 0 0 0 0,1 0 1 0 0,2-1-1 0 0,1 0 0 0 0,1 0 1 0 0,3-1-1 0 0,20 41 0 0 0,-16-42 8 0 0,1-1-1 0 0,41 52 1 0 0,126 109-51 0 0,-169-178 65 0 0,0 0 0 0 0,1-2 1 0 0,0 0-1 0 0,1-1 0 0 0,0-1 0 0 0,34 12 0 0 0,-15-8 46 0 0,2-2 0 0 0,57 8-1 0 0,-59-15 202 0 0,0-1 0 0 0,0-1 0 0 0,1-3-1 0 0,-1-1 1 0 0,0-1 0 0 0,0-2 0 0 0,56-16 0 0 0,-66 12-49 0 0,0-2 1 0 0,-1-1-1 0 0,0 0 1 0 0,-1-2 0 0 0,38-28-1 0 0,-48 30-123 0 0,0 0 1 0 0,0-1-1 0 0,-2-1 0 0 0,1-1 1 0 0,15-21-1 0 0,50-87 380 0 0,-70 108-386 0 0,8-11-31 0 0,-1-2 1 0 0,-2 1-1 0 0,-1-2 0 0 0,16-52 1 0 0,-26 72-4 0 0,34-169 49 0 0,-34 157-120 0 0,-2 0-1 0 0,0-1 0 0 0,-1 1 0 0 0,-2 0 1 0 0,0 0-1 0 0,-7-34 0 0 0,-39-98 26 0 0,44 139 62 0 0,-1 0 1 0 0,-1 1-1 0 0,0 0 1 0 0,0 0-1 0 0,-2 0 0 0 0,0 1 1 0 0,0 0-1 0 0,-1 0 1 0 0,0 1-1 0 0,-1 0 0 0 0,0 1 1 0 0,-1 0-1 0 0,0 0 1 0 0,-13-7-1 0 0,-94-61-62 0 0,102 76-1056 0 0,15 2 643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06:39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69 1840 0 0,'-5'-15'9204'0'0,"5"13"-8890"0"0,0-1 0 0 0,-1 1 0 0 0,1-1 0 0 0,0 1 0 0 0,1-1 0 0 0,-1 1 0 0 0,0 0 0 0 0,1-1 0 0 0,0 1 0 0 0,-1 0 0 0 0,1-1 0 0 0,0 1 0 0 0,0 0 0 0 0,0 0 0 0 0,0-1 0 0 0,3-2 561 0 0,-4 5-764 0 0,1 0-1 0 0,-1 0 1 0 0,1 0-1 0 0,-1 0 0 0 0,1-1 1 0 0,-1 1-1 0 0,1 0 0 0 0,-1 0 1 0 0,0-1-1 0 0,1 1 0 0 0,-1 0 1 0 0,0 0-1 0 0,1-1 0 0 0,-1 1 1 0 0,0 0-1 0 0,1-1 0 0 0,-1 1 1 0 0,1-1-1 0 0,-1 0-33 0 0,0 1 1 0 0,0 0-1 0 0,0-1 1 0 0,0 1-1 0 0,1 0 0 0 0,-1-1 1 0 0,0 1-1 0 0,0 0 0 0 0,0 0 1 0 0,1-1-1 0 0,-1 1 1 0 0,0 0-1 0 0,0 0 0 0 0,1 0 1 0 0,-1-1-1 0 0,0 1 1 0 0,1 0-1 0 0,-1 0 0 0 0,0 0 1 0 0,1 0-1 0 0,-1-1 0 0 0,0 1 1 0 0,1 0-1 0 0,-1 0 1 0 0,0 0-1 0 0,1 0 0 0 0,-1 0 1 0 0,0 0-1 0 0,1 0 1 0 0,-1 0-1 0 0,0 0 0 0 0,1 0 1 0 0,-1 0-1 0 0,0 0 0 0 0,1 1 1 0 0,-1-1-1 0 0,0 0 1 0 0,1 0-1 0 0,0 0 0 0 0,1 2 8 0 0,0 0-1 0 0,0-1 1 0 0,0 1-1 0 0,0 0 1 0 0,-1 0-1 0 0,1 0 0 0 0,0 1 1 0 0,-1-1-1 0 0,1 0 1 0 0,-1 0-1 0 0,0 1 1 0 0,0-1-1 0 0,0 1 0 0 0,0-1 1 0 0,0 1-1 0 0,-1-1 1 0 0,1 1-1 0 0,-1 0 1 0 0,1 4-1 0 0,-1 7 10 0 0,0 0 0 0 0,-4 25 0 0 0,2-23 82 0 0,2-14-229 0 0,0 0 0 0 0,-1-1 0 0 0,1 1-1 0 0,-1 0 1 0 0,1 0 0 0 0,-1 0 0 0 0,0 0 0 0 0,1 0 0 0 0,-1-1 0 0 0,0 1 0 0 0,0 0 0 0 0,0-1 0 0 0,-1 1-1 0 0,1 0 1 0 0,0-1 0 0 0,0 0 0 0 0,-3 3 0 0 0,1 0-1371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08:13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6912 0 0,'1'-6'7204'0'0,"10"-3"-4694"0"0,-10 7-2304 0 0,1 1 0 0 0,-1-1 0 0 0,0 1 0 0 0,1 0 0 0 0,-1 0 0 0 0,1 0 0 0 0,-1 0 0 0 0,1 0 0 0 0,2-1 0 0 0,9-4 682 0 0,-9 4-686 0 0,0 1 1 0 0,0-1 0 0 0,0 1 0 0 0,1 0-1 0 0,5-1 1 0 0,16-3 449 0 0,-22 3-592 0 0,0 1-1 0 0,0 0 1 0 0,0 0 0 0 0,1 1 0 0 0,-1-1 0 0 0,0 1 0 0 0,0 0-1 0 0,1 0 1 0 0,-1 0 0 0 0,0 1 0 0 0,0-1 0 0 0,1 1 0 0 0,6 2-1 0 0,-11-1-39 0 0,0-1 0 0 0,0 0 0 0 0,1 0 0 0 0,-1 0 0 0 0,0 0 0 0 0,0 0 0 0 0,0 1 0 0 0,0-1 0 0 0,-1 0 0 0 0,1 0-1 0 0,0 0 1 0 0,0 0 0 0 0,-1 0 0 0 0,0 2 0 0 0,1-3-15 0 0,-2 6 6 0 0,-1-1 0 0 0,0 1 0 0 0,0 0 0 0 0,0-1 0 0 0,-1 0 0 0 0,1 0-1 0 0,-1 0 1 0 0,-1-1 0 0 0,-8 8 0 0 0,5-4 3 0 0,1 0 0 0 0,0 0 0 0 0,-12 18 1 0 0,18-25 299 0 0,3-1-266 0 0,1 1 0 0 0,-1-1 1 0 0,1 1-1 0 0,-1-1 0 0 0,0 0 0 0 0,5 0 0 0 0,-5 0-9 0 0,12 0 318 0 0,-10-1-97 0 0,1 1 1 0 0,-1 0-1 0 0,0 0 0 0 0,1 1 0 0 0,-1-1 1 0 0,7 3-1 0 0,-8-2-114 0 0,-1-1 0 0 0,1 1 0 0 0,0 0 0 0 0,-1 1 0 0 0,1-1-1 0 0,-1 0 1 0 0,1 1 0 0 0,3 2 0 0 0,-6-3-124 0 0,1 0 1 0 0,-1-1-1 0 0,1 1 0 0 0,-1 0 0 0 0,1 0 0 0 0,-1 0 1 0 0,1 0-1 0 0,-1-1 0 0 0,0 1 0 0 0,1 0 0 0 0,-1 0 1 0 0,0 0-1 0 0,0 0 0 0 0,0 0 0 0 0,0 0 1 0 0,0 0-1 0 0,0 0 0 0 0,0 0 0 0 0,0 0 0 0 0,0 0 1 0 0,0 0-1 0 0,-1 0 0 0 0,1 0 0 0 0,0-1 0 0 0,0 1 1 0 0,-1 0-1 0 0,1 0 0 0 0,-2 1 0 0 0,-3 8-104 0 0,-2 0-1 0 0,1 0 0 0 0,-1-1 1 0 0,-1 0-1 0 0,1-1 1 0 0,-2 1-1 0 0,1-1 1 0 0,-1-1-1 0 0,0 0 1 0 0,-1 0-1 0 0,1-1 0 0 0,-12 6 1 0 0,11-9-959 0 0,10-3 936 0 0,-1 0 0 0 0,1 0 0 0 0,0 1 0 0 0,0-1-1 0 0,0 0 1 0 0,-1 0 0 0 0,1 0 0 0 0,0 0 0 0 0,0 0 0 0 0,0 0-1 0 0,-1 0 1 0 0,1 0 0 0 0,0 0 0 0 0,0 0 0 0 0,0 0 0 0 0,-1 0-1 0 0,1-1 1 0 0,0 1 0 0 0,0 0 0 0 0,0 0 0 0 0,-1 0 0 0 0,1 0 0 0 0,0 0-1 0 0,0 0 1 0 0,0 0 0 0 0,0 0 0 0 0,-1-1 0 0 0,1 1 0 0 0,0 0-1 0 0,0 0 1 0 0,0 0 0 0 0,0 0 0 0 0,0-1 0 0 0,0 1 0 0 0,-1 0-1 0 0,1 0 1 0 0,0 0 0 0 0,0 0 0 0 0,0-1 0 0 0,0 1 0 0 0,0 0-1 0 0,0 0 1 0 0,0-1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08:13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0 13824 0 0,'0'0'1246'0'0,"-7"3"-34"0"0,2-3-533 0 0,0 1-1 0 0,0 0 0 0 0,0-1 1 0 0,0 2-1 0 0,-8 1 1 0 0,6 0-452 0 0,-1 0 0 0 0,1 1 0 0 0,0 0 0 0 0,0 0 0 0 0,0 0 0 0 0,0 1 0 0 0,1 0 0 0 0,0 1 0 0 0,-9 9 0 0 0,8-6-174 0 0,0 0 0 0 0,1 0-1 0 0,0 1 1 0 0,0 0 0 0 0,1 0 0 0 0,1 0-1 0 0,0 1 1 0 0,0-1 0 0 0,1 1-1 0 0,0 0 1 0 0,1 0 0 0 0,0 0-1 0 0,1 1 1 0 0,0-1 0 0 0,1 0 0 0 0,2 21-1 0 0,-2-29-26 0 0,1 0-1 0 0,-1 0 1 0 0,1 0-1 0 0,0 0 1 0 0,0 0-1 0 0,0 0 0 0 0,0 0 1 0 0,0-1-1 0 0,1 1 1 0 0,-1 0-1 0 0,1-1 1 0 0,0 1-1 0 0,0-1 1 0 0,0 1-1 0 0,0-1 1 0 0,0 0-1 0 0,0 0 0 0 0,1 0 1 0 0,-1 0-1 0 0,1 0 1 0 0,0-1-1 0 0,-1 1 1 0 0,1-1-1 0 0,0 0 1 0 0,0 1-1 0 0,0-1 1 0 0,3 0-1 0 0,-2 0 72 0 0,0 0 1 0 0,0-1-1 0 0,0 0 1 0 0,0 0-1 0 0,0 0 1 0 0,0-1-1 0 0,0 1 1 0 0,-1-1-1 0 0,1 0 1 0 0,0 0-1 0 0,0 0 1 0 0,0 0-1 0 0,-1-1 1 0 0,1 0-1 0 0,-1 0 1 0 0,1 0-1 0 0,-1 0 1 0 0,0 0-1 0 0,1-1 1 0 0,4-4-1 0 0,-2 0 4 0 0,0 0-1 0 0,0-1 1 0 0,-1 0-1 0 0,0 0 1 0 0,-1 0-1 0 0,1 0 1 0 0,-2-1-1 0 0,1 1 0 0 0,-1-1 1 0 0,0 0-1 0 0,2-12 1 0 0,-1-6 105 0 0,-1 1 0 0 0,0-46 0 0 0,-7 44 32 0 0,4 26-381 0 0,-1 0-1 0 0,1 1 0 0 0,-1-1 1 0 0,1 1-1 0 0,-1-1 1 0 0,0 1-1 0 0,1-1 0 0 0,-1 1 1 0 0,0-1-1 0 0,0 1 1 0 0,0-1-1 0 0,0 1 0 0 0,-1 0 1 0 0,0-2-1 0 0,-3 3-1804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08:15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7112 0 0,'7'-15'11067'0'0,"-5"15"-10526"0"0,4-3 1690 0 0,-2 2-2095 0 0,11-4 5710 0 0,-14 6-5767 0 0,0 1 0 0 0,0-1 0 0 0,0 1 1 0 0,-1-1-1 0 0,1 1 0 0 0,0-1 0 0 0,-1 1 1 0 0,1 0-1 0 0,-1-1 0 0 0,1 1 0 0 0,-1 0 1 0 0,0 0-1 0 0,1 2 0 0 0,-2 27 29 0 0,1-17 9 0 0,-11 178 71 0 0,11-187-188 0 0,-1 6-106 0 0,1 0 0 0 0,3 19 0 0 0,0 6-605 0 0,3-36-1716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10:10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1321 63 4608 0 0,'0'0'2864'0'0,"-1"17"2957"0"0,0-6-5108 0 0,-1-6-399 0 0,-2 15 1558 0 0,-16-13 241 0 0,17-8-1871 0 0,0 1-1 0 0,1-1 1 0 0,-1 0 0 0 0,1 0 0 0 0,-1 0 0 0 0,0 0 0 0 0,1 0-1 0 0,0-1 1 0 0,-1 1 0 0 0,1-1 0 0 0,0 1 0 0 0,-4-4-1 0 0,-15-9 866 0 0,-3-2-268 0 0,20 12-824 0 0,-1 1 1 0 0,0 0-1 0 0,1 0 1 0 0,-1 0 0 0 0,-10-3-1 0 0,10 4-15 0 0,0 1 0 0 0,-1-1 0 0 0,0 1 0 0 0,1 0 0 0 0,-1 1 0 0 0,0 0 0 0 0,-7 0 0 0 0,6 1 30 0 0,1-1-1 0 0,-1 0 1 0 0,1 0-1 0 0,-1 0 0 0 0,0 0 1 0 0,-7-3-1 0 0,-18 0 1237 0 0,-64-4-658 0 0,7 4-512 0 0,-1-5 296 0 0,89 8-392 0 0,-23-3 9 0 0,1 0 19 0 0,-31-1-1 0 0,-14 9 15 0 0,-2 0 300 0 0,51-6 214 0 0,15 0-694 0 0,1 1 0 0 0,-1-1 0 0 0,1 1 0 0 0,-1 0 0 0 0,-6 1 0 0 0,8-1 171 0 0,1 0 0 0 0,-1 0 0 0 0,1 0 0 0 0,-1 0-1 0 0,1 0 1 0 0,-1 0 0 0 0,0-1 0 0 0,1 1 0 0 0,-3-2 0 0 0,-7 0 857 0 0,-42-3-860 0 0,-7-5-559 0 0,55 10 529 0 0,2-1 9 0 0,0 1-1 0 0,0 1 1 0 0,0-1-1 0 0,1 0 1 0 0,-1 1-1 0 0,0-1 1 0 0,0 1-1 0 0,0 0 0 0 0,1 0 1 0 0,-1 0-1 0 0,-3 2 1 0 0,-6 1 4 0 0,-35 3-39 0 0,30-3 25 0 0,12-2 2 0 0,-1 0-1 0 0,1 0 1 0 0,0 0-1 0 0,0 1 0 0 0,0 0 1 0 0,1 0-1 0 0,-7 5 1 0 0,-5 3 245 0 0,-46 35-496 0 0,36-23 250 0 0,5-1 0 0 0,20-21 0 0 0,-12 13 0 0 0,13-8 0 0 0,0-6 2 0 0,0 0-1 0 0,0 1 1 0 0,0-1-1 0 0,0 1 0 0 0,0-1 1 0 0,0 1-1 0 0,0-1 1 0 0,0 1-1 0 0,0-1 1 0 0,0 1-1 0 0,0-1 1 0 0,0 1-1 0 0,0-1 1 0 0,-1 1-1 0 0,1-1 0 0 0,0 1 1 0 0,0-1-1 0 0,0 1 1 0 0,-1-1-1 0 0,1 0 1 0 0,0 1-1 0 0,0-1 1 0 0,-1 1-1 0 0,1-1 1 0 0,0 0-1 0 0,-1 1 0 0 0,1-1 1 0 0,-1 0-1 0 0,1 1 1 0 0,0-1-1 0 0,-1 0 1 0 0,1 0-1 0 0,-1 1 1 0 0,0-1 7 0 0,1 0 1 0 0,0 0 0 0 0,0 0 0 0 0,-1 0 0 0 0,1 0 0 0 0,0 0-1 0 0,0 0 1 0 0,0 0 0 0 0,-1 1 0 0 0,1-1 0 0 0,0 0-1 0 0,0 0 1 0 0,0 0 0 0 0,-1 0 0 0 0,1 1 0 0 0,0-1 0 0 0,0 0-1 0 0,0 0 1 0 0,0 0 0 0 0,0 1 0 0 0,0-1 0 0 0,-1 0 0 0 0,1 0-1 0 0,0 1 1 0 0,0-1 0 0 0,0 0 0 0 0,0 0 0 0 0,0 0 0 0 0,0 1-1 0 0,0-1 1 0 0,0 0 0 0 0,0 0 0 0 0,0 1 0 0 0,0-1-1 0 0,-14 35 158 0 0,12-30-154 0 0,1 15-457 0 0,1-8 291 0 0,8 25 153 0 0,13 19 456 0 0,-18-51-515 0 0,0 0 0 0 0,0 0 0 0 0,1 0 0 0 0,6 8 0 0 0,-3-4 42 0 0,-3-5 50 0 0,-1 0 0 0 0,1-1 0 0 0,0 0 0 0 0,0 1 0 0 0,0-1 0 0 0,0-1 0 0 0,0 1 0 0 0,1-1 0 0 0,-1 1 0 0 0,1-1 0 0 0,8 2 0 0 0,4 1 57 0 0,0-2 1 0 0,19 2-1 0 0,-34-5-90 0 0,45 13 117 0 0,7 1 166 0 0,-38-12-199 0 0,0-1-1 0 0,25-1 1 0 0,-26-1-15 0 0,-1 1-1 0 0,1 1 1 0 0,23 4-1 0 0,-24-3-28 0 0,-1-1-1 0 0,1 0 1 0 0,20-2-1 0 0,-7 1-5 0 0,29-3 22 0 0,-36 1-22 0 0,0 2 0 0 0,0 0 0 0 0,22 3 0 0 0,-39-3-34 0 0,15 3 5 0 0,27 1 1 0 0,48-2 122 0 0,-56 1 192 0 0,-17-1-303 0 0,28 0 0 0 0,42-6-6 0 0,3-6-11 0 0,-77 8 26 0 0,0 0-1 0 0,0-1 1 0 0,0 0-1 0 0,18-7 1 0 0,25-15 91 0 0,-49 19-107 0 0,0 0-1 0 0,0-1 0 0 0,0 0 1 0 0,-1-1-1 0 0,0 0 0 0 0,0 0 1 0 0,9-13-1 0 0,-11 12 9 0 0,0 0-1 0 0,-1 0 0 0 0,-1 0 1 0 0,1 0-1 0 0,-1-1 1 0 0,-1 0-1 0 0,0 0 1 0 0,0 0-1 0 0,-1-1 1 0 0,2-12-1 0 0,-5 20-13 0 0,1 0 1 0 0,-1 0-1 0 0,0 1 0 0 0,0-1 0 0 0,0 0 1 0 0,0 0-1 0 0,-1 1 0 0 0,1-1 0 0 0,-1 0 1 0 0,0 1-1 0 0,0-1 0 0 0,1 0 1 0 0,-2 1-1 0 0,-1-4 0 0 0,1 1 6 0 0,0 1 0 0 0,-1-1 0 0 0,1 1-1 0 0,-1 0 1 0 0,0-1 0 0 0,-1 1 0 0 0,1 0 0 0 0,-1 1 0 0 0,0-1 0 0 0,0 1-1 0 0,0 0 1 0 0,-8-6 0 0 0,-1 0-1 0 0,10 6-4 0 0,0 1 1 0 0,-1 0 0 0 0,1-1-1 0 0,-1 1 1 0 0,0 0-1 0 0,1 1 1 0 0,-6-3-1 0 0,-62-26 6 0 0,65 28-11 0 0,-40-12 0 0 0,42 13 0 0 0,0 0 0 0 0,0 0 0 0 0,-1 1 0 0 0,1 0 0 0 0,0 0 0 0 0,0 0 0 0 0,0 0 0 0 0,-9 2 0 0 0,8-1-2 0 0,-1 1 1 0 0,1 0-1 0 0,0 0 1 0 0,0 1-1 0 0,0-1 0 0 0,0 1 1 0 0,0 0-1 0 0,-4 4 0 0 0,-14 8-2096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14:31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874 260 12752 0 0,'8'-52'1400'0'0,"-6"8"-1307"0"0,-2 23 108 0 0,2 0 0 0 0,6-38 0 0 0,-7 53 65 0 0,1 1 1 0 0,0-1 0 0 0,0 1 0 0 0,1-1 0 0 0,-1 1 0 0 0,1 0 0 0 0,0 0 0 0 0,0 0 0 0 0,1 1 0 0 0,5-7 3465 0 0,-9 14-3663 0 0,-1-1 1 0 0,0 0 0 0 0,1 1 0 0 0,-1-1 0 0 0,0 0 0 0 0,0 0-1 0 0,-1 0 1 0 0,1 1 0 0 0,0-1 0 0 0,-1 0 0 0 0,1-1-1 0 0,-1 1 1 0 0,0 0 0 0 0,-2 1 0 0 0,-5 7-71 0 0,-12 15 30 0 0,-1-1 0 0 0,-1-1 0 0 0,-1-2 0 0 0,-34 25-1 0 0,-20 21-28 0 0,29-23 0 0 0,-97 98-90 0 0,78-71 164 0 0,-42 49-74 0 0,39-38 132 0 0,-106 119 144 0 0,173-197-275 0 0,-1 1 13 0 0,0 0 0 0 0,0 0 0 0 0,0 0 0 0 0,-1-1-1 0 0,-11 7 1 0 0,17-11 9 0 0,0 0 0 0 0,-1 0-1 0 0,1 0 1 0 0,0 0 0 0 0,0 0-1 0 0,0 0 1 0 0,0 0 0 0 0,-1 0-1 0 0,1 0 1 0 0,0 0 0 0 0,0 0-1 0 0,0 0 1 0 0,0-1 0 0 0,0 1-1 0 0,-1 0 1 0 0,1 0 0 0 0,0 0 0 0 0,0 0-1 0 0,0 0 1 0 0,0 0 0 0 0,0-1-1 0 0,0 1 1 0 0,0 0 0 0 0,-1 0-1 0 0,1 0 1 0 0,0 0 0 0 0,0 0-1 0 0,0-1 1 0 0,0 1 0 0 0,0 0-1 0 0,0 0 1 0 0,0 0 0 0 0,0 0-1 0 0,0-1 1 0 0,0 1 0 0 0,0 0-1 0 0,0 0 1 0 0,0 0 0 0 0,0 0-1 0 0,0-1 1 0 0,0 1 0 0 0,0 0-1 0 0,0 0 1 0 0,0 0 0 0 0,0 0 0 0 0,0-1-1 0 0,0 1 1 0 0,0 0 0 0 0,1 0-1 0 0,-1 0 1 0 0,0 0 0 0 0,0 0-1 0 0,0-1 1 0 0,4-13 241 0 0,-3 10-121 0 0,24-76 1197 0 0,-20 61-1082 0 0,3-33-1 0 0,-1 8-28 0 0,4-47 86 0 0,-10 76-214 0 0,0 2 10 0 0,-1 5-28 0 0,1 0 0 0 0,0 0 0 0 0,3-12 0 0 0,-20 66-394 0 0,9-17 290 0 0,4-16 22 0 0,0 1-1 0 0,-2 17 0 0 0,2 2 10 0 0,1-21 21 0 0,1 1 1 0 0,0-1-1 0 0,1 0 0 0 0,0 0 1 0 0,1 0-1 0 0,3 18 0 0 0,-3-23-31 0 0,-1-5-8 0 0,0-1 0 0 0,0 0 0 0 0,0 0 0 0 0,0 1-1 0 0,0-1 1 0 0,1 0 0 0 0,-1 0 0 0 0,0 1 0 0 0,1-1-1 0 0,-1 0 1 0 0,1 0 0 0 0,-1 0 0 0 0,1 0-1 0 0,0 0 1 0 0,0 0 0 0 0,-1 0 0 0 0,2 1 0 0 0,-1 0 41 0 0,1-1 1 0 0,-1 0 0 0 0,0 0 0 0 0,1 0 0 0 0,-1 0 0 0 0,1 0 0 0 0,-1 0 0 0 0,1 0-1 0 0,-1-1 1 0 0,1 1 0 0 0,0 0 0 0 0,-1-1 0 0 0,1 1 0 0 0,0-1 0 0 0,-1 0 0 0 0,1 0-1 0 0,0 0 1 0 0,0 1 0 0 0,0-2 0 0 0,-1 1 0 0 0,1 0 0 0 0,0 0 0 0 0,0 0 0 0 0,-1-1 0 0 0,1 1-1 0 0,0-1 1 0 0,-1 1 0 0 0,4-3 0 0 0,4 0-77 0 0,10-2 127 0 0,-1-2-1 0 0,1-1 0 0 0,23-12 0 0 0,-24 11-77 0 0,23-13-50 0 0,-1 1-916 0 0,59-21 0 0 0,-80 37-100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14:38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8 218 13360 0 0,'-5'16'612'0'0,"3"-20"-31"0"0,1-6-326 0 0,2 2 75 0 0,0 0 0 0 0,0 0 1 0 0,0 0-1 0 0,1 0 1 0 0,0 0-1 0 0,1 0 1 0 0,0 1-1 0 0,0-1 1 0 0,1 1-1 0 0,0 0 1 0 0,0 0-1 0 0,7-10 1 0 0,-4 8 136 0 0,0 1 0 0 0,1 0 1 0 0,0 0-1 0 0,0 0 1 0 0,1 1-1 0 0,0 0 0 0 0,0 1 1 0 0,15-9-1 0 0,-9 9-667 0 0,0 0 1 0 0,1 0 0 0 0,0 2-1 0 0,-1 0 1 0 0,2 1-1 0 0,-1 0 1 0 0,0 1-1 0 0,0 1 1 0 0,25 1-1 0 0,-27 2-4969 0 0,-2 1-1769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14:38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0 12896 0 0,'-5'16'405'0'0,"1"-1"0"0"0,0 1 0 0 0,1 0 0 0 0,-1 21 0 0 0,-55 742 1026 0 0,40-189-1316 0 0,20-557 356 0 0,3 0 0 0 0,12 59 0 0 0,-10-71-153 0 0,1 1 0 0 0,0-1 1 0 0,2 0-1 0 0,22 39 0 0 0,-22-47 263 0 0,1 0-1 0 0,0 0 0 0 0,14 13 1 0 0,-23-26-521 0 0,0 1 0 0 0,-1-1 1 0 0,1 1-1 0 0,0-1 0 0 0,0 1 0 0 0,0-1 1 0 0,0 1-1 0 0,0-1 0 0 0,0 0 0 0 0,0 1 1 0 0,0-1-1 0 0,0 0 0 0 0,0 0 1 0 0,0 0-1 0 0,0 0 0 0 0,0 0 0 0 0,0 0 1 0 0,0 0-1 0 0,0 0 0 0 0,1-1 1 0 0,22-7 226 0 0,-17 5-234 0 0,74-32 143 0 0,21-7-296 0 0,-87 38-747 0 0,0 0 0 0 0,29-3 0 0 0,-6 4-620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20:25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18 5064 0 0,'0'-5'-1249'0'0,"1"-8"10512"0"0,1 19-8045 0 0,1 6-756 0 0,-2-1 0 0 0,0 1 0 0 0,0 0 0 0 0,-1 0 1 0 0,0 0-1 0 0,-1 0 0 0 0,-4 19 0 0 0,-1 20-113 0 0,1 275 220 0 0,13-71-569 0 0,25 459 0 0 0,-31-650 59 0 0,-12 99 0 0 0,9-156-57 0 0,-1 9 2 0 0,-1 0-1 0 0,-5 17 1 0 0,7-30-5 0 0,0 1-1 0 0,0-1 1 0 0,0 0-1 0 0,-1 1 1 0 0,0-1-1 0 0,1 0 1 0 0,-1 0-1 0 0,0 0 1 0 0,-1 0-1 0 0,1-1 1 0 0,0 1-1 0 0,-1 0 1 0 0,1-1-1 0 0,-1 0 1 0 0,-4 3-1 0 0,5-4-20 0 0,1 0 0 0 0,-1 0 0 0 0,0-1 0 0 0,1 1 0 0 0,-1-1 0 0 0,0 1 0 0 0,1-1 0 0 0,-1 1 0 0 0,0-1 0 0 0,0 0 0 0 0,1 0 0 0 0,-1 0 0 0 0,0 0 0 0 0,1 0 0 0 0,-1-1 0 0 0,0 1 0 0 0,0 0 0 0 0,1-1 0 0 0,-3 0 0 0 0,1-1-41 0 0,0 1 0 0 0,1-1 1 0 0,-1 0-1 0 0,0 0 1 0 0,1 0-1 0 0,0 0 1 0 0,-1 0-1 0 0,1-1 0 0 0,-3-4 1 0 0,-1-1 198 0 0,1-1 0 0 0,0 0 0 0 0,1 0 0 0 0,0-1 1 0 0,-5-14-1 0 0,1-14 975 0 0,1-1 1 0 0,-3-41-1 0 0,7 36-199 0 0,14 55-841 0 0,-1 4-169 0 0,-2 0 1 0 0,0 0-1 0 0,0 0 1 0 0,-2 1-1 0 0,9 32 1 0 0,-7-24-29 0 0,56 164-522 0 0,-61-180 630 0 0,0 0 0 0 0,0-1 0 0 0,1 0-1 0 0,0 0 1 0 0,0 0 0 0 0,1 0 0 0 0,0-1-1 0 0,11 12 1 0 0,-14-16 25 0 0,0 0 0 0 0,0 0 0 0 0,0-1 0 0 0,1 1 0 0 0,-1-1 1 0 0,0 1-1 0 0,1-1 0 0 0,-1 0 0 0 0,1 0 0 0 0,0 0 0 0 0,-1 0 0 0 0,6 1 0 0 0,-6-2 41 0 0,0 0 0 0 0,0-1 0 0 0,0 1 0 0 0,0 0 0 0 0,0 0 0 0 0,-1-1 0 0 0,1 1 1 0 0,0-1-1 0 0,0 0 0 0 0,0 0 0 0 0,0 1 0 0 0,-1-1 0 0 0,1 0 0 0 0,0 0 0 0 0,-1-1 0 0 0,1 1 0 0 0,-1 0 0 0 0,0 0 0 0 0,1-1 1 0 0,1-1-1 0 0,7-10 149 0 0,0 0 1 0 0,-1-1-1 0 0,0 0 0 0 0,12-30 1 0 0,19-65-1525 0 0,-29 79-6622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20:28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193 115 7832 0 0,'-3'-5'322'0'0,"1"0"0"0"0,-1-1 1 0 0,1 1-1 0 0,0-1 1 0 0,0 1-1 0 0,0-1 0 0 0,1 0 1 0 0,-1-8-1 0 0,1-8 2690 0 0,-2-8 3100 0 0,3 26-4230 0 0,0 8-1362 0 0,3 12-366 0 0,-1-1 1 0 0,1 21-1 0 0,0 10-95 0 0,43 322 557 0 0,-33-244-963 0 0,-4 196 0 0 0,-10-299 311 0 0,-1 0-1 0 0,-6 28 1 0 0,7-43-1 0 0,-1 0 0 0 0,1-1-1 0 0,-1 1 1 0 0,0 0 0 0 0,-1-1 0 0 0,0 1 0 0 0,0-1 0 0 0,0 0 0 0 0,0 0 0 0 0,-1 0 0 0 0,1-1-1 0 0,-10 9 1 0 0,11-11 4 0 0,0-1 0 0 0,0 1-1 0 0,-1-1 1 0 0,1 0 0 0 0,0 0-1 0 0,-1 0 1 0 0,1 0-1 0 0,-1 0 1 0 0,1 0 0 0 0,-1-1-1 0 0,1 1 1 0 0,-1-1 0 0 0,0 0-1 0 0,-4 0 1 0 0,3 0-19 0 0,-1-1 0 0 0,1 1 0 0 0,0-1-1 0 0,-1-1 1 0 0,1 1 0 0 0,0 0 0 0 0,0-1 0 0 0,-5-3 0 0 0,2 1-43 0 0,-1-1 0 0 0,1 0 0 0 0,0 0-1 0 0,0-1 1 0 0,1 0 0 0 0,0-1 0 0 0,0 1 0 0 0,-7-10 0 0 0,6 4-61 0 0,-1 0 1 0 0,2-1-1 0 0,-7-14 1 0 0,11 22 213 0 0,0 1-1 0 0,1-1 1 0 0,0 0 0 0 0,-1 0 0 0 0,2 0 0 0 0,-1 1-1 0 0,0-1 1 0 0,1 0 0 0 0,0 0 0 0 0,0 0 0 0 0,1 0 0 0 0,1-8-1 0 0,-2 12-27 0 0,0 1-1 0 0,0-1 0 0 0,1 0 1 0 0,-1 0-1 0 0,0 0 0 0 0,1 1 1 0 0,-1-1-1 0 0,0 0 0 0 0,1 0 1 0 0,-1 1-1 0 0,1-1 1 0 0,-1 0-1 0 0,1 1 0 0 0,0-1 1 0 0,-1 0-1 0 0,1 1 0 0 0,0-1 1 0 0,-1 1-1 0 0,1-1 0 0 0,0 1 1 0 0,0 0-1 0 0,-1-1 0 0 0,3 0 1 0 0,-2 1-1 0 0,0 0 0 0 0,1 0 0 0 0,-1 0 0 0 0,1 0 0 0 0,-1 1 1 0 0,0-1-1 0 0,1 0 0 0 0,-1 0 0 0 0,0 1 0 0 0,1-1 0 0 0,-1 1 0 0 0,0-1 0 0 0,2 2 1 0 0,3 1 21 0 0,-1 1 1 0 0,1 0 0 0 0,-1 0-1 0 0,8 10 1 0 0,7 9-20 0 0,-1 0 0 0 0,25 42 0 0 0,23 56 56 0 0,-60-108-69 0 0,-2-4-7 0 0,-4-5-5 0 0,1-1 0 0 0,0 0 0 0 0,0 0 0 0 0,0 0 0 0 0,0 0-1 0 0,1 0 1 0 0,-1 0 0 0 0,1-1 0 0 0,0 1 0 0 0,3 2 0 0 0,-5-4 57 0 0,0-2-8 0 0,1-1-41 0 0,0 0 0 0 0,0 1 0 0 0,0-1 1 0 0,-1-1-1 0 0,1 1 0 0 0,-1 0 0 0 0,1 0 1 0 0,-1 0-1 0 0,0-1 0 0 0,0 1 0 0 0,1-5 1 0 0,9-32 176 0 0,-11 38-189 0 0,8-36 89 0 0,-3 14-26 0 0,0 1 0 0 0,14-37 0 0 0,3 9-577 0 0,40-64 0 0 0,-44 89-1389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38:01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3 196 4608 0 0,'0'0'58'0'0,"0"0"1"0"0,-1 0-1 0 0,1-1 1 0 0,0 1-1 0 0,0 0 1 0 0,0 0-1 0 0,0 0 1 0 0,0 0-1 0 0,0 0 1 0 0,-1 0-1 0 0,1 0 1 0 0,0 0-1 0 0,0-1 1 0 0,0 1-1 0 0,0 0 1 0 0,0 0-1 0 0,0 0 1 0 0,0 0-1 0 0,0 0 1 0 0,0 0-1 0 0,0-1 1 0 0,0 1-1 0 0,0 0 1 0 0,0 0-1 0 0,0 0 1 0 0,0 0-1 0 0,0 0 1 0 0,0-1-1 0 0,0 1 1 0 0,0 0-1 0 0,0 0 0 0 0,0 0 1 0 0,0 0-1 0 0,0-1 1 0 0,0 1-1 0 0,0 0 1 0 0,0 0-1 0 0,0 0 1 0 0,0 0-1 0 0,0 0 1 0 0,0 0-1 0 0,0-1 1 0 0,0 1-1 0 0,6-13 3731 0 0,10-13 737 0 0,-12 20-3774 0 0,1 1 1 0 0,-1-1 0 0 0,1 1 0 0 0,0 0 0 0 0,8-5 0 0 0,-10 8-462 0 0,0 0-1 0 0,0 0 1 0 0,0 0 0 0 0,0 1-1 0 0,1 0 1 0 0,-1-1 0 0 0,0 1-1 0 0,1 0 1 0 0,-1 1-1 0 0,1-1 1 0 0,-1 0 0 0 0,6 1-1 0 0,21-2 778 0 0,-19 1-651 0 0,-1 1 1 0 0,15 1-1 0 0,69 7 1238 0 0,180-7 1 0 0,-64-17-1301 0 0,-149 9-193 0 0,85-22-1 0 0,-135 26-234 0 0,0-1 0 0 0,-1 0 0 0 0,1-1 0 0 0,11-6 0 0 0,-21 10-128 0 0,0 1-1 0 0,0-1 1 0 0,-1 0-1 0 0,1 1 1 0 0,0-1-1 0 0,-1 0 0 0 0,1 0 1 0 0,-1 0-1 0 0,1 1 1 0 0,-1-1-1 0 0,1 0 1 0 0,-1 0-1 0 0,0 0 1 0 0,1 0-1 0 0,-1 0 1 0 0,0 0-1 0 0,0 0 1 0 0,0 0-1 0 0,0 0 1 0 0,0 0-1 0 0,0 0 1 0 0,0 0-1 0 0,0 0 1 0 0,0 1-1 0 0,0-1 1 0 0,0 0-1 0 0,-1-1 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06:41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5528 0 0,'-3'15'6496'0'0,"3"-14"-6385"0"0,0-1 1 0 0,0 0 0 0 0,0 1 0 0 0,1-1 0 0 0,-1 0 0 0 0,0 1-1 0 0,0-1 1 0 0,0 0 0 0 0,1 0 0 0 0,-1 1 0 0 0,0-1 0 0 0,0 0-1 0 0,1 0 1 0 0,-1 0 0 0 0,0 1 0 0 0,0-1 0 0 0,1 0-1 0 0,-1 0 1 0 0,0 0 0 0 0,1 0 0 0 0,-1 0 0 0 0,0 1 0 0 0,1-1-1 0 0,-1 0 1 0 0,0 0 0 0 0,1 0 0 0 0,-1 0 0 0 0,10 2 1502 0 0,-4-2-896 0 0,5 0 692 0 0,-1-1 0 0 0,13-1 0 0 0,-19 2-1297 0 0,-1 0-1 0 0,0 0 1 0 0,0 1 0 0 0,0-1 0 0 0,0 1 0 0 0,0 0 0 0 0,0 0 0 0 0,0 0 0 0 0,0 0 0 0 0,-1 0-1 0 0,5 2 1 0 0,-6-2-105 0 0,-1 0-1 0 0,1 0 0 0 0,0 0 1 0 0,-1 0-1 0 0,1 0 0 0 0,0 0 1 0 0,-1 0-1 0 0,1 0 0 0 0,-1 0 1 0 0,1 0-1 0 0,-1 0 0 0 0,0 0 1 0 0,1 1-1 0 0,-1-1 0 0 0,0 0 1 0 0,0 0-1 0 0,0 0 0 0 0,0 0 1 0 0,0 1-1 0 0,0 1 0 0 0,0 0-1 0 0,-1 3 5 0 0,1 0 0 0 0,-1 1 0 0 0,-3 8 1 0 0,3-11-5 0 0,0 0 1 0 0,0 0-1 0 0,0 0 1 0 0,0 1 0 0 0,1-1-1 0 0,0 0 1 0 0,0 0 0 0 0,0 1-1 0 0,0-1 1 0 0,0 0 0 0 0,3 8-1 0 0,-2-9 9 0 0,0 0 0 0 0,0 0 0 0 0,0 0-1 0 0,1 0 1 0 0,-1-1 0 0 0,1 1 0 0 0,0-1 0 0 0,0 1-1 0 0,0-1 1 0 0,4 5 0 0 0,-4-6-61 0 0,0 0 1 0 0,-1 0-1 0 0,1 0 1 0 0,0 0-1 0 0,0 0 1 0 0,0 0-1 0 0,0-1 1 0 0,1 1-1 0 0,-1-1 1 0 0,0 0 0 0 0,0 1-1 0 0,0-1 1 0 0,0 0-1 0 0,0 0 1 0 0,1 0-1 0 0,2-1 1 0 0,4-1-790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38:01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377 28 12784 0 0,'0'0'1477'0'0,"-11"-13"2413"0"0,10 12-3663 0 0,0-1 0 0 0,0 1-1 0 0,0 0 1 0 0,-1 0 0 0 0,1 0-1 0 0,0 0 1 0 0,0 0-1 0 0,-1 1 1 0 0,1-1 0 0 0,-1 0-1 0 0,1 1 1 0 0,0-1 0 0 0,-1 0-1 0 0,1 1 1 0 0,-1 0-1 0 0,1-1 1 0 0,-1 1 0 0 0,0 0-1 0 0,1 0 1 0 0,-1 0 0 0 0,1 0-1 0 0,-1 0 1 0 0,1 0 0 0 0,-1 0-1 0 0,1 1 1 0 0,-3-1-1 0 0,-5 3 54 0 0,0-1-1 0 0,0 1 1 0 0,-10 5-1 0 0,12-5-321 0 0,-9 3 44 0 0,0 2 0 0 0,0 0 0 0 0,1 1 0 0 0,1 0 0 0 0,0 1 0 0 0,-22 20 1 0 0,20-14 110 0 0,1 1 0 0 0,0 1 1 0 0,1 0-1 0 0,-18 32 0 0 0,22-33 4 0 0,1 0 1 0 0,1 1-1 0 0,-8 25 0 0 0,13-35-67 0 0,1 0 1 0 0,1 0-1 0 0,-1 0 1 0 0,1 0-1 0 0,0 1 1 0 0,1-1-1 0 0,0 0 1 0 0,0 0-1 0 0,1 1 1 0 0,2 12-1 0 0,-1-17-3 0 0,0 0 0 0 0,0 0 1 0 0,0 0-1 0 0,0 0 0 0 0,0 0 0 0 0,1-1 0 0 0,-1 1 0 0 0,1-1 1 0 0,0 1-1 0 0,0-1 0 0 0,1 0 0 0 0,-1 0 0 0 0,1 0 0 0 0,-1-1 1 0 0,1 1-1 0 0,0-1 0 0 0,0 0 0 0 0,4 2 0 0 0,11 3 238 0 0,-1 0 0 0 0,37 8-1 0 0,-37-11-173 0 0,3 1-98 0 0,-4-1 6 0 0,0 0 0 0 0,0 0 0 0 0,-1 2 0 0 0,0 0 1 0 0,0 1-1 0 0,27 17 0 0 0,44 33-1649 0 0,-56-42-2262 0 0,-14-10-4721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38:07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502 126 7280 0 0,'0'0'1334'0'0,"3"-19"2532"0"0,-1 12-2711 0 0,-1 6-1060 0 0,-1 1 1 0 0,0-1-1 0 0,0 1 1 0 0,1-1-1 0 0,-1 1 1 0 0,0-1-1 0 0,0 1 1 0 0,0-1-1 0 0,0 0 1 0 0,0 1-1 0 0,0-1 1 0 0,0 1-1 0 0,0-1 1 0 0,0 1-1 0 0,0-1 1 0 0,0 0-1 0 0,0 1 1 0 0,0-1-1 0 0,0 1 1 0 0,-1-1-1 0 0,1 0 1 0 0,-3-15 1795 0 0,3 14-1600 0 0,0 0 0 0 0,0 1 1 0 0,0-1-1 0 0,0 0 0 0 0,-1 1 1 0 0,1-1-1 0 0,-1 0 0 0 0,1 1 0 0 0,-1-1 1 0 0,1 1-1 0 0,-1-1 0 0 0,0 1 0 0 0,0-1 1 0 0,0 1-1 0 0,-1-2 0 0 0,-3-5 507 0 0,-2-1-44 0 0,3 5-531 0 0,-1 1 0 0 0,0 1 0 0 0,0-1 0 0 0,1 1 0 0 0,-1 0 0 0 0,0 0-1 0 0,-1 0 1 0 0,1 1 0 0 0,0-1 0 0 0,-1 1 0 0 0,-9 0 0 0 0,-13 0 72 0 0,1 0 1 0 0,-43 6-1 0 0,53-2-260 0 0,0 0-1 0 0,0 1 1 0 0,1 1-1 0 0,-1 0 1 0 0,-18 9-1 0 0,21-6-38 0 0,0 0 1 0 0,1 1-1 0 0,0 0 0 0 0,-12 13 0 0 0,18-15-11 0 0,-1 1 0 0 0,1 0-1 0 0,1 1 1 0 0,-1-1 0 0 0,2 1-1 0 0,-1 1 1 0 0,1-1-1 0 0,1 1 1 0 0,-1 0 0 0 0,2 0-1 0 0,-4 11 1 0 0,1 5-24 0 0,1 0 0 0 0,1 0-1 0 0,-1 34 1 0 0,4-42 82 0 0,1-1 0 0 0,1 1 0 0 0,1-1 0 0 0,0 0-1 0 0,1 1 1 0 0,8 22 0 0 0,-9-33-22 0 0,1 0 0 0 0,0 0 0 0 0,0 0 1 0 0,0 0-1 0 0,1-1 0 0 0,0 0 0 0 0,0 0 0 0 0,0 0 0 0 0,1 0 0 0 0,0 0 0 0 0,0-1 0 0 0,1 0 1 0 0,0 0-1 0 0,-1-1 0 0 0,2 0 0 0 0,-1 1 0 0 0,10 3 0 0 0,-12-6 27 0 0,1 0 0 0 0,-1-1 0 0 0,1 0-1 0 0,-1 0 1 0 0,1 0 0 0 0,-1 0 0 0 0,1-1 0 0 0,-1 0-1 0 0,1 0 1 0 0,0 0 0 0 0,-1-1 0 0 0,9-1 0 0 0,-6 0 43 0 0,0 0 0 0 0,-1 0 0 0 0,1-1 0 0 0,0 0 0 0 0,-1-1 0 0 0,0 1 0 0 0,9-8 0 0 0,-2 0 110 0 0,-1 0-1 0 0,0-1 1 0 0,0 0 0 0 0,-2-1 0 0 0,0-1 0 0 0,12-19 0 0 0,-12 16-79 0 0,-2 0-1 0 0,0 0 1 0 0,-1-1-1 0 0,-1 0 1 0 0,-1 0-1 0 0,6-35 1 0 0,-8 25-83 0 0,0 0 0 0 0,-2 1 0 0 0,-1-1 0 0 0,-5-30 1 0 0,3 42-565 0 0,-2 0 0 0 0,0 0-1 0 0,0 1 1 0 0,-2 0 0 0 0,-7-18 0 0 0,9 23-2082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38:07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393 0 13824 0 0,'0'0'1246'0'0,"-1"7"-996"0"0,-1-2 372 0 0,0-1 1 0 0,-1 1-1 0 0,0-1 1 0 0,0 0 0 0 0,0 0-1 0 0,0-1 1 0 0,0 1 0 0 0,-1 0-1 0 0,0-1 1 0 0,0 0 0 0 0,0 0-1 0 0,0 0 1 0 0,-8 3 0 0 0,-4 3 614 0 0,-1-1 0 0 0,-25 8 0 0 0,22-9-1057 0 0,0 1-1 0 0,1 0 0 0 0,0 2 0 0 0,-26 17 0 0 0,34-19-106 0 0,0 0 0 0 0,1 1 1 0 0,0 0-1 0 0,1 1 0 0 0,0 0 0 0 0,1 0 1 0 0,0 1-1 0 0,-9 15 0 0 0,9-12-77 0 0,1 1-1 0 0,1 0 0 0 0,1 0 1 0 0,0 0-1 0 0,0 1 1 0 0,-2 21-1 0 0,6-26 2 0 0,-1 0 0 0 0,2 0 0 0 0,0 0 0 0 0,0 0 1 0 0,1 0-1 0 0,0 0 0 0 0,1 0 0 0 0,0 0 0 0 0,0 0 0 0 0,6 12 0 0 0,-6-18 23 0 0,1 0 0 0 0,0 0 0 0 0,0 0 0 0 0,0 0 0 0 0,0 0 0 0 0,1 0 0 0 0,0-1-1 0 0,0 0 1 0 0,0 0 0 0 0,0 0 0 0 0,1 0 0 0 0,-1-1 0 0 0,1 0 0 0 0,0 0 0 0 0,0 0 0 0 0,0 0 0 0 0,1-1 0 0 0,-1 0 0 0 0,1 0 0 0 0,-1 0-1 0 0,1-1 1 0 0,9 2 0 0 0,-7-2 76 0 0,0-1-1 0 0,0 0 0 0 0,0 0 1 0 0,1-1-1 0 0,-1 0 0 0 0,0 0 1 0 0,0-1-1 0 0,0 0 1 0 0,-1 0-1 0 0,1-1 0 0 0,0 0 1 0 0,-1-1-1 0 0,0 1 0 0 0,0-1 1 0 0,11-8-1 0 0,-10 5-59 0 0,0 0 0 0 0,-1-1 0 0 0,0 0 0 0 0,0 0 0 0 0,-1 0 0 0 0,0-1 0 0 0,0 0 0 0 0,-1 0 0 0 0,0-1 0 0 0,-1 1 0 0 0,0-1 0 0 0,0 0 0 0 0,-1 0 0 0 0,2-12 0 0 0,-2 2-43 0 0,0 1 1 0 0,-1-1 0 0 0,-1 1 0 0 0,-1-1-1 0 0,-1 0 1 0 0,-5-33 0 0 0,3 36-736 0 0,-8-25 0 0 0,9 35-310 0 0,-1 1 0 0 0,0 0 0 0 0,-6-11 0 0 0,-1 9-2969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38:07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12 15664 0 0,'0'0'718'0'0,"12"-8"259"0"0,-1 7-1479 0 0,6 0 4121 0 0,-16 1-3434 0 0,0 0 0 0 0,0 0 1 0 0,0 0-1 0 0,0 0 0 0 0,0 1 1 0 0,0-1-1 0 0,-1 0 1 0 0,1 1-1 0 0,0-1 0 0 0,0 0 1 0 0,0 1-1 0 0,0-1 0 0 0,-1 1 1 0 0,1 0-1 0 0,0-1 0 0 0,-1 1 1 0 0,1-1-1 0 0,0 1 1 0 0,-1 0-1 0 0,1 0 0 0 0,-1-1 1 0 0,1 1-1 0 0,-1 0 0 0 0,1 0 1 0 0,-1 0-1 0 0,1 1 1 0 0,2 9 245 0 0,0 0 0 0 0,-1 1 1 0 0,-1 0-1 0 0,0-1 0 0 0,0 1 1 0 0,-2 15-1 0 0,-10 72-666 0 0,9-86 372 0 0,-3 25-114 0 0,3-15-8 0 0,-8 33 0 0 0,0-19-10 0 0,-8 68 1 0 0,10-79 111 0 0,0-57 102 0 0,8 29-216 0 0,4-134 283 0 0,-2 110-237 0 0,1 1 0 0 0,1 0 0 0 0,10-33 0 0 0,-10 45-70 0 0,3-11 166 0 0,2-1 0 0 0,20-41 1 0 0,-26 60-94 0 0,1 1 1 0 0,-1-1-1 0 0,1 1 0 0 0,0 0 1 0 0,0 0-1 0 0,0 0 0 0 0,1 0 1 0 0,-1 1-1 0 0,1 0 1 0 0,0 0-1 0 0,1 0 0 0 0,-1 1 1 0 0,1-1-1 0 0,-1 1 1 0 0,1 1-1 0 0,11-5 0 0 0,-14 7-12 0 0,1-1 1 0 0,0 1-1 0 0,-1-1 0 0 0,1 1 0 0 0,0 0 0 0 0,-1 0 0 0 0,1 1 0 0 0,0-1 0 0 0,0 1 0 0 0,-1 0 0 0 0,1 0 0 0 0,-1 0 0 0 0,1 0 0 0 0,3 2 0 0 0,-5-2-21 0 0,1 1-1 0 0,-1-1 0 0 0,0 0 0 0 0,0 1 0 0 0,0-1 0 0 0,0 1 1 0 0,0 0-1 0 0,0 0 0 0 0,-1 0 0 0 0,1 0 0 0 0,0 0 0 0 0,-1 0 1 0 0,0 0-1 0 0,1 0 0 0 0,-1 0 0 0 0,0 1 0 0 0,0-1 1 0 0,0 1-1 0 0,-1-1 0 0 0,2 5 0 0 0,-2-3-6 0 0,0 1-1 0 0,0-1 1 0 0,0 1 0 0 0,0-1-1 0 0,-1 0 1 0 0,0 1 0 0 0,0-1-1 0 0,0 0 1 0 0,-1 0 0 0 0,1 1-1 0 0,-1-1 1 0 0,0 0 0 0 0,0-1 0 0 0,0 1-1 0 0,-1 0 1 0 0,1-1 0 0 0,-1 1-1 0 0,0-1 1 0 0,0 0 0 0 0,0 0-1 0 0,-1 0 1 0 0,1 0 0 0 0,-1 0-1 0 0,1-1 1 0 0,-1 1 0 0 0,0-1-1 0 0,0 0 1 0 0,0-1 0 0 0,0 1-1 0 0,0 0 1 0 0,0-1 0 0 0,-1 0-1 0 0,1 0 1 0 0,0-1 0 0 0,-1 1-1 0 0,-7-1 1 0 0,-1 0-294 0 0,1-1 0 0 0,-1 0 0 0 0,1-1 0 0 0,-1-1-1 0 0,1 0 1 0 0,0 0 0 0 0,0-1 0 0 0,0-1 0 0 0,-11-5 0 0 0,-1-5-1393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38:34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77 7056 0 0,'0'0'322'0'0,"-8"-4"116"0"0,-15-3 2224 0 0,20 6-2439 0 0,1 0 0 0 0,-1 0-1 0 0,1-1 1 0 0,-1 1 0 0 0,1-1-1 0 0,0 1 1 0 0,-1-1 0 0 0,1 0 0 0 0,0 0-1 0 0,-2-2 1 0 0,1 1-129 0 0,3 3 69 0 0,6-15 813 0 0,18-4 607 0 0,-23 18-1194 0 0,17-7 1709 0 0,-14 8-2008 0 0,0 1-1 0 0,0 0 0 0 0,0 0 1 0 0,0 0-1 0 0,0 1 0 0 0,-1-1 1 0 0,1 1-1 0 0,7 4 0 0 0,16 7 195 0 0,-4-7-111 0 0,0-2-1 0 0,1 0 0 0 0,36 1 1 0 0,-10-2 72 0 0,46 10 330 0 0,-71-9-453 0 0,1 0 0 0 0,46-2 1 0 0,54-9 29 0 0,-40 1-58 0 0,-42 5-67 0 0,56 8-1 0 0,184 32 134 0 0,-258-35-5 0 0,45 2-1 0 0,5 0-127 0 0,-37-3 141 0 0,72-3 1 0 0,-48-1-122 0 0,126 6 17 0 0,5-2 176 0 0,32-6 379 0 0,-144 0-308 0 0,86 6-1 0 0,-117 1-198 0 0,129 15-258 0 0,249 32 1372 0 0,-244-50-840 0 0,-162-1-341 0 0,59-6 239 0 0,83-17 0 0 0,-23 2 85 0 0,-52 7-221 0 0,-52 7-84 0 0,1 2 1 0 0,-1 1-1 0 0,43 2 1 0 0,-77 2-75 0 0,9 1 29 0 0,0 0-1 0 0,16 4 1 0 0,-26-5-27 0 0,0 1 0 0 0,-1 0-1 0 0,1 0 1 0 0,0 0 0 0 0,-1 0-1 0 0,1 0 1 0 0,0 1 0 0 0,-1-1-1 0 0,1 1 1 0 0,-1-1 0 0 0,0 1-1 0 0,0 0 1 0 0,0 0 0 0 0,0 0-1 0 0,0 0 1 0 0,2 3 0 0 0,-3-4-95 0 0,-4 3-1303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39:37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1256 54 15200 0 0,'-17'-21'2098'0'0,"15"17"-1452"0"0,-1 0 0 0 0,0 0 0 0 0,0 0 1 0 0,-1 1-1 0 0,1 0 0 0 0,-1-1 0 0 0,-4-2 0 0 0,6 6-566 0 0,1 0 0 0 0,-1 0 1 0 0,0 0-1 0 0,1 0 0 0 0,-1 1 0 0 0,1-1 0 0 0,-1 0 0 0 0,1 1 0 0 0,-1-1 0 0 0,1 1 0 0 0,0-1 0 0 0,-1 1 0 0 0,1 0 0 0 0,-1 0 0 0 0,1 0 0 0 0,0 0 0 0 0,0 0 0 0 0,0 0 1 0 0,-2 2-1 0 0,-13 13-11 0 0,0-1 0 0 0,-1 0 1 0 0,0-2-1 0 0,-29 18 1 0 0,-20 17 33 0 0,-186 149-103 0 0,203-160 0 0 0,4-3 0 0 0,1 2 0 0 0,-57 60 0 0 0,9 14 241 0 0,-43 47 302 0 0,122-142-509 0 0,-2-2-1 0 0,0 1 1 0 0,0-2 0 0 0,-22 14-1 0 0,36-25-32 0 0,0 0 0 0 0,0 0 0 0 0,-1-1-1 0 0,1 1 1 0 0,0-1 0 0 0,0 1 0 0 0,0-1 0 0 0,-1 1 0 0 0,1-1-1 0 0,0 0 1 0 0,0 0 0 0 0,-1 0 0 0 0,1 1 0 0 0,0-1-1 0 0,0 0 1 0 0,-1-1 0 0 0,1 1 0 0 0,0 0 0 0 0,-1 0 0 0 0,1 0-1 0 0,0-1 1 0 0,0 1 0 0 0,-1-1 0 0 0,1 1 0 0 0,0-1-1 0 0,0 1 1 0 0,0-1 0 0 0,0 0 0 0 0,0 1 0 0 0,0-1-1 0 0,-1-1 1 0 0,-1-1 45 0 0,1 0 0 0 0,1 0-1 0 0,-1 0 1 0 0,0 0-1 0 0,1-1 1 0 0,-1 1 0 0 0,1 0-1 0 0,0-1 1 0 0,0 1 0 0 0,0-5-1 0 0,-8-28 925 0 0,-2-10-444 0 0,10 38-562 0 0,0 0 1 0 0,0 0-1 0 0,-1 0 0 0 0,0 0 1 0 0,0 0-1 0 0,-1 0 0 0 0,0 1 1 0 0,-5-10-1 0 0,4 10 141 0 0,2 4-63 0 0,0 0 1 0 0,0 0 0 0 0,0 0 0 0 0,0 0 0 0 0,0 0 0 0 0,-5-3 0 0 0,7 5-41 0 0,0 1 1 0 0,-1 0 0 0 0,1 0 0 0 0,-1-1 0 0 0,1 1 0 0 0,0 0-1 0 0,-1 0 1 0 0,1 0 0 0 0,-1 0 0 0 0,1-1 0 0 0,-1 1 0 0 0,1 0-1 0 0,-1 0 1 0 0,1 0 0 0 0,-1 0 0 0 0,1 0 0 0 0,-1 0 0 0 0,1 0 0 0 0,-1 0-1 0 0,1 0 1 0 0,-1 1 0 0 0,0-1-6 0 0,0 1-1 0 0,0 0 1 0 0,0-1 0 0 0,0 1-1 0 0,0 0 1 0 0,1-1-1 0 0,-1 1 1 0 0,0 0 0 0 0,1 0-1 0 0,-1 0 1 0 0,0 0 0 0 0,1 0-1 0 0,-2 1 1 0 0,-3 10-83 0 0,1 0 0 0 0,0 1 1 0 0,0-1-1 0 0,-3 24 0 0 0,1-2 43 0 0,1-8 6 0 0,1 1 0 0 0,0 39 0 0 0,5 56-13 0 0,0-94 27 0 0,-1-20 19 0 0,5 61-5 0 0,-4-63 9 0 0,0 1 0 0 0,0-1 0 0 0,1 0 1 0 0,0 0-1 0 0,0 0 0 0 0,0 0 1 0 0,1-1-1 0 0,6 10 0 0 0,-9-14 6 0 0,1 0-1 0 0,0 1 1 0 0,0-1-1 0 0,0-1 1 0 0,0 1 0 0 0,0 0-1 0 0,0 0 1 0 0,0 0-1 0 0,0 0 1 0 0,1-1-1 0 0,-1 1 1 0 0,0 0 0 0 0,0-1-1 0 0,1 0 1 0 0,-1 1-1 0 0,0-1 1 0 0,1 1 0 0 0,-1-1-1 0 0,0 0 1 0 0,1 0-1 0 0,-1 0 1 0 0,0 0-1 0 0,1 0 1 0 0,-1 0 0 0 0,0 0-1 0 0,1 0 1 0 0,-1-1-1 0 0,0 1 1 0 0,1-1-1 0 0,-1 1 1 0 0,0-1 0 0 0,2 0-1 0 0,4-3 54 0 0,0 0 0 0 0,0 0 0 0 0,-1-1 0 0 0,9-7 0 0 0,-9 6-22 0 0,49-40 47 0 0,-14 9-36 0 0,1 3 0 0 0,52-32 0 0 0,-64 50-760 0 0,1 0 0 0 0,0 2-1 0 0,56-16 1 0 0,-59 21-311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06:45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0 131 4144 0 0,'0'0'319'0'0,"4"5"4204"0"0,37 0 765 0 0,-6 0-3170 0 0,21 3-115 0 0,-34-5-1529 0 0,34 1-1 0 0,-23-1-7 0 0,-27-2-246 0 0,1-1-1 0 0,-1 1 1 0 0,1-1-1 0 0,0 0 1 0 0,-1-1-1 0 0,8-1 1 0 0,-13 2-194 0 0,0 0 0 0 0,0 0 1 0 0,0 0-1 0 0,0-1 0 0 0,0 1 1 0 0,0 0-1 0 0,0-1 0 0 0,0 1 0 0 0,-1-1 1 0 0,1 1-1 0 0,0-1 0 0 0,0 1 1 0 0,0-1-1 0 0,-1 0 0 0 0,1 1 1 0 0,0-1-1 0 0,-1 0 0 0 0,1 0 0 0 0,-1 1 1 0 0,1-1-1 0 0,0 0 0 0 0,-1 0 1 0 0,0 0-1 0 0,1-1 0 0 0,-1 1 0 0 0,0 0 0 0 0,0 0 0 0 0,0-1 0 0 0,0 1 0 0 0,0 0 0 0 0,0-1 0 0 0,-1 1-1 0 0,1 0 1 0 0,-1 0 0 0 0,1 0 0 0 0,-1-1 0 0 0,1 1 0 0 0,-1 0 0 0 0,1 0 0 0 0,-2-2 0 0 0,-20-20 265 0 0,10 13-157 0 0,-9-6 6 0 0,-45-24 1 0 0,16 10 29 0 0,39 25-160 0 0,11 5-10 0 0,0 0 0 0 0,0 1-1 0 0,0-1 1 0 0,0 0-1 0 0,0 0 1 0 0,0 0 0 0 0,0 0-1 0 0,0 0 1 0 0,0 0-1 0 0,0 0 1 0 0,0 0 0 0 0,1 0-1 0 0,-1 0 1 0 0,0 0-1 0 0,0 0 1 0 0,0 0 0 0 0,0 0-1 0 0,0 0 1 0 0,0 0 0 0 0,0 0-1 0 0,0 0 1 0 0,0 0-1 0 0,0 0 1 0 0,0 0 0 0 0,0 0-1 0 0,0 0 1 0 0,1 0-1 0 0,-1-1 1 0 0,0 1 0 0 0,0 0-1 0 0,0 0 1 0 0,0 0-1 0 0,0 0 1 0 0,0 0 0 0 0,0 0-1 0 0,0 0 1 0 0,0 0 0 0 0,0 0-1 0 0,0 0 1 0 0,0 0-1 0 0,0 0 1 0 0,0 0 0 0 0,0 0-1 0 0,0 0 1 0 0,0 0-1 0 0,0-1 1 0 0,0 1 0 0 0,0 0-1 0 0,0 0 1 0 0,0 0-1 0 0,0 0 1 0 0,0 0 0 0 0,0 0-1 0 0,0 0 1 0 0,0 0 0 0 0,0 0-1 0 0,0 0 1 0 0,0 0-1 0 0,0 0 1 0 0,0 0 0 0 0,0-1-1 0 0,0 1 1 0 0,0 0-1 0 0,0 0 1 0 0,0 0 0 0 0,6 0-48 0 0,94 17-39 0 0,-96-16 87 0 0,-1-1 0 0 0,1 1 0 0 0,-1 0 0 0 0,1 0 0 0 0,-1 0 0 0 0,0 1 0 0 0,0-1 0 0 0,1 1 0 0 0,2 1 0 0 0,1 1 0 0 0,-1-1 15 0 0,-5-3-7 0 0,0 0-1 0 0,0 1 1 0 0,0-1 0 0 0,0 1-1 0 0,-1-1 1 0 0,1 1-1 0 0,0 0 1 0 0,0-1 0 0 0,-1 1-1 0 0,1 0 1 0 0,-1-1 0 0 0,1 1-1 0 0,0 0 1 0 0,-1 0 0 0 0,1-1-1 0 0,-1 1 1 0 0,0 0 0 0 0,1 0-1 0 0,-1 0 1 0 0,0 0-1 0 0,1 0 1 0 0,-1 0 0 0 0,0 1-1 0 0,2 20 115 0 0,-2-16-101 0 0,-1-1-1 0 0,0 1 0 0 0,0-1 1 0 0,0 0-1 0 0,-1 0 0 0 0,0 0 1 0 0,0 0-1 0 0,0 0 0 0 0,-4 6 1 0 0,-30 43 766 0 0,25-39-494 0 0,-39 58-1374 0 0,38-55 438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09:02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111 286 4608 0 0,'-13'-2'448'0'0,"-13"-11"2841"0"0,9 4-918 0 0,7 3-1316 0 0,7 5-895 0 0,1 0 1 0 0,0-1-1 0 0,0 1 1 0 0,0 0 0 0 0,-1 0-1 0 0,1 1 1 0 0,-5-2 0 0 0,6 2 496 0 0,-10-15 3421 0 0,11 14-3878 0 0,0 0 0 0 0,-1 0 0 0 0,1 1-1 0 0,0-1 1 0 0,0 0 0 0 0,-1 0 0 0 0,1 1 0 0 0,0-1-1 0 0,-1 0 1 0 0,1 0 0 0 0,0 1 0 0 0,-1-1-1 0 0,1 0 1 0 0,-2 0 0 0 0,-1-6 3607 0 0,3 7-3707 0 0,0-1 0 0 0,1 1 0 0 0,-1-1 0 0 0,0 1 0 0 0,1 0 0 0 0,-1-1 0 0 0,1 1 0 0 0,-1-1 0 0 0,1 1 0 0 0,-1 0 0 0 0,0 0 0 0 0,1-1 0 0 0,-1 1 0 0 0,1 0 0 0 0,0 0 0 0 0,-1-1 0 0 0,1 1 0 0 0,0 0 0 0 0,121-36 2796 0 0,-2 2-2588 0 0,-60 13-251 0 0,24-8 10 0 0,-3 3-185 0 0,-63 21 23 0 0,0 0 0 0 0,0-1 0 0 0,-1-1 0 0 0,1-1 0 0 0,16-10 0 0 0,-20 6-2166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09:03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90 10592 0 0,'4'-6'664'0'0,"0"0"0"0"0,0-1 0 0 0,0 1 0 0 0,2-9-1 0 0,-4 10 523 0 0,0 0-1 0 0,-1-1 0 0 0,0 1 1 0 0,1 0-1 0 0,-2-1 0 0 0,1-6 1005 0 0,-1 12-2157 0 0,0-1 0 0 0,0 1 0 0 0,-1 0 1 0 0,1-1-1 0 0,0 1 0 0 0,-1 0 0 0 0,1-1 0 0 0,0 1 1 0 0,-1 0-1 0 0,1-1 0 0 0,0 1 0 0 0,-1 0 1 0 0,1 0-1 0 0,0-1 0 0 0,-1 1 0 0 0,1 0 0 0 0,-1 0 1 0 0,1 0-1 0 0,0 0 0 0 0,-1 0 0 0 0,1 0 1 0 0,-1-1-1 0 0,1 1 0 0 0,-1 0 0 0 0,1 0 0 0 0,-1 0 1 0 0,1 1-1 0 0,0-1 0 0 0,-1 0 0 0 0,1 0 1 0 0,-1 0-1 0 0,0 0 0 0 0,-14 5 169 0 0,-7 9-14 0 0,0 1 0 0 0,-36 32 0 0 0,27-21-104 0 0,-2 4 10 0 0,1 2 0 0 0,1 1 0 0 0,-27 38 0 0 0,7 1 698 0 0,41-58-454 0 0,2 0 0 0 0,0 1-1 0 0,-7 19 1 0 0,14-32-332 0 0,0 0-1 0 0,1 0 1 0 0,-1 0 0 0 0,1 0-1 0 0,-1 0 1 0 0,1 0 0 0 0,0 0-1 0 0,0 0 1 0 0,0 0 0 0 0,0 0-1 0 0,0 0 1 0 0,0 0 0 0 0,1 0-1 0 0,0 4 1 0 0,0-5 32 0 0,-1 0 1 0 0,1 0-1 0 0,0 0 0 0 0,-1 0 0 0 0,1 0 1 0 0,0 0-1 0 0,0 0 0 0 0,0 0 1 0 0,0-1-1 0 0,0 1 0 0 0,0 0 1 0 0,0 0-1 0 0,0-1 0 0 0,0 1 0 0 0,0-1 1 0 0,0 1-1 0 0,1-1 0 0 0,-1 1 1 0 0,0-1-1 0 0,0 0 0 0 0,0 1 1 0 0,1-1-1 0 0,-1 0 0 0 0,2 0 0 0 0,126 1 1053 0 0,-11-1-1308 0 0,-11 8-2456 0 0,-82-4 967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09:04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85 238 4608 0 0,'0'-2'208'0'0,"2"-6"93"0"0,-1-1-1 0 0,0 1 1 0 0,0-1-1 0 0,-1 0 1 0 0,-1-12 0 0 0,1-26 5532 0 0,1 24-4203 0 0,0 12-933 0 0,0 0 0 0 0,0 1-1 0 0,1-1 1 0 0,0 0 0 0 0,5-12-1 0 0,-3-2 4940 0 0,-4 39-4762 0 0,-2 26-614 0 0,-11 61 1 0 0,0-3-52 0 0,0 25-130 0 0,-3 51-86 0 0,15-158-38 0 0,0 0 0 0 0,-1 0 0 0 0,-1 0 0 0 0,0-1 0 0 0,-9 24 0 0 0,12-38-96 0 0,-1-1 0 0 0,1 1 0 0 0,0-1 1 0 0,-1 1-1 0 0,1-1 0 0 0,0 0 0 0 0,-1 1 1 0 0,1-1-1 0 0,-1 1 0 0 0,1-1 1 0 0,-1 0-1 0 0,1 1 0 0 0,-1-1 0 0 0,1 0 1 0 0,-1 0-1 0 0,1 1 0 0 0,-1-1 0 0 0,1 0 1 0 0,-1 0-1 0 0,1 0 0 0 0,-1 0 0 0 0,0 0 1 0 0,1 0-1 0 0,-1 0 0 0 0,1 0 1 0 0,-1 0-1 0 0,1 0 0 0 0,-1 0 0 0 0,0 0 1 0 0,1 0-1 0 0,-1 0 0 0 0,1 0 0 0 0,-1-1 1 0 0,1 1-1 0 0,-1 0 0 0 0,1 0 0 0 0,-2-1 1 0 0,-6-3-1906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6:09:04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7832 0 0,'0'0'705'0'0,"8"2"-562"0"0,23 4 2968 0 0,-21-4-1280 0 0,0 0 1 0 0,0-1 0 0 0,11 1 0 0 0,16-4 182 0 0,1-2 0 0 0,38-8 0 0 0,34-4-4523 0 0,-65 15-3620 0 0,-37 1 4039 0 0</inkml:trace>
  <inkml:trace contextRef="#ctx0" brushRef="#br0" timeOffset="1">445 38 4144 0 0,'-9'10'440'0'0,"6"-7"464"0"0,-1-1 1 0 0,0 1 0 0 0,0-1-1 0 0,-1 0 1 0 0,1-1-1 0 0,0 1 1 0 0,0-1 0 0 0,-1 0-1 0 0,-5 1 1 0 0,3-1-1 0 0,1 1 0 0 0,0-1 0 0 0,0 1 0 0 0,-6 3 0 0 0,3 0-121 0 0,1 0-1 0 0,-1 1 1 0 0,1-1-1 0 0,-10 10 1 0 0,14-11-651 0 0,1 0 0 0 0,-1 0 0 0 0,1 0 0 0 0,0 1 0 0 0,0-1-1 0 0,0 1 1 0 0,0 0 0 0 0,1-1 0 0 0,-4 11 0 0 0,6-14-127 0 0,-1 0-1 0 0,1 0 1 0 0,-1 0-1 0 0,1 0 1 0 0,0 0-1 0 0,0 0 1 0 0,-1 1 0 0 0,1-1-1 0 0,0 0 1 0 0,0 0-1 0 0,0 0 1 0 0,0 0-1 0 0,0 1 1 0 0,1-1 0 0 0,-1 0-1 0 0,0 0 1 0 0,1 0-1 0 0,-1 0 1 0 0,0 0-1 0 0,1 0 1 0 0,-1 0 0 0 0,1 0-1 0 0,0 0 1 0 0,-1 0-1 0 0,1 0 1 0 0,0 0 0 0 0,-1 0-1 0 0,1 0 1 0 0,0-1-1 0 0,0 1 1 0 0,0 0-1 0 0,0 0 1 0 0,0-1 0 0 0,0 1-1 0 0,0-1 1 0 0,0 1-1 0 0,0-1 1 0 0,2 1-1 0 0,2 0 56 0 0,-1 0-1 0 0,1 0 1 0 0,-1-1-1 0 0,1 1 1 0 0,-1-1-1 0 0,1 0 0 0 0,0-1 1 0 0,5 0-1 0 0,-5 0-14 0 0,0-1-1 0 0,1 0 0 0 0,-2 1 1 0 0,1-1-1 0 0,0-1 0 0 0,0 1 1 0 0,-1-1-1 0 0,1 0 1 0 0,-1 0-1 0 0,7-6 0 0 0,0-2-1282 0 0,0 0 1 0 0,12-17-1 0 0,-12 15-6384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13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12" Type="http://schemas.openxmlformats.org/officeDocument/2006/relationships/customXml" Target="../ink/ink44.xml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.xml"/><Relationship Id="rId11" Type="http://schemas.openxmlformats.org/officeDocument/2006/relationships/image" Target="../media/image43.png"/><Relationship Id="rId5" Type="http://schemas.openxmlformats.org/officeDocument/2006/relationships/image" Target="../media/image40.png"/><Relationship Id="rId15" Type="http://schemas.openxmlformats.org/officeDocument/2006/relationships/image" Target="../media/image45.png"/><Relationship Id="rId10" Type="http://schemas.openxmlformats.org/officeDocument/2006/relationships/customXml" Target="../ink/ink43.xml"/><Relationship Id="rId4" Type="http://schemas.openxmlformats.org/officeDocument/2006/relationships/customXml" Target="../ink/ink40.xml"/><Relationship Id="rId9" Type="http://schemas.openxmlformats.org/officeDocument/2006/relationships/image" Target="../media/image42.png"/><Relationship Id="rId14" Type="http://schemas.openxmlformats.org/officeDocument/2006/relationships/customXml" Target="../ink/ink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7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7 due Monday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2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released yesterday</a:t>
            </a:r>
          </a:p>
          <a:p>
            <a:pPr lvl="1"/>
            <a:r>
              <a:rPr lang="en-US" dirty="0"/>
              <a:t>Closed PA</a:t>
            </a:r>
          </a:p>
          <a:p>
            <a:pPr lvl="1"/>
            <a:r>
              <a:rPr lang="en-US" dirty="0"/>
              <a:t>Due Wednesday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7?</a:t>
            </a:r>
          </a:p>
          <a:p>
            <a:r>
              <a:rPr lang="en-US" dirty="0"/>
              <a:t>Stacks</a:t>
            </a:r>
          </a:p>
          <a:p>
            <a:r>
              <a:rPr lang="en-US" dirty="0"/>
              <a:t>Other Topics</a:t>
            </a:r>
          </a:p>
          <a:p>
            <a:pPr lvl="1"/>
            <a:r>
              <a:rPr lang="en-US" dirty="0"/>
              <a:t>Adapter Pattern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Stacks &amp; Queues with LinkedList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7?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0;p13">
            <a:extLst>
              <a:ext uri="{FF2B5EF4-FFF2-40B4-BE49-F238E27FC236}">
                <a16:creationId xmlns:a16="http://schemas.microsoft.com/office/drawing/2014/main" id="{0557CA55-EC4B-48EE-9F2D-32C446B3B92B}"/>
              </a:ext>
            </a:extLst>
          </p:cNvPr>
          <p:cNvSpPr txBox="1"/>
          <p:nvPr/>
        </p:nvSpPr>
        <p:spPr>
          <a:xfrm>
            <a:off x="402400" y="1200725"/>
            <a:ext cx="3226800" cy="375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Stack&lt;Integer&gt; s = new ALStack&lt;&gt;(); 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s.push(4);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s.push(10);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s.push(13);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Integer i = s.pop();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s.push(5);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Integer i2 = s.pop();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What number is stored in i?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A: 4	B: 10	C: 13	D: 5	E: Something else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What number is stored in i2?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A: 4	B: 10	C: 13	D: 5	E: Something else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What is the contents of the stack? (starting at the </a:t>
            </a:r>
            <a:r>
              <a:rPr lang="en" sz="900" b="1" dirty="0"/>
              <a:t>top</a:t>
            </a:r>
            <a:r>
              <a:rPr lang="en" sz="900" dirty="0"/>
              <a:t>)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A. 5, 13, 10, 4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B. 10, 4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C. 5, 13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D. 13, 10, 4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E. other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sp>
        <p:nvSpPr>
          <p:cNvPr id="9" name="Google Shape;56;p13">
            <a:extLst>
              <a:ext uri="{FF2B5EF4-FFF2-40B4-BE49-F238E27FC236}">
                <a16:creationId xmlns:a16="http://schemas.microsoft.com/office/drawing/2014/main" id="{7F85FDAE-C675-4D3D-8CAD-77449B999335}"/>
              </a:ext>
            </a:extLst>
          </p:cNvPr>
          <p:cNvSpPr txBox="1"/>
          <p:nvPr/>
        </p:nvSpPr>
        <p:spPr>
          <a:xfrm>
            <a:off x="402400" y="297951"/>
            <a:ext cx="31002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A </a:t>
            </a:r>
            <a:r>
              <a:rPr lang="en" sz="1050" b="1" dirty="0"/>
              <a:t>stack</a:t>
            </a:r>
            <a:r>
              <a:rPr lang="en" sz="1050" dirty="0"/>
              <a:t> has two operations, </a:t>
            </a:r>
            <a:r>
              <a:rPr lang="en" sz="1050" b="1" dirty="0"/>
              <a:t>push</a:t>
            </a:r>
            <a:r>
              <a:rPr lang="en" sz="1050" dirty="0"/>
              <a:t> and </a:t>
            </a:r>
            <a:r>
              <a:rPr lang="en" sz="1050" b="1" dirty="0"/>
              <a:t>pop</a:t>
            </a:r>
            <a:r>
              <a:rPr lang="en" sz="1050" dirty="0"/>
              <a:t>. Pushing adds an element to the </a:t>
            </a:r>
            <a:r>
              <a:rPr lang="en" sz="1050" b="1" dirty="0"/>
              <a:t>top</a:t>
            </a:r>
            <a:r>
              <a:rPr lang="en" sz="1050" dirty="0"/>
              <a:t> of the stack, and </a:t>
            </a:r>
            <a:r>
              <a:rPr lang="en" sz="1050" b="1" dirty="0"/>
              <a:t>pop</a:t>
            </a:r>
            <a:r>
              <a:rPr lang="en" sz="1050" dirty="0"/>
              <a:t> removes the </a:t>
            </a:r>
            <a:r>
              <a:rPr lang="en" sz="1050" b="1" dirty="0"/>
              <a:t>top</a:t>
            </a:r>
            <a:r>
              <a:rPr lang="en" sz="1050" dirty="0"/>
              <a:t> element and returns it.</a:t>
            </a:r>
            <a:endParaRPr sz="1050" dirty="0"/>
          </a:p>
        </p:txBody>
      </p:sp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4E52212E-560D-4E15-85E3-C447A08B0C87}"/>
              </a:ext>
            </a:extLst>
          </p:cNvPr>
          <p:cNvSpPr txBox="1"/>
          <p:nvPr/>
        </p:nvSpPr>
        <p:spPr>
          <a:xfrm>
            <a:off x="5160195" y="79869"/>
            <a:ext cx="3548400" cy="499851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import java.util.ArrayList;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public interface Stack&lt;E&gt; {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void push(E element);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E pop();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int size();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// IDEA: Use array lists to implement both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class ALStack&lt;E&gt; implements Stack&lt;E&gt; {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313D7C2-A93A-45CB-8C72-F90948BCD2CF}"/>
                  </a:ext>
                </a:extLst>
              </p14:cNvPr>
              <p14:cNvContentPartPr/>
              <p14:nvPr/>
            </p14:nvContentPartPr>
            <p14:xfrm>
              <a:off x="489931" y="2842459"/>
              <a:ext cx="65160" cy="119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313D7C2-A93A-45CB-8C72-F90948BCD2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931" y="2833819"/>
                <a:ext cx="8280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844F553-4E6A-48C8-B8D2-6F2147F43001}"/>
                  </a:ext>
                </a:extLst>
              </p14:cNvPr>
              <p14:cNvContentPartPr/>
              <p14:nvPr/>
            </p14:nvContentPartPr>
            <p14:xfrm>
              <a:off x="3290731" y="2837779"/>
              <a:ext cx="74160" cy="871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844F553-4E6A-48C8-B8D2-6F2147F430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81731" y="2829139"/>
                <a:ext cx="9180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23716C4-344C-4B57-BD66-AF067E686E9A}"/>
                  </a:ext>
                </a:extLst>
              </p14:cNvPr>
              <p14:cNvContentPartPr/>
              <p14:nvPr/>
            </p14:nvContentPartPr>
            <p14:xfrm>
              <a:off x="1450729" y="3634459"/>
              <a:ext cx="21240" cy="619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23716C4-344C-4B57-BD66-AF067E686E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41729" y="3625459"/>
                <a:ext cx="388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E4EF5B5-AFD3-49A9-920A-92C2BDE49218}"/>
                  </a:ext>
                </a:extLst>
              </p14:cNvPr>
              <p14:cNvContentPartPr/>
              <p14:nvPr/>
            </p14:nvContentPartPr>
            <p14:xfrm>
              <a:off x="1397809" y="3256099"/>
              <a:ext cx="63360" cy="69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E4EF5B5-AFD3-49A9-920A-92C2BDE4921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89169" y="3247459"/>
                <a:ext cx="810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0898402-7C56-4260-923A-499373ED410E}"/>
                  </a:ext>
                </a:extLst>
              </p14:cNvPr>
              <p14:cNvContentPartPr/>
              <p14:nvPr/>
            </p14:nvContentPartPr>
            <p14:xfrm>
              <a:off x="107209" y="3960979"/>
              <a:ext cx="115200" cy="106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0898402-7C56-4260-923A-499373ED410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209" y="3952339"/>
                <a:ext cx="13284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E9781CC-1883-48DA-B0F7-1AF00A175CBD}"/>
                  </a:ext>
                </a:extLst>
              </p14:cNvPr>
              <p14:cNvContentPartPr/>
              <p14:nvPr/>
            </p14:nvContentPartPr>
            <p14:xfrm>
              <a:off x="4765969" y="1670659"/>
              <a:ext cx="221400" cy="1033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E9781CC-1883-48DA-B0F7-1AF00A175CB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57329" y="1661659"/>
                <a:ext cx="23904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29344FB-9AB3-4C7E-899E-48C89E57A9F0}"/>
                  </a:ext>
                </a:extLst>
              </p14:cNvPr>
              <p14:cNvContentPartPr/>
              <p14:nvPr/>
            </p14:nvContentPartPr>
            <p14:xfrm>
              <a:off x="4717369" y="1612339"/>
              <a:ext cx="148680" cy="1749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29344FB-9AB3-4C7E-899E-48C89E57A9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08729" y="1603339"/>
                <a:ext cx="1663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E39441A-093E-44B0-B0D1-10A49147F5B7}"/>
                  </a:ext>
                </a:extLst>
              </p14:cNvPr>
              <p14:cNvContentPartPr/>
              <p14:nvPr/>
            </p14:nvContentPartPr>
            <p14:xfrm>
              <a:off x="4923289" y="1307059"/>
              <a:ext cx="39240" cy="243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E39441A-093E-44B0-B0D1-10A49147F5B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14649" y="1298059"/>
                <a:ext cx="5688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516234A-1F26-4BF2-976C-0272A87183A8}"/>
                  </a:ext>
                </a:extLst>
              </p14:cNvPr>
              <p14:cNvContentPartPr/>
              <p14:nvPr/>
            </p14:nvContentPartPr>
            <p14:xfrm>
              <a:off x="4859569" y="1450339"/>
              <a:ext cx="160200" cy="752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516234A-1F26-4BF2-976C-0272A87183A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50929" y="1441339"/>
                <a:ext cx="17784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7DF608E-1F8B-4FAE-AFD4-095FDE17871E}"/>
                  </a:ext>
                </a:extLst>
              </p14:cNvPr>
              <p14:cNvContentPartPr/>
              <p14:nvPr/>
            </p14:nvContentPartPr>
            <p14:xfrm>
              <a:off x="5022649" y="1442779"/>
              <a:ext cx="106560" cy="1476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7DF608E-1F8B-4FAE-AFD4-095FDE17871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13649" y="1433779"/>
                <a:ext cx="124200" cy="16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D5628F37-9623-44F5-9CB1-0269B7535B65}"/>
              </a:ext>
            </a:extLst>
          </p:cNvPr>
          <p:cNvGrpSpPr/>
          <p:nvPr/>
        </p:nvGrpSpPr>
        <p:grpSpPr>
          <a:xfrm>
            <a:off x="2414809" y="1420099"/>
            <a:ext cx="2054880" cy="642960"/>
            <a:chOff x="2414809" y="1420099"/>
            <a:chExt cx="2054880" cy="64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3B1F5E-EF18-467E-8783-7BF376D6F55F}"/>
                    </a:ext>
                  </a:extLst>
                </p14:cNvPr>
                <p14:cNvContentPartPr/>
                <p14:nvPr/>
              </p14:nvContentPartPr>
              <p14:xfrm>
                <a:off x="2476009" y="1488139"/>
                <a:ext cx="103680" cy="448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3B1F5E-EF18-467E-8783-7BF376D6F55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67009" y="1479139"/>
                  <a:ext cx="12132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B5F4623-42FF-4411-AAF0-77BC56C28FB0}"/>
                    </a:ext>
                  </a:extLst>
                </p14:cNvPr>
                <p14:cNvContentPartPr/>
                <p14:nvPr/>
              </p14:nvContentPartPr>
              <p14:xfrm>
                <a:off x="2414809" y="1420099"/>
                <a:ext cx="2054880" cy="642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B5F4623-42FF-4411-AAF0-77BC56C28FB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06169" y="1411459"/>
                  <a:ext cx="2072520" cy="66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B9D80D6-C898-4F0A-BA7F-4FE469DDB83A}"/>
                    </a:ext>
                  </a:extLst>
                </p14:cNvPr>
                <p14:cNvContentPartPr/>
                <p14:nvPr/>
              </p14:nvContentPartPr>
              <p14:xfrm>
                <a:off x="2908009" y="1546459"/>
                <a:ext cx="27720" cy="462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B9D80D6-C898-4F0A-BA7F-4FE469DDB83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99009" y="1537819"/>
                  <a:ext cx="453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9CD324D-B4B4-4EDD-B35C-843D834601AA}"/>
                    </a:ext>
                  </a:extLst>
                </p14:cNvPr>
                <p14:cNvContentPartPr/>
                <p14:nvPr/>
              </p14:nvContentPartPr>
              <p14:xfrm>
                <a:off x="2647369" y="1657339"/>
                <a:ext cx="72000" cy="123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9CD324D-B4B4-4EDD-B35C-843D834601A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38369" y="1648699"/>
                  <a:ext cx="89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23F094D-EF51-4BFC-AEE9-F0DA5593B3DA}"/>
                    </a:ext>
                  </a:extLst>
                </p14:cNvPr>
                <p14:cNvContentPartPr/>
                <p14:nvPr/>
              </p14:nvContentPartPr>
              <p14:xfrm>
                <a:off x="2706049" y="1635739"/>
                <a:ext cx="67320" cy="249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23F094D-EF51-4BFC-AEE9-F0DA5593B3D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97049" y="1626739"/>
                  <a:ext cx="84960" cy="2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36E7971-535A-451D-A983-18D72AF34793}"/>
              </a:ext>
            </a:extLst>
          </p:cNvPr>
          <p:cNvGrpSpPr/>
          <p:nvPr/>
        </p:nvGrpSpPr>
        <p:grpSpPr>
          <a:xfrm>
            <a:off x="3083689" y="1519459"/>
            <a:ext cx="287640" cy="471960"/>
            <a:chOff x="3083689" y="1519459"/>
            <a:chExt cx="287640" cy="47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2979F2D-A7A3-4F24-9175-43608306FDB9}"/>
                    </a:ext>
                  </a:extLst>
                </p14:cNvPr>
                <p14:cNvContentPartPr/>
                <p14:nvPr/>
              </p14:nvContentPartPr>
              <p14:xfrm>
                <a:off x="3339289" y="1519459"/>
                <a:ext cx="32040" cy="471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2979F2D-A7A3-4F24-9175-43608306FD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30289" y="1510819"/>
                  <a:ext cx="4968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9CF77FE-D64D-4E6A-BA5C-339580C4E682}"/>
                    </a:ext>
                  </a:extLst>
                </p14:cNvPr>
                <p14:cNvContentPartPr/>
                <p14:nvPr/>
              </p14:nvContentPartPr>
              <p14:xfrm>
                <a:off x="3083689" y="1681819"/>
                <a:ext cx="6840" cy="127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9CF77FE-D64D-4E6A-BA5C-339580C4E68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75049" y="1672819"/>
                  <a:ext cx="244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0BEBAD2-06D6-4793-9186-6F8FD16C0038}"/>
                    </a:ext>
                  </a:extLst>
                </p14:cNvPr>
                <p14:cNvContentPartPr/>
                <p14:nvPr/>
              </p14:nvContentPartPr>
              <p14:xfrm>
                <a:off x="3148849" y="1691539"/>
                <a:ext cx="64440" cy="131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0BEBAD2-06D6-4793-9186-6F8FD16C003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39849" y="1682539"/>
                  <a:ext cx="82080" cy="14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97FAC43-4112-4890-8E82-06924CAADA5E}"/>
                  </a:ext>
                </a:extLst>
              </p14:cNvPr>
              <p14:cNvContentPartPr/>
              <p14:nvPr/>
            </p14:nvContentPartPr>
            <p14:xfrm>
              <a:off x="3748249" y="1492099"/>
              <a:ext cx="25920" cy="4377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97FAC43-4112-4890-8E82-06924CAADA5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739609" y="1483099"/>
                <a:ext cx="4356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3E18F04-024A-47C1-BB70-152AFEFC7DDB}"/>
                  </a:ext>
                </a:extLst>
              </p14:cNvPr>
              <p14:cNvContentPartPr/>
              <p14:nvPr/>
            </p14:nvContentPartPr>
            <p14:xfrm>
              <a:off x="209809" y="1910059"/>
              <a:ext cx="213840" cy="1033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3E18F04-024A-47C1-BB70-152AFEFC7DD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01169" y="1901059"/>
                <a:ext cx="231480" cy="12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4FD30B48-0D7C-476D-B41E-C74F0F3A9DE1}"/>
              </a:ext>
            </a:extLst>
          </p:cNvPr>
          <p:cNvGrpSpPr/>
          <p:nvPr/>
        </p:nvGrpSpPr>
        <p:grpSpPr>
          <a:xfrm>
            <a:off x="2252449" y="2547259"/>
            <a:ext cx="408240" cy="515880"/>
            <a:chOff x="2252449" y="2547259"/>
            <a:chExt cx="408240" cy="51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69AEE45-68C1-4446-99B0-58CCB11FFE52}"/>
                    </a:ext>
                  </a:extLst>
                </p14:cNvPr>
                <p14:cNvContentPartPr/>
                <p14:nvPr/>
              </p14:nvContentPartPr>
              <p14:xfrm>
                <a:off x="2330251" y="2817619"/>
                <a:ext cx="46080" cy="75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69AEE45-68C1-4446-99B0-58CCB11FFE5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21611" y="2808619"/>
                  <a:ext cx="637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88B3DFD-2AFC-4423-B6A5-545391093811}"/>
                    </a:ext>
                  </a:extLst>
                </p14:cNvPr>
                <p14:cNvContentPartPr/>
                <p14:nvPr/>
              </p14:nvContentPartPr>
              <p14:xfrm>
                <a:off x="2442571" y="2823739"/>
                <a:ext cx="42120" cy="19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88B3DFD-2AFC-4423-B6A5-54539109381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33931" y="2815099"/>
                  <a:ext cx="597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FEBAAA1-0F30-41DB-AA4C-80A68FA4D390}"/>
                    </a:ext>
                  </a:extLst>
                </p14:cNvPr>
                <p14:cNvContentPartPr/>
                <p14:nvPr/>
              </p14:nvContentPartPr>
              <p14:xfrm>
                <a:off x="2420611" y="2829859"/>
                <a:ext cx="59760" cy="77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FEBAAA1-0F30-41DB-AA4C-80A68FA4D39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11971" y="2820859"/>
                  <a:ext cx="774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BD27B6C-410B-46D1-8EA1-1B4A706CA4D7}"/>
                    </a:ext>
                  </a:extLst>
                </p14:cNvPr>
                <p14:cNvContentPartPr/>
                <p14:nvPr/>
              </p14:nvContentPartPr>
              <p14:xfrm>
                <a:off x="2252449" y="2547259"/>
                <a:ext cx="408240" cy="515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BD27B6C-410B-46D1-8EA1-1B4A706CA4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43809" y="2538619"/>
                  <a:ext cx="425880" cy="53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A0C1C6C-A9A3-4C1A-94E2-F11FDD80A707}"/>
                  </a:ext>
                </a:extLst>
              </p14:cNvPr>
              <p14:cNvContentPartPr/>
              <p14:nvPr/>
            </p14:nvContentPartPr>
            <p14:xfrm>
              <a:off x="133849" y="2069899"/>
              <a:ext cx="250560" cy="1173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A0C1C6C-A9A3-4C1A-94E2-F11FDD80A70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25209" y="2061259"/>
                <a:ext cx="26820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9E8593D-E9F9-444A-832A-937E65F22BF2}"/>
                  </a:ext>
                </a:extLst>
              </p14:cNvPr>
              <p14:cNvContentPartPr/>
              <p14:nvPr/>
            </p14:nvContentPartPr>
            <p14:xfrm>
              <a:off x="84169" y="2255659"/>
              <a:ext cx="218520" cy="1544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9E8593D-E9F9-444A-832A-937E65F22BF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5529" y="2247019"/>
                <a:ext cx="236160" cy="17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78C6-4812-4854-A204-8D865B07CDE6}"/>
              </a:ext>
            </a:extLst>
          </p:cNvPr>
          <p:cNvGrpSpPr/>
          <p:nvPr/>
        </p:nvGrpSpPr>
        <p:grpSpPr>
          <a:xfrm>
            <a:off x="3000169" y="3207139"/>
            <a:ext cx="563400" cy="543600"/>
            <a:chOff x="3000169" y="3207139"/>
            <a:chExt cx="563400" cy="54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21B5460-DD83-4DB5-96FF-BB4D43C0DE84}"/>
                    </a:ext>
                  </a:extLst>
                </p14:cNvPr>
                <p14:cNvContentPartPr/>
                <p14:nvPr/>
              </p14:nvContentPartPr>
              <p14:xfrm>
                <a:off x="3204289" y="3534739"/>
                <a:ext cx="66600" cy="105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21B5460-DD83-4DB5-96FF-BB4D43C0DE8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95649" y="3525739"/>
                  <a:ext cx="842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2CFBB04-DCC0-4BAD-9949-D2C6F4A3F430}"/>
                    </a:ext>
                  </a:extLst>
                </p14:cNvPr>
                <p14:cNvContentPartPr/>
                <p14:nvPr/>
              </p14:nvContentPartPr>
              <p14:xfrm>
                <a:off x="3335329" y="3513859"/>
                <a:ext cx="83520" cy="135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2CFBB04-DCC0-4BAD-9949-D2C6F4A3F43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26689" y="3505219"/>
                  <a:ext cx="1011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D0AC6E8-4236-403F-91CE-7C4B7253518D}"/>
                    </a:ext>
                  </a:extLst>
                </p14:cNvPr>
                <p14:cNvContentPartPr/>
                <p14:nvPr/>
              </p14:nvContentPartPr>
              <p14:xfrm>
                <a:off x="3000169" y="3207139"/>
                <a:ext cx="563400" cy="543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D0AC6E8-4236-403F-91CE-7C4B7253518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91169" y="3198499"/>
                  <a:ext cx="581040" cy="56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554F61A-C080-424A-92CE-C3E69E75ACAB}"/>
              </a:ext>
            </a:extLst>
          </p:cNvPr>
          <p:cNvGrpSpPr/>
          <p:nvPr/>
        </p:nvGrpSpPr>
        <p:grpSpPr>
          <a:xfrm>
            <a:off x="196849" y="4292539"/>
            <a:ext cx="746640" cy="336653"/>
            <a:chOff x="196849" y="4292539"/>
            <a:chExt cx="746640" cy="33665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E707516-D3D3-49BD-A0DC-599645184E44}"/>
                    </a:ext>
                  </a:extLst>
                </p14:cNvPr>
                <p14:cNvContentPartPr/>
                <p14:nvPr/>
              </p14:nvContentPartPr>
              <p14:xfrm>
                <a:off x="196849" y="4327512"/>
                <a:ext cx="66600" cy="106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E707516-D3D3-49BD-A0DC-599645184E4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7849" y="4318872"/>
                  <a:ext cx="842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5EE8EB3-9765-4A02-B6DD-99D2B3FC15A9}"/>
                    </a:ext>
                  </a:extLst>
                </p14:cNvPr>
                <p14:cNvContentPartPr/>
                <p14:nvPr/>
              </p14:nvContentPartPr>
              <p14:xfrm>
                <a:off x="276049" y="4314552"/>
                <a:ext cx="74160" cy="117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5EE8EB3-9765-4A02-B6DD-99D2B3FC15A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7049" y="4305552"/>
                  <a:ext cx="918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FAC076-3E0C-4565-B79E-A2B9DF0D9D2A}"/>
                    </a:ext>
                  </a:extLst>
                </p14:cNvPr>
                <p14:cNvContentPartPr/>
                <p14:nvPr/>
              </p14:nvContentPartPr>
              <p14:xfrm>
                <a:off x="324289" y="4501032"/>
                <a:ext cx="15840" cy="128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FAC076-3E0C-4565-B79E-A2B9DF0D9D2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5649" y="4492392"/>
                  <a:ext cx="334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9FCA696-0556-4B94-82E4-8905ADDE765A}"/>
                    </a:ext>
                  </a:extLst>
                </p14:cNvPr>
                <p14:cNvContentPartPr/>
                <p14:nvPr/>
              </p14:nvContentPartPr>
              <p14:xfrm>
                <a:off x="420769" y="4292539"/>
                <a:ext cx="522720" cy="180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9FCA696-0556-4B94-82E4-8905ADDE765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1769" y="4283539"/>
                  <a:ext cx="540360" cy="19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8633E5C-22BD-4D2F-9AD9-6D114DA0A8E6}"/>
                  </a:ext>
                </a:extLst>
              </p14:cNvPr>
              <p14:cNvContentPartPr/>
              <p14:nvPr/>
            </p14:nvContentPartPr>
            <p14:xfrm>
              <a:off x="7168969" y="614059"/>
              <a:ext cx="334080" cy="3416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8633E5C-22BD-4D2F-9AD9-6D114DA0A8E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160329" y="605059"/>
                <a:ext cx="351720" cy="35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2F4F3B87-B9A3-4361-B2A9-154A96FCF1B1}"/>
              </a:ext>
            </a:extLst>
          </p:cNvPr>
          <p:cNvGrpSpPr/>
          <p:nvPr/>
        </p:nvGrpSpPr>
        <p:grpSpPr>
          <a:xfrm>
            <a:off x="5002489" y="401299"/>
            <a:ext cx="173520" cy="671760"/>
            <a:chOff x="5002489" y="401299"/>
            <a:chExt cx="173520" cy="67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6A3AB39-20A2-432F-A711-282A89F122C0}"/>
                    </a:ext>
                  </a:extLst>
                </p14:cNvPr>
                <p14:cNvContentPartPr/>
                <p14:nvPr/>
              </p14:nvContentPartPr>
              <p14:xfrm>
                <a:off x="5039209" y="401299"/>
                <a:ext cx="122040" cy="84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6A3AB39-20A2-432F-A711-282A89F122C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30209" y="392299"/>
                  <a:ext cx="1396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10BFE73-3FD4-4C87-8439-8D7B8C413808}"/>
                    </a:ext>
                  </a:extLst>
                </p14:cNvPr>
                <p14:cNvContentPartPr/>
                <p14:nvPr/>
              </p14:nvContentPartPr>
              <p14:xfrm>
                <a:off x="5002489" y="409579"/>
                <a:ext cx="173520" cy="663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10BFE73-3FD4-4C87-8439-8D7B8C41380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93849" y="400579"/>
                  <a:ext cx="191160" cy="68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658488F-F72F-46EB-B684-FC80F9FCD7B4}"/>
                  </a:ext>
                </a:extLst>
              </p14:cNvPr>
              <p14:cNvContentPartPr/>
              <p14:nvPr/>
            </p14:nvContentPartPr>
            <p14:xfrm>
              <a:off x="4353409" y="520099"/>
              <a:ext cx="133200" cy="7066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658488F-F72F-46EB-B684-FC80F9FCD7B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344769" y="511099"/>
                <a:ext cx="150840" cy="72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E3C82E98-E746-422B-AD32-896EC44F0E50}"/>
                  </a:ext>
                </a:extLst>
              </p14:cNvPr>
              <p14:cNvContentPartPr/>
              <p14:nvPr/>
            </p14:nvContentPartPr>
            <p14:xfrm>
              <a:off x="3042289" y="863899"/>
              <a:ext cx="156240" cy="4359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3C82E98-E746-422B-AD32-896EC44F0E5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033289" y="855259"/>
                <a:ext cx="173880" cy="45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4765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E65C-E764-486E-B7F5-C7952F8C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B2DA4-1184-45D4-B86C-543B2BDAC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Adapter Pattern</a:t>
            </a:r>
          </a:p>
          <a:p>
            <a:r>
              <a:rPr lang="en-US" dirty="0"/>
              <a:t>Composition</a:t>
            </a:r>
          </a:p>
          <a:p>
            <a:r>
              <a:rPr lang="en-US" dirty="0"/>
              <a:t>Stacks &amp; Queues with LinkedList</a:t>
            </a:r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B7BCDE6-0F9E-489B-927A-6328EFEC025E}"/>
              </a:ext>
            </a:extLst>
          </p:cNvPr>
          <p:cNvGrpSpPr/>
          <p:nvPr/>
        </p:nvGrpSpPr>
        <p:grpSpPr>
          <a:xfrm>
            <a:off x="2339209" y="1903579"/>
            <a:ext cx="407880" cy="234360"/>
            <a:chOff x="2339209" y="1903579"/>
            <a:chExt cx="407880" cy="23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218321B-62AF-46B9-A997-3529735DBE1A}"/>
                    </a:ext>
                  </a:extLst>
                </p14:cNvPr>
                <p14:cNvContentPartPr/>
                <p14:nvPr/>
              </p14:nvContentPartPr>
              <p14:xfrm>
                <a:off x="2371609" y="1962979"/>
                <a:ext cx="375480" cy="70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218321B-62AF-46B9-A997-3529735DBE1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62969" y="1954339"/>
                  <a:ext cx="3931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22118F9-E376-406C-AFF3-83F0DCBE9EB4}"/>
                    </a:ext>
                  </a:extLst>
                </p14:cNvPr>
                <p14:cNvContentPartPr/>
                <p14:nvPr/>
              </p14:nvContentPartPr>
              <p14:xfrm>
                <a:off x="2339209" y="1903579"/>
                <a:ext cx="170280" cy="234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22118F9-E376-406C-AFF3-83F0DCBE9EB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30569" y="1894939"/>
                  <a:ext cx="18792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1AC4EA-6468-4A2A-9C40-EA03C5A318C7}"/>
              </a:ext>
            </a:extLst>
          </p:cNvPr>
          <p:cNvGrpSpPr/>
          <p:nvPr/>
        </p:nvGrpSpPr>
        <p:grpSpPr>
          <a:xfrm>
            <a:off x="2845009" y="1862179"/>
            <a:ext cx="451440" cy="271080"/>
            <a:chOff x="2845009" y="1862179"/>
            <a:chExt cx="451440" cy="27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A779603-A1C9-4E62-BAC1-E615F597CA50}"/>
                    </a:ext>
                  </a:extLst>
                </p14:cNvPr>
                <p14:cNvContentPartPr/>
                <p14:nvPr/>
              </p14:nvContentPartPr>
              <p14:xfrm>
                <a:off x="2845009" y="1912219"/>
                <a:ext cx="183600" cy="221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A779603-A1C9-4E62-BAC1-E615F597CA5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36009" y="1903219"/>
                  <a:ext cx="2012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7C46547-91F8-4E0F-95DF-218404EABE6F}"/>
                    </a:ext>
                  </a:extLst>
                </p14:cNvPr>
                <p14:cNvContentPartPr/>
                <p14:nvPr/>
              </p14:nvContentPartPr>
              <p14:xfrm>
                <a:off x="3032929" y="1862179"/>
                <a:ext cx="141840" cy="216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7C46547-91F8-4E0F-95DF-218404EABE6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24289" y="1853179"/>
                  <a:ext cx="1594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CDD9CDC-8CDD-4551-AA31-B5291E67013A}"/>
                    </a:ext>
                  </a:extLst>
                </p14:cNvPr>
                <p14:cNvContentPartPr/>
                <p14:nvPr/>
              </p14:nvContentPartPr>
              <p14:xfrm>
                <a:off x="3201769" y="1905739"/>
                <a:ext cx="94680" cy="183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CDD9CDC-8CDD-4551-AA31-B5291E67013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92769" y="1896739"/>
                  <a:ext cx="112320" cy="20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FAA99CE-5B3C-4477-8189-FAB795224D70}"/>
                  </a:ext>
                </a:extLst>
              </p14:cNvPr>
              <p14:cNvContentPartPr/>
              <p14:nvPr/>
            </p14:nvContentPartPr>
            <p14:xfrm>
              <a:off x="829009" y="2191579"/>
              <a:ext cx="1457640" cy="73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FAA99CE-5B3C-4477-8189-FAB795224D7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0369" y="2182939"/>
                <a:ext cx="147528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6263594-A35F-4DBB-938F-2FB2F77B6646}"/>
                  </a:ext>
                </a:extLst>
              </p14:cNvPr>
              <p14:cNvContentPartPr/>
              <p14:nvPr/>
            </p14:nvContentPartPr>
            <p14:xfrm>
              <a:off x="2717569" y="1002139"/>
              <a:ext cx="452160" cy="437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6263594-A35F-4DBB-938F-2FB2F77B664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08929" y="993499"/>
                <a:ext cx="469800" cy="45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376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2736</TotalTime>
  <Words>302</Words>
  <Application>Microsoft Office PowerPoint</Application>
  <PresentationFormat>On-screen Show (16:9)</PresentationFormat>
  <Paragraphs>85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Arial</vt:lpstr>
      <vt:lpstr>Roboto Mono</vt:lpstr>
      <vt:lpstr>Calibri Light</vt:lpstr>
      <vt:lpstr>Office Theme</vt:lpstr>
      <vt:lpstr>CSE 12 – Basic Data Structures and Object-Oriented Design Lecture 7</vt:lpstr>
      <vt:lpstr>Announcements</vt:lpstr>
      <vt:lpstr>Topics</vt:lpstr>
      <vt:lpstr>Questions on Lecture 7?</vt:lpstr>
      <vt:lpstr>PowerPoint Presentation</vt:lpstr>
      <vt:lpstr>Other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137</cp:revision>
  <dcterms:modified xsi:type="dcterms:W3CDTF">2020-10-16T16:42:01Z</dcterms:modified>
</cp:coreProperties>
</file>