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1" r:id="rId4"/>
    <p:sldId id="266" r:id="rId5"/>
    <p:sldId id="267" r:id="rId6"/>
    <p:sldId id="268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55" autoAdjust="0"/>
    <p:restoredTop sz="96036" autoAdjust="0"/>
  </p:normalViewPr>
  <p:slideViewPr>
    <p:cSldViewPr snapToGrid="0">
      <p:cViewPr varScale="1">
        <p:scale>
          <a:sx n="131" d="100"/>
          <a:sy n="131" d="100"/>
        </p:scale>
        <p:origin x="96" y="198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8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8 due Wednesday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3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8?</a:t>
            </a:r>
          </a:p>
          <a:p>
            <a:r>
              <a:rPr lang="en-US" dirty="0" err="1"/>
              <a:t>BFS</a:t>
            </a:r>
            <a:r>
              <a:rPr lang="en-US" dirty="0"/>
              <a:t>/DFS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8?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C6EF-2D50-4008-A720-FE03D199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(</a:t>
            </a:r>
            <a:r>
              <a:rPr lang="en-US" dirty="0" err="1"/>
              <a:t>BFS</a:t>
            </a:r>
            <a:r>
              <a:rPr lang="en-US" dirty="0"/>
              <a:t>)</a:t>
            </a: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15837A57-BCFD-42F9-9250-85E3829BA7A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8648" y="1268016"/>
            <a:ext cx="2984874" cy="30464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5;p13">
            <a:extLst>
              <a:ext uri="{FF2B5EF4-FFF2-40B4-BE49-F238E27FC236}">
                <a16:creationId xmlns:a16="http://schemas.microsoft.com/office/drawing/2014/main" id="{A7943618-B76F-46A8-B30C-3441D04FB84A}"/>
              </a:ext>
            </a:extLst>
          </p:cNvPr>
          <p:cNvSpPr txBox="1"/>
          <p:nvPr/>
        </p:nvSpPr>
        <p:spPr>
          <a:xfrm>
            <a:off x="3848100" y="1619250"/>
            <a:ext cx="37980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SearchForTheExit</a:t>
            </a:r>
            <a:endParaRPr sz="8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Initialize a </a:t>
            </a: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to hold Squares as we search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Mark starting square as visited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starting square on </a:t>
            </a: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sz="8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While </a:t>
            </a: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Queue </a:t>
            </a: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is not empty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square sq from </a:t>
            </a: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sz="8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Mark sq as visited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If sq is the Exit, we're done!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For each of square's </a:t>
            </a: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unvisited</a:t>
            </a: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neighbors (S, W, N, E):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    Set neighbor's previous to sq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neighbor to </a:t>
            </a: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sz="800" b="1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50010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C6EF-2D50-4008-A720-FE03D199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(DFS)</a:t>
            </a:r>
          </a:p>
        </p:txBody>
      </p:sp>
      <p:pic>
        <p:nvPicPr>
          <p:cNvPr id="4" name="Google Shape;62;p13">
            <a:extLst>
              <a:ext uri="{FF2B5EF4-FFF2-40B4-BE49-F238E27FC236}">
                <a16:creationId xmlns:a16="http://schemas.microsoft.com/office/drawing/2014/main" id="{E96F4877-572D-43D9-9FDA-FB97428AFA8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8648" y="1268016"/>
            <a:ext cx="2984874" cy="304642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40F56E58-7000-449E-98BC-6B53363348E0}"/>
              </a:ext>
            </a:extLst>
          </p:cNvPr>
          <p:cNvSpPr txBox="1"/>
          <p:nvPr/>
        </p:nvSpPr>
        <p:spPr>
          <a:xfrm>
            <a:off x="3848100" y="1619250"/>
            <a:ext cx="37980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 err="1">
                <a:latin typeface="Roboto Mono"/>
                <a:ea typeface="Roboto Mono"/>
                <a:cs typeface="Roboto Mono"/>
                <a:sym typeface="Roboto Mono"/>
              </a:rPr>
              <a:t>SearchForTheExit</a:t>
            </a:r>
            <a:endParaRPr lang="en-US" sz="8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Initialize a </a:t>
            </a:r>
            <a:r>
              <a:rPr lang="en-US" sz="800" b="1" dirty="0"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to hold Squares as we search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Mark starting square as visited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latin typeface="Roboto Mono"/>
                <a:ea typeface="Roboto Mono"/>
                <a:cs typeface="Roboto Mono"/>
                <a:sym typeface="Roboto Mono"/>
              </a:rPr>
              <a:t>Push 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starting square on </a:t>
            </a:r>
            <a:r>
              <a:rPr lang="en-US" sz="800" b="1" dirty="0">
                <a:latin typeface="Roboto Mono"/>
                <a:ea typeface="Roboto Mono"/>
                <a:cs typeface="Roboto Mono"/>
                <a:sym typeface="Roboto Mono"/>
              </a:rPr>
              <a:t>Stack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While </a:t>
            </a:r>
            <a:r>
              <a:rPr lang="en-US" sz="800" b="1" dirty="0"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is not empty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800" b="1" dirty="0"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square sq from </a:t>
            </a:r>
            <a:r>
              <a:rPr lang="en-US" sz="800" b="1" dirty="0">
                <a:latin typeface="Roboto Mono"/>
                <a:ea typeface="Roboto Mono"/>
                <a:cs typeface="Roboto Mono"/>
                <a:sym typeface="Roboto Mono"/>
              </a:rPr>
              <a:t>Stack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Mark sq as visited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If sq is the Exit, we're done!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For each of square's unvisited neighbors (S, W, N, E):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    Set neighbor's previous to sq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800" b="1" dirty="0"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neighbor to </a:t>
            </a:r>
            <a:r>
              <a:rPr lang="en-US" sz="800" b="1" dirty="0">
                <a:latin typeface="Roboto Mono"/>
                <a:ea typeface="Roboto Mono"/>
                <a:cs typeface="Roboto Mono"/>
                <a:sym typeface="Roboto Mono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88956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2640</TotalTime>
  <Words>210</Words>
  <Application>Microsoft Office PowerPoint</Application>
  <PresentationFormat>On-screen Show (16:9)</PresentationFormat>
  <Paragraphs>37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Roboto Mono</vt:lpstr>
      <vt:lpstr>Calibri Light</vt:lpstr>
      <vt:lpstr>Calibri</vt:lpstr>
      <vt:lpstr>Office Theme</vt:lpstr>
      <vt:lpstr>CSE 12 – Basic Data Structures and Object-Oriented Design Lecture 8</vt:lpstr>
      <vt:lpstr>Announcements</vt:lpstr>
      <vt:lpstr>Topics</vt:lpstr>
      <vt:lpstr>Questions on Lecture 8?</vt:lpstr>
      <vt:lpstr>Breadth-First Search (BFS)</vt:lpstr>
      <vt:lpstr>Depth-First Search (DFS)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135</cp:revision>
  <dcterms:modified xsi:type="dcterms:W3CDTF">2020-10-18T16:15:29Z</dcterms:modified>
</cp:coreProperties>
</file>