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61" r:id="rId4"/>
    <p:sldId id="262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96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3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Miranda, Fall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3 due Friday @ </a:t>
            </a:r>
            <a:r>
              <a:rPr lang="en-US" dirty="0" err="1"/>
              <a:t>9am</a:t>
            </a:r>
            <a:endParaRPr lang="en-US" dirty="0"/>
          </a:p>
          <a:p>
            <a:r>
              <a:rPr lang="en-US" dirty="0"/>
              <a:t>Survey 1 due Friday @ </a:t>
            </a:r>
            <a:r>
              <a:rPr lang="en-US" dirty="0" err="1"/>
              <a:t>11:59pm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on Lecture 3?</a:t>
            </a:r>
          </a:p>
          <a:p>
            <a:r>
              <a:rPr lang="en-US" dirty="0"/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table&#10;&#10;Description automatically generated">
            <a:extLst>
              <a:ext uri="{FF2B5EF4-FFF2-40B4-BE49-F238E27FC236}">
                <a16:creationId xmlns:a16="http://schemas.microsoft.com/office/drawing/2014/main" id="{24F92555-FF34-4DA2-9E30-EF16F08B5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688" y="0"/>
            <a:ext cx="39646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21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1929</TotalTime>
  <Words>42</Words>
  <Application>Microsoft Office PowerPoint</Application>
  <PresentationFormat>On-screen Show (16:9)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 Light</vt:lpstr>
      <vt:lpstr>Calibri</vt:lpstr>
      <vt:lpstr>Office Theme</vt:lpstr>
      <vt:lpstr>CSE 12 – Basic Data Structures and Object-Oriented Design Lecture 3</vt:lpstr>
      <vt:lpstr>Announcements</vt:lpstr>
      <vt:lpstr>Topics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98</cp:revision>
  <dcterms:modified xsi:type="dcterms:W3CDTF">2020-10-07T16:45:20Z</dcterms:modified>
</cp:coreProperties>
</file>