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1" r:id="rId4"/>
    <p:sldId id="262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0" autoAdjust="0"/>
    <p:restoredTop sz="96036" autoAdjust="0"/>
  </p:normalViewPr>
  <p:slideViewPr>
    <p:cSldViewPr snapToGrid="0">
      <p:cViewPr varScale="1">
        <p:scale>
          <a:sx n="124" d="100"/>
          <a:sy n="124" d="100"/>
        </p:scale>
        <p:origin x="75" y="30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3 due Friday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1 due Friday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3?</a:t>
            </a:r>
          </a:p>
          <a:p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24F92555-FF34-4DA2-9E30-EF16F08B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688" y="0"/>
            <a:ext cx="3964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2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1827</TotalTime>
  <Words>42</Words>
  <Application>Microsoft Office PowerPoint</Application>
  <PresentationFormat>On-screen Show (16:9)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 Light</vt:lpstr>
      <vt:lpstr>Calibri</vt:lpstr>
      <vt:lpstr>Office Theme</vt:lpstr>
      <vt:lpstr>CSE 12 – Basic Data Structures and Object-Oriented Design Lecture 3</vt:lpstr>
      <vt:lpstr>Announcements</vt:lpstr>
      <vt:lpstr>Topics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97</cp:revision>
  <dcterms:modified xsi:type="dcterms:W3CDTF">2020-10-07T16:45:49Z</dcterms:modified>
</cp:coreProperties>
</file>