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1" r:id="rId4"/>
    <p:sldId id="265" r:id="rId5"/>
    <p:sldId id="266" r:id="rId6"/>
    <p:sldId id="264" r:id="rId7"/>
    <p:sldId id="262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96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6:02:07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104 107 9072 0 0,'-4'0'155'0'0,"0"-1"0"0"0,1 0 1 0 0,-1-1-1 0 0,0 1 0 0 0,0-1 1 0 0,0 1-1 0 0,1-1 0 0 0,-7-5 1 0 0,-9-3 2823 0 0,15 8-2536 0 0,-1 0 331 0 0,0 0-1 0 0,1 0 1 0 0,-1-1-1 0 0,1 0 0 0 0,-5-3 1 0 0,9 6-532 0 0,0-1 1 0 0,-1 1-1 0 0,1 0 1 0 0,-1-1 0 0 0,1 1-1 0 0,0 0 1 0 0,-1-1-1 0 0,1 1 1 0 0,-1 0 0 0 0,1 0-1 0 0,-1-1 1 0 0,0 1-1 0 0,1 0 1 0 0,-1 0-1 0 0,1 0 1 0 0,-1 0 0 0 0,0 0-1 0 0,10 1 3900 0 0,19 0-3138 0 0,-6-1-872 0 0,1 0 0 0 0,-1-1 0 0 0,26-6-1 0 0,-33 5-66 0 0,1 0-1 0 0,18 1 1 0 0,17-3 32 0 0,129-15 19 0 0,-125 14-33 0 0,211-3-3 0 0,-226 8-159 0 0,438 15 231 0 0,-401-12-144 0 0,-11 0 1 0 0,203 7 215 0 0,-103-2 45 0 0,70 0 5 0 0,-93-10-261 0 0,151-5 54 0 0,550-26 389 0 0,269 19-328 0 0,-721 16 111 0 0,-185 1-100 0 0,114 4-5 0 0,-218-5-7 0 0,11 1-286 0 0,-52 5-3699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6:02:22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49 308 8144 0 0,'0'0'741'0'0,"-17"5"13605"0"0,18-5-14205 0 0,-1-1-1 0 0,1 1 1 0 0,-1-1 0 0 0,0 1 0 0 0,1-1 0 0 0,-1 1-1 0 0,1 0 1 0 0,-1-1 0 0 0,1 1 0 0 0,-1 0 0 0 0,1 0 0 0 0,-1-1-1 0 0,1 1 1 0 0,-1 0 0 0 0,1 0 0 0 0,0 0 0 0 0,-1 0 0 0 0,1 0-1 0 0,0 0 1 0 0,-4 9-171 0 0,0-6-14 0 0,1-1 0 0 0,-1 1 0 0 0,0-1 0 0 0,0 1 1 0 0,0-1-1 0 0,0 0 0 0 0,-6 3 0 0 0,2-2 9 0 0,7-3 35 0 0,-1 0 0 0 0,1 1 0 0 0,0-1 0 0 0,0 0 0 0 0,0 0 0 0 0,0-1 0 0 0,0 1 0 0 0,-1 0 0 0 0,1 0 0 0 0,0 0 0 0 0,0 0 0 0 0,0 0 0 0 0,0 0 0 0 0,0 0 0 0 0,0 0 0 0 0,0 0 0 0 0,-1 0 0 0 0,1 0 0 0 0,0 0 0 0 0,0 0 0 0 0,0 0 0 0 0,0 0 0 0 0,0-1 0 0 0,0 1 0 0 0,0 0 0 0 0,0 0 0 0 0,0 0 0 0 0,0 0 0 0 0,-1 0 0 0 0,1 0 0 0 0,0 0 0 0 0,0-1 0 0 0,0 1 0 0 0,0 0 0 0 0,0 0 0 0 0,0 0 0 0 0,0 0 0 0 0,0 0 0 0 0,0 0 0 0 0,0-1 0 0 0,0 1 0 0 0,0 0 0 0 0,0 0 0 0 0,0 0 0 0 0,0 0 0 0 0,0 0 0 0 0,0 0 0 0 0,0-1 0 0 0,0 1 0 0 0,1 0 0 0 0,-1 0 0 0 0,0 0 0 0 0,0 0 0 0 0,0 0 0 0 0,0 0 0 0 0,0 0 0 0 0,0-1 0 0 0,0 1 0 0 0,11-27 504 0 0,-8 22-504 0 0,0 1 23 0 0,-3 3 430 0 0,1 1-227 0 0,9 6 520 0 0,-4-2 1421 0 0,16 1-1632 0 0,-8 0-320 0 0,59 5 8 0 0,1-3-1 0 0,146-4 0 0 0,-65-13-207 0 0,50 0 23 0 0,-80 6-26 0 0,150 0 51 0 0,-142 8-78 0 0,226 12 430 0 0,-59-5-419 0 0,-143-9-8 0 0,187-1 514 0 0,-167-2-305 0 0,-99-6-69 0 0,-65 3-48 0 0,-9 3-36 0 0,-3 0 10 0 0,2-4-31 0 0,-3 4-21 0 0,1 0 0 0 0,-1-1 1 0 0,0 1-1 0 0,0 0 0 0 0,1-1 0 0 0,-1 1 0 0 0,0 0 0 0 0,0-1 1 0 0,0 1-1 0 0,0 0 0 0 0,-1-1 0 0 0,1 1 0 0 0,0-1 0 0 0,-1 1 1 0 0,1 0-1 0 0,-1 0 0 0 0,1-1 0 0 0,-1 1 0 0 0,1 0 1 0 0,-1 0-1 0 0,0 0 0 0 0,0-1 0 0 0,1 1 0 0 0,-1 0 0 0 0,0 0 1 0 0,-2-1-1 0 0,1 0-1 0 0,-6-8-1 0 0,-1 1 0 0 0,-20-16 0 0 0,-4-4 0 0 0,-2-2 0 0 0,-1 1 0 0 0,-47-30 0 0 0,49 39 0 0 0,-48-23 0 0 0,54 31 0 0 0,16 8 0 0 0,-1 0 0 0 0,-13-2 0 0 0,24 6 0 0 0,1 2 0 0 0,4 2 0 0 0,3 3 0 0 0,14 5 0 0 0,1-1 0 0 0,1 0 0 0 0,23 6 0 0 0,17 7 0 0 0,-15-3 0 0 0,57 25 0 0 0,-38-17 9 0 0,3 1-53 0 0,-61-25-9 0 0,-1-1-108 0 0,0 1-1 0 0,0 0 1 0 0,8 7 0 0 0,-13-10 183 0 0,-1 0 0 0 0,1 0-1 0 0,-1 1 1 0 0,0-1 0 0 0,0 1 0 0 0,1-1-1 0 0,-1 1 1 0 0,0 0 0 0 0,0-1-1 0 0,0 1 1 0 0,-1 0 0 0 0,1 0 0 0 0,0 0-1 0 0,-1 0 1 0 0,1 0 0 0 0,-1-1 0 0 0,1 1-1 0 0,-1 4 1 0 0,0-3-5 0 0,0 0 0 0 0,0 0 1 0 0,0 0-1 0 0,-1 0 0 0 0,1 0 0 0 0,-1 0 1 0 0,0 0-1 0 0,0-1 0 0 0,0 1 0 0 0,0 0 1 0 0,0 0-1 0 0,-3 2 0 0 0,1 0-1 0 0,-1-1 0 0 0,0 0 0 0 0,0 0 0 0 0,0 0 0 0 0,-8 5 0 0 0,-29 19-16 0 0,-77 37 0 0 0,66-38 0 0 0,-29 14 0 0 0,73-37 1 0 0,0 0 0 0 0,-14 3 0 0 0,15-5-5 0 0,-1 1 1 0 0,1 0 0 0 0,-10 5-1 0 0,9-3-27 0 0,1 0-1 0 0,0 1 1 0 0,-11 9-1 0 0,15-12-326 0 0,0 0-1 0 0,0 1 1 0 0,0-1 0 0 0,1 1-1 0 0,-1-1 1 0 0,1 1-1 0 0,0 0 1 0 0,0 0-1 0 0,-2 6 1 0 0,5 0-6853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6:02:24.0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60 12960 0 0,'0'-3'146'0'0,"-1"0"0"0"0,0 1 1 0 0,0-1-1 0 0,0 1 0 0 0,0-1 1 0 0,-1 1-1 0 0,-1-4 1 0 0,1 4-104 0 0,0-1 1 0 0,1 1 0 0 0,0-1 0 0 0,-1 0 0 0 0,1 0-1 0 0,0 1 1 0 0,0-5 0 0 0,-4-4 4502 0 0,6 18-3856 0 0,2 4-641 0 0,-1 0 0 0 0,0 14 0 0 0,3 12-50 0 0,3 21 34 0 0,1 89-1 0 0,-7-82-33 0 0,-1 105 133 0 0,-1-48-24 0 0,3 393 679 0 0,-3-377-420 0 0,2 216 860 0 0,-3 283 1168 0 0,0-581-2248 0 0,-3 0 0 0 0,-12 62-1 0 0,14-112-1783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6:02:25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348 117 14280 0 0,'-5'-3'316'0'0,"3"3"-261"0"0,1-1 0 0 0,0 1 0 0 0,-1-1 1 0 0,1 1-1 0 0,0-1 0 0 0,0 0 0 0 0,-1 0 0 0 0,1 0 0 0 0,0 1 0 0 0,0-1 0 0 0,0 0 0 0 0,0 0 0 0 0,0-1 0 0 0,0 1 0 0 0,0 0 0 0 0,1 0 0 0 0,-1 0 0 0 0,0-1 0 0 0,1 1 0 0 0,-1 0 0 0 0,0-2 1 0 0,0-8 412 0 0,1 10-386 0 0,-1 0 0 0 0,1 0 0 0 0,0 0 0 0 0,0 0 0 0 0,0 1 0 0 0,0-1 0 0 0,0 0 0 0 0,0 0 0 0 0,0 0 0 0 0,0 0 0 0 0,0 0 0 0 0,0 0 0 0 0,1 0-1 0 0,-1 0 1 0 0,0 0 0 0 0,1 0 0 0 0,-1 0 0 0 0,0 0 0 0 0,1 1 0 0 0,-1-1 0 0 0,1 0 0 0 0,-1 0 0 0 0,1 0 0 0 0,0 1 0 0 0,-1-1 0 0 0,1 0 0 0 0,0 1 0 0 0,0-1 0 0 0,-1 1 0 0 0,2-2 0 0 0,13-7 337 0 0,-9 4-320 0 0,0 1 0 0 0,0 0 0 0 0,1 1 0 0 0,-1 0 0 0 0,1 0 0 0 0,0 0-1 0 0,9-2 1 0 0,16-1 23 0 0,0 2 0 0 0,0 1-1 0 0,42 1 1 0 0,98 14 5 0 0,-168-12-125 0 0,208 32 11 0 0,-89-11-14 0 0,7-1-1 0 0,255 33-49 0 0,289-7 1064 0 0,-661-45-973 0 0,957 32 2120 0 0,-8-10-674 0 0,239 6-745 0 0,-218-7-318 0 0,-693-17-253 0 0,1634 16 257 0 0,-123 3 606 0 0,-937-19-350 0 0,-22 0-94 0 0,-746-3-627 0 0,793 22 753 0 0,-442 16-499 0 0,-410-34-200 0 0,67 18-1 0 0,-94-20-10 0 0,1-1 0 0 0,0 1 0 0 0,-1 1 0 0 0,0 0 0 0 0,0 1 0 0 0,0 0 0 0 0,-1 0 0 0 0,0 1 0 0 0,0 0 0 0 0,12 13 0 0 0,-18-15 3 0 0,1 0 0 0 0,-1 1 1 0 0,1-1-1 0 0,-2 1 0 0 0,1 0 1 0 0,-1 0-1 0 0,1 0 0 0 0,-2 0 1 0 0,1 0-1 0 0,-1 0 0 0 0,0 1 1 0 0,0-1-1 0 0,0 0 0 0 0,-1 1 1 0 0,0-1-1 0 0,-1 1 0 0 0,1-1 1 0 0,-1 0-1 0 0,-3 10 0 0 0,-2 7 30 0 0,-1 0 0 0 0,-1-1-1 0 0,-21 41 1 0 0,-61 95-20 0 0,-2 6 17 0 0,-51 145-25 0 0,69-142 2 0 0,-52 129 22 0 0,93-204-24 0 0,-27 125-1 0 0,9 115-18 0 0,28 4 21 0 0,22-201 144 0 0,2-75 414 0 0,-1-59-299 0 0,-6-2-7 0 0,1 0-213 0 0,0-1-1 0 0,0 0 1 0 0,1-1 0 0 0,-1 1-1 0 0,0-1 1 0 0,1 0 0 0 0,-7-6-1 0 0,1 2-18 0 0,-23-13 29 0 0,-1 1-1 0 0,-67-27 0 0 0,56 26-50 0 0,-31-14 13 0 0,-114-47 14 0 0,-66-7-124 0 0,-393-79 1 0 0,625 162 79 0 0,-683-128-178 0 0,-116 30 115 0 0,-5 26 190 0 0,804 75-108 0 0,-841-65-93 0 0,-233 8 117 0 0,940 56-53 0 0,-641-6-82 0 0,-1181 55 35 0 0,1651-30 64 0 0,-689 41 0 0 0,563-27 0 0 0,-58 7 0 0 0,346-23 1 0 0,-275 25 89 0 0,-353 80 91 0 0,561-80-36 0 0,184-32-77 0 0,-57 5-9 0 0,43-6-131 0 0,17-3-443 0 0,-22 3 1750 0 0,37 1-4132 0 0,4 7-4996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6:02:26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14 533 6448 0 0,'-4'7'1206'0'0,"-6"13"-2370"0"0,10-2 15701 0 0,2-18-14338 0 0,-1 0 1 0 0,0 0-1 0 0,0 0 0 0 0,1 0 0 0 0,-1-1 0 0 0,0 1 0 0 0,0 0 0 0 0,0-1 0 0 0,1 1 0 0 0,-1-1 0 0 0,2 0 0 0 0,-3 0-46 0 0,5-1 177 0 0,-1-1 1 0 0,1 0 0 0 0,-1 0 0 0 0,0 0 0 0 0,0 0 0 0 0,0-1-1 0 0,-1 0 1 0 0,1 0 0 0 0,4-6 0 0 0,4-7 689 0 0,9-19 1 0 0,-20 35-1005 0 0,58-125 1696 0 0,-56 120-1651 0 0,29-70 472 0 0,25-88-1 0 0,-48 129-457 0 0,-12 93-268 0 0,-2-21-14 0 0,1 1 1 0 0,2 1 0 0 0,5 65-1 0 0,-2-95 182 0 0,1 9 33 0 0,0-1 0 0 0,2 0-1 0 0,8 29 1 0 0,-10-42 27 0 0,0 0 0 0 0,0 1 0 0 0,0-1 0 0 0,0 0 0 0 0,0 0 0 0 0,1 0 0 0 0,0-1 0 0 0,0 1 0 0 0,0-1-1 0 0,0 1 1 0 0,1-1 0 0 0,-1 0 0 0 0,1 0 0 0 0,0 0 0 0 0,0-1 0 0 0,0 1 0 0 0,0-1 0 0 0,9 3 0 0 0,-10-4-56 0 0,0 0 1 0 0,0-1 0 0 0,1 1-1 0 0,-1-1 1 0 0,0 0 0 0 0,1 1-1 0 0,-1-2 1 0 0,0 1 0 0 0,1 0-1 0 0,-1-1 1 0 0,0 1 0 0 0,0-1 0 0 0,1 0-1 0 0,-1 0 1 0 0,0 0 0 0 0,0-1-1 0 0,0 1 1 0 0,0-1 0 0 0,0 1-1 0 0,-1-1 1 0 0,1 0 0 0 0,3-4-1 0 0,5-4 189 0 0,-1 0 0 0 0,-1-1 0 0 0,16-22 0 0 0,-19 24-199 0 0,16-25 64 0 0,-2-2 1 0 0,-1 0-1 0 0,23-65 0 0 0,-28 67 31 0 0,0-1-85 0 0,31-83-414 0 0,-44 116 261 0 0,-1-1 0 0 0,1 1 0 0 0,0-1-1 0 0,0 1 1 0 0,0 0 0 0 0,1-1-1 0 0,-1 1 1 0 0,1 0 0 0 0,-1 0 0 0 0,1 0-1 0 0,0 0 1 0 0,-1 0 0 0 0,1 0 0 0 0,0 1-1 0 0,0-1 1 0 0,4-2 0 0 0,0 4-2722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6:02:26.9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1 337 12440 0 0,'2'2'186'0'0,"0"-1"1"0"0,0 0 0 0 0,0 1-1 0 0,0-1 1 0 0,0 0-1 0 0,0 0 1 0 0,1 0 0 0 0,-1-1-1 0 0,0 1 1 0 0,0 0 0 0 0,1-1-1 0 0,-1 0 1 0 0,4 1 0 0 0,-1-1 905 0 0,1 0 0 0 0,-1 0 0 0 0,1 0 1 0 0,8-3-1 0 0,-4 1-418 0 0,0-1 0 0 0,0-1 0 0 0,-1 1 1 0 0,0-2-1 0 0,0 1 0 0 0,0-1 0 0 0,10-8 0 0 0,-9 6-302 0 0,-1-1-1 0 0,0 0 1 0 0,-1-1-1 0 0,0 0 0 0 0,0 0 1 0 0,-1-1-1 0 0,0 0 1 0 0,-1 0-1 0 0,9-19 1 0 0,-8 15-235 0 0,24-61 1203 0 0,-29 67-1315 0 0,1-1 1 0 0,-1 1-1 0 0,-1 0 1 0 0,1-1-1 0 0,-2 0 1 0 0,1 1 0 0 0,-1-11-1 0 0,-1 17-17 0 0,1 0 0 0 0,0 0 0 0 0,-1 0 0 0 0,1 1 0 0 0,-1-1 1 0 0,0 0-1 0 0,0 0 0 0 0,0 1 0 0 0,1-1 0 0 0,-2 1 0 0 0,1-1 0 0 0,0 1 0 0 0,0-1 0 0 0,-2-1 0 0 0,3 3-4 0 0,-1-1 0 0 0,1 1 0 0 0,-1-1 0 0 0,0 1 0 0 0,1 0 0 0 0,-1-1-1 0 0,0 1 1 0 0,1 0 0 0 0,-1-1 0 0 0,0 1 0 0 0,1 0 0 0 0,-1 0 0 0 0,0 0-1 0 0,0-1 1 0 0,1 1 0 0 0,-1 0 0 0 0,0 0 0 0 0,0 0 0 0 0,1 0 0 0 0,-1 0-1 0 0,0 0 1 0 0,0 1 0 0 0,1-1 0 0 0,-1 0 0 0 0,0 0 0 0 0,1 0 0 0 0,-1 1-1 0 0,0-1 1 0 0,1 0 0 0 0,-1 1 0 0 0,0-1 0 0 0,1 1 0 0 0,-1-1 0 0 0,1 1-1 0 0,-1-1 1 0 0,0 1 0 0 0,0 0 0 0 0,-4 5-26 0 0,0 1-1 0 0,0 0 1 0 0,1-1 0 0 0,0 2-1 0 0,0-1 1 0 0,1 0-1 0 0,0 1 1 0 0,0-1 0 0 0,1 1-1 0 0,-2 9 1 0 0,-1 9 158 0 0,-2 47 1 0 0,7-56-94 0 0,0 0-1 0 0,1 0 1 0 0,0 0 0 0 0,2-1 0 0 0,0 1-1 0 0,1-1 1 0 0,0 1 0 0 0,2-1 0 0 0,0-1 0 0 0,14 28-1 0 0,-18-40-52 0 0,0 0-1 0 0,0 0 0 0 0,0 0 0 0 0,1 0 1 0 0,-1 0-1 0 0,1 0 0 0 0,0 0 0 0 0,0-1 0 0 0,0 0 1 0 0,0 1-1 0 0,1-1 0 0 0,-1 0 0 0 0,1-1 1 0 0,-1 1-1 0 0,1 0 0 0 0,-1-1 0 0 0,1 0 1 0 0,0 0-1 0 0,0 0 0 0 0,0-1 0 0 0,0 1 1 0 0,-1-1-1 0 0,1 0 0 0 0,0 0 0 0 0,0 0 0 0 0,6-1 1 0 0,-1-1-84 0 0,1 1 1 0 0,-1-2 0 0 0,0 1-1 0 0,0-1 1 0 0,0-1-1 0 0,-1 0 1 0 0,1 0 0 0 0,-1-1-1 0 0,0 0 1 0 0,0 0 0 0 0,0 0-1 0 0,-1-1 1 0 0,0-1-1 0 0,12-12 1 0 0,-7 4-961 0 0,0 0-1 0 0,-1-1 1 0 0,0 0 0 0 0,-1 0-1 0 0,-1-2 1 0 0,10-24 0 0 0,-5 1-7503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6:02:27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16384 0 0,'17'-20'1746'0'0,"-17"20"-1679"0"0,0-1 0 0 0,1 1 0 0 0,-1 0 0 0 0,1 0 0 0 0,-1 0 1 0 0,0 0-1 0 0,1 0 0 0 0,-1 0 0 0 0,1 0 0 0 0,-1 0 0 0 0,1 0 0 0 0,-1 0 0 0 0,0 0 0 0 0,1 0 0 0 0,-1 0 0 0 0,1 0 0 0 0,-1 1 0 0 0,0-1 0 0 0,1 0 0 0 0,-1 0 0 0 0,0 0 1 0 0,1 0-1 0 0,-1 1 0 0 0,0-1 0 0 0,1 0 0 0 0,-1 0 0 0 0,0 1 0 0 0,1-1 0 0 0,-1 0 0 0 0,0 1 0 0 0,0-1 0 0 0,1 0 0 0 0,-1 1 0 0 0,0-1 0 0 0,0 0 0 0 0,0 1 0 0 0,1-1 1 0 0,-1 1-1 0 0,0 0 282 0 0,3 2 293 0 0,-1 0 0 0 0,1 1 0 0 0,-1-1-1 0 0,0 0 1 0 0,0 1 0 0 0,2 5 0 0 0,0 3 178 0 0,-1 1 1 0 0,3 15 0 0 0,1 4 139 0 0,7 24 21 0 0,13 45 170 0 0,-19-74-900 0 0,-2-5-186 0 0,2 0 1 0 0,0-1-1 0 0,16 31 1 0 0,-16-39-65 0 0,0 0-1 0 0,0-1 1 0 0,2 0-1 0 0,-1 0 1 0 0,14 11-1 0 0,-20-20-98 0 0,0-1-1 0 0,0 1 0 0 0,1-1 0 0 0,-1 0 1 0 0,1 0-1 0 0,-1 0 0 0 0,1 0 0 0 0,0-1 1 0 0,0 0-1 0 0,6 2 0 0 0,-7-2-100 0 0,0-1 0 0 0,-1 0-1 0 0,1 0 1 0 0,0-1 0 0 0,-1 1 0 0 0,1 0-1 0 0,0-1 1 0 0,-1 1 0 0 0,1-1 0 0 0,-1 0-1 0 0,1 0 1 0 0,-1 0 0 0 0,1 0 0 0 0,-1-1 0 0 0,0 1-1 0 0,1-1 1 0 0,3-2 0 0 0,7-8-1324 0 0</inkml:trace>
  <inkml:trace contextRef="#ctx0" brushRef="#br0" timeOffset="1">377 134 7832 0 0,'-3'0'75'0'0,"0"1"0"0"0,0-1 0 0 0,-1 1 0 0 0,1 0 0 0 0,0 0 0 0 0,1 0 0 0 0,-1 0 0 0 0,0 0 1 0 0,0 1-1 0 0,0-1 0 0 0,1 1 0 0 0,-1 0 0 0 0,-2 2 0 0 0,-6 5 2907 0 0,-16 18 0 0 0,6-5 3336 0 0,-28 30-660 0 0,4 4-3830 0 0,-36 63-1386 0 0,77-114-337 0 0,-12 18-105 0 0,2 2 1 0 0,-21 42-1 0 0,35-65-148 0 0,-1 0 0 0 0,0 0 0 0 0,1 0 0 0 0,0 1 0 0 0,-1-1 1 0 0,1 0-1 0 0,0 0 0 0 0,0 0 0 0 0,0 3 0 0 0,0-4 77 0 0,0-1 1 0 0,1 1-1 0 0,-1-1 0 0 0,0 0 1 0 0,0 1-1 0 0,0-1 1 0 0,0 1-1 0 0,0-1 1 0 0,1 0-1 0 0,-1 1 0 0 0,0-1 1 0 0,0 0-1 0 0,1 1 1 0 0,-1-1-1 0 0,0 0 1 0 0,0 1-1 0 0,1-1 0 0 0,-1 0 1 0 0,0 0-1 0 0,1 1 1 0 0,-1-1-1 0 0,1 0 1 0 0,-1 0-1 0 0,0 0 0 0 0,1 1 1 0 0,-1-1-1 0 0,1 0 1 0 0,-1 0-1 0 0,0 0 1 0 0,1 0-1 0 0,-1 0 0 0 0,1 0 1 0 0,-1 0-1 0 0,0 0 1 0 0,1 0-1 0 0,-1 0 1 0 0,1 0-1 0 0,-1 0 0 0 0,1 0 1 0 0,-1 0-1 0 0,0 0 1 0 0,1-1-1 0 0,-1 1 1 0 0,1 0-1 0 0,-1 0 0 0 0,0 0 1 0 0,1-1-1 0 0,-1 1 1 0 0,0 0-1 0 0,1 0 0 0 0,-1-1 1 0 0,11-6-2101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6:02:27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242 0 13824 0 0,'0'2'9000'0'0,"0"9"-5558"0"0,-15 236 812 0 0,17 3-4218 0 0,0-71 183 0 0,-2-130-221 0 0,-1 58-76 0 0,1-103-276 0 0,0 0 1 0 0,0 0-1 0 0,-1 0 0 0 0,0 0 0 0 0,0-1 1 0 0,0 1-1 0 0,0 0 0 0 0,-1-1 1 0 0,-1 6-1 0 0</inkml:trace>
  <inkml:trace contextRef="#ctx0" brushRef="#br0" timeOffset="0.99">1 467 24879 0 0,'6'2'1211'0'0,"59"9"558"0"0,-43-9-931 0 0,34 10 0 0 0,48 7 270 0 0,-67-9-2170 0 0,-10-4-6568 0 0,-7-1-1801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6:02:29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499 1 5984 0 0,'0'0'464'0'0,"-9"12"4428"0"0,-8-10 1472 0 0,7 0-5297 0 0,0 1 1 0 0,-15 6-1 0 0,-1 2-254 0 0,6-4-268 0 0,1 2 0 0 0,-29 17 0 0 0,14-5-473 0 0,16-11 75 0 0,1 1-1 0 0,0 1 0 0 0,-18 16 0 0 0,9-3 469 0 0,2 1 0 0 0,-26 35 1 0 0,37-43-314 0 0,1 0 1 0 0,1 1 0 0 0,1 1 0 0 0,-15 37 0 0 0,19-39 259 0 0,-7 31 0 0 0,12-43-443 0 0,0 0 1 0 0,0-1-1 0 0,1 1 0 0 0,0 0 1 0 0,0 0-1 0 0,0 0 0 0 0,1-1 1 0 0,0 1-1 0 0,3 11 0 0 0,-3-16-108 0 0,0 1 0 0 0,-1 0 0 0 0,1 0-1 0 0,1-1 1 0 0,-1 1 0 0 0,0 0 0 0 0,0-1-1 0 0,1 0 1 0 0,-1 1 0 0 0,0-1-1 0 0,1 0 1 0 0,-1 1 0 0 0,1-1 0 0 0,0 0-1 0 0,-1 0 1 0 0,1 0 0 0 0,0 0 0 0 0,0-1-1 0 0,0 1 1 0 0,0 0 0 0 0,0-1-1 0 0,-1 0 1 0 0,1 1 0 0 0,0-1 0 0 0,0 0-1 0 0,0 0 1 0 0,0 0 0 0 0,0 0-1 0 0,3 0 1 0 0,3-1 89 0 0,1 0-1 0 0,-1-1 1 0 0,0 0-1 0 0,1 0 1 0 0,11-6-1 0 0,4-3 99 0 0,0-1 0 0 0,-1-1 0 0 0,41-30 0 0 0,57-58 56 0 0,-59 46-236 0 0,-30 26-137 0 0,31-35 0 0 0,-6-5-4171 0 0,-37 43-5606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6:02:29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626 0 19351 0 0,'-8'3'1751'0'0,"4"-1"-1693"0"0,0 1 0 0 0,1 0 1 0 0,0-1-1 0 0,-1 1 0 0 0,1 1 0 0 0,0-1 0 0 0,1 0 1 0 0,-4 5-1 0 0,-5 6 585 0 0,-1 0 541 0 0,-14 23 0 0 0,-1 2-251 0 0,-125 182 270 0 0,3-3-265 0 0,-14-13-874 0 0,156-197-519 0 0,1 0 1 0 0,-1-1-1 0 0,-9 7 0 0 0,15-13 390 0 0,-7 4-971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6:02:03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45 7544 0 0,'-3'0'175'0'0,"0"0"0"0"0,0 0 0 0 0,0 0 0 0 0,0 1 0 0 0,1-1 0 0 0,-1 1 0 0 0,-5 2 0 0 0,7-3 475 0 0,-13 1 3352 0 0,5 0-2485 0 0,8-1-1292 0 0,0 0-1 0 0,0 0 1 0 0,0 0-1 0 0,1 0 1 0 0,-1 0-1 0 0,0 0 1 0 0,0 0-1 0 0,0 1 1 0 0,0-1-1 0 0,1 0 1 0 0,-1 1 0 0 0,0-1-1 0 0,0 0 1 0 0,1 1-1 0 0,-1-1 1 0 0,0 1-1 0 0,1-1 1 0 0,-2 2-1 0 0,2-2-166 0 0,0 0 0 0 0,0 0-1 0 0,-1 0 1 0 0,1 0 0 0 0,0 0-1 0 0,0 0 1 0 0,0 1 0 0 0,0-1-1 0 0,0 0 1 0 0,0 0 0 0 0,0 0-1 0 0,0 0 1 0 0,0 0 0 0 0,0 0 0 0 0,0 1-1 0 0,0-1 1 0 0,0 0 0 0 0,0 0-1 0 0,0 0 1 0 0,-1 0 0 0 0,1 0-1 0 0,0 1 1 0 0,1-1 0 0 0,-1 0-1 0 0,0 0 1 0 0,0 0 0 0 0,0 0-1 0 0,0 0 1 0 0,0 0 0 0 0,0 1-1 0 0,0-1 1 0 0,0 0 0 0 0,0 0-1 0 0,0 0 1 0 0,0 0 0 0 0,0 0-1 0 0,0 0 1 0 0,0 1 0 0 0,0-1-1 0 0,1 0 1 0 0,-1 0 0 0 0,0 0-1 0 0,0 0 1 0 0,0 0 0 0 0,0 0-1 0 0,0 0 1 0 0,0 0 0 0 0,0 0-1 0 0,1 0 1 0 0,-1 0 0 0 0,0 0-1 0 0,0 1 1 0 0,0-1 0 0 0,0 0-1 0 0,0 0 1 0 0,1 0 0 0 0,-1 0-1 0 0,0 0 1 0 0,0 0 0 0 0,0 0-1 0 0,18 1 813 0 0,19-3-530 0 0,-33 1-318 0 0,10-1 109 0 0,1 1 1 0 0,-1 0-1 0 0,0 0 0 0 0,29 4 1 0 0,-2 3-25 0 0,-24-5-39 0 0,-1 2-1 0 0,17 4 0 0 0,-20-4-7 0 0,0-1-1 0 0,18 2 1 0 0,5 0 39 0 0,80 7 253 0 0,-98-10-198 0 0,134 10 366 0 0,-132-10-508 0 0,175 3 512 0 0,163-13 47 0 0,-200 5-227 0 0,64-10 32 0 0,-205 13-360 0 0,91-12 126 0 0,20-2-11 0 0,-113 14-127 0 0,317-33 212 0 0,-274 27-143 0 0,89 0 1 0 0,-23-2 43 0 0,0 8-37 0 0,172 5 224 0 0,24 5-329 0 0,-110-6 37 0 0,124-4 532 0 0,-258 0-510 0 0,476-7 241 0 0,-449 6-239 0 0,248-3 260 0 0,-312 5-236 0 0,268 6 585 0 0,-263 1-646 0 0,-35-5 61 0 0,0 0-1 0 0,19 1 762 0 0,-36-18-1200 0 0,3 9-1905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6:02:07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0 14568 0 0,'9'7'1557'0'0,"10"0"3241"0"0,-17-7-4270 0 0,-1 1 0 0 0,1-1 0 0 0,-1 0-1 0 0,1 1 1 0 0,-1 0 0 0 0,1-1 0 0 0,-1 1-1 0 0,0 0 1 0 0,3 1 0 0 0,-4-1-478 0 0,1 0-1 0 0,-1-1 1 0 0,0 1 0 0 0,1 0 0 0 0,-1 0 0 0 0,0-1-1 0 0,0 1 1 0 0,1 0 0 0 0,-1 0 0 0 0,0 0-1 0 0,0-1 1 0 0,0 1 0 0 0,0 0 0 0 0,0 0 0 0 0,0 0-1 0 0,0 0 1 0 0,0-1 0 0 0,-1 1 0 0 0,1 0 0 0 0,0 0-1 0 0,0 0 1 0 0,-1 0 0 0 0,-161 436 2366 0 0,90-258-1827 0 0,-15 30-293 0 0,57-155-362 0 0,15-27-33 0 0,13-24-73 0 0,1 0 0 0 0,-1 0 0 0 0,0 0 0 0 0,0 0 0 0 0,-1 0 0 0 0,1 0 0 0 0,0-1 1 0 0,-1 1-1 0 0,1-1 0 0 0,-1 0 0 0 0,0 0 0 0 0,-5 3 0 0 0,0-4-1492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6:02:04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200 117 6448 0 0,'6'-15'992'0'0,"-4"-12"5848"0"0,-2 23-6178 0 0,0 0 1 0 0,0 0-1 0 0,0 1 0 0 0,1-1 0 0 0,1-7 0 0 0,1 3 54 0 0,0 3-163 0 0,-2 0 0 0 0,1 0 1 0 0,0 1-1 0 0,1-11 0 0 0,3 13 2803 0 0,-7 10-3137 0 0,0 0 0 0 0,-1 1 0 0 0,1-1 0 0 0,-7 14-1 0 0,-2 13-20 0 0,-80 287 1319 0 0,40-162-1010 0 0,44-139-651 0 0,-1 0 1 0 0,0-1-1 0 0,-2 0 0 0 0,-21 38 0 0 0,22-50-1722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6:02:04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0 306 7368 0 0,'0'0'2418'0'0,"15"-6"3160"0"0,55-30 359 0 0,-39 19-4295 0 0,59-40 1150 0 0,28-17-1136 0 0,-52 30-1088 0 0,-53 37-460 0 0,2 0 0 0 0,-1 1 0 0 0,1 0 0 0 0,16-3 0 0 0,-10 2 115 0 0,26-11 1 0 0,-43 16-202 0 0,0 0 1 0 0,0 1-1 0 0,0-1 0 0 0,0 1 1 0 0,0 0-1 0 0,1 0 1 0 0,-1 1-1 0 0,1-1 1 0 0,-1 1-1 0 0,9 0 0 0 0,-11 0-13 0 0,1 1 0 0 0,-1 0 0 0 0,1-1-1 0 0,-1 1 1 0 0,0 0 0 0 0,0 0-1 0 0,1 0 1 0 0,-1 0 0 0 0,0 1-1 0 0,0-1 1 0 0,0 1 0 0 0,0-1 0 0 0,0 1-1 0 0,-1 0 1 0 0,1-1 0 0 0,0 1-1 0 0,-1 0 1 0 0,1 0 0 0 0,-1 0-1 0 0,2 4 1 0 0,0 0-13 0 0,-1-1-1 0 0,0 0 1 0 0,0 1-1 0 0,-1-1 1 0 0,0 1-1 0 0,0 0 1 0 0,0 0 0 0 0,0 9-1 0 0,-2 6-15 0 0,-2 21 0 0 0,-7 15 129 0 0,-1 14 159 0 0,10-63-247 0 0,1 0 1 0 0,0 0 0 0 0,1 0-1 0 0,-1 0 1 0 0,1-1-1 0 0,4 15 1 0 0,-3-19-162 0 0,-1-1-1 0 0,0 1 0 0 0,1-1 1 0 0,0 1-1 0 0,-1-1 1 0 0,1 0-1 0 0,0 0 1 0 0,0 0-1 0 0,0 0 1 0 0,1 0-1 0 0,-1 0 0 0 0,0 0 1 0 0,1-1-1 0 0,-1 1 1 0 0,1-1-1 0 0,-1 0 1 0 0,1 0-1 0 0,4 2 1 0 0,12 1-1270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6:07:40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5784 0 0,'0'0'1834'0'0,"2"0"-1358"0"0,13 1 8645 0 0,37 16-4188 0 0,-40-12-4470 0 0,0-1 0 0 0,1 0 0 0 0,22 3-1 0 0,94 6 1026 0 0,-48-10-420 0 0,131-11-1 0 0,49-6-96 0 0,-35 3 39 0 0,133 6 490 0 0,-353 6-1442 0 0,-1 0-1 0 0,1 0 0 0 0,-1 0 1 0 0,1 1-1 0 0,-1-1 1 0 0,7 4-1 0 0,-8-3-114 0 0,1 0-1 0 0,0 0 0 0 0,-1 0 1 0 0,1-1-1 0 0,0 0 1 0 0,0 0-1 0 0,6 0 0 0 0,3-1 139 0 0,1 0-1 0 0,-1 1 0 0 0,1 1 1 0 0,-1 0-1 0 0,0 1 0 0 0,0 0 1 0 0,24 10-1 0 0,-37-13-295 0 0,7 4-2371 0 0,2-1-3325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6:07:41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53 12528 0 0,'-13'0'456'0'0,"-62"2"569"0"0,52 3 592 0 0,-9 0 5872 0 0,34-6-7304 0 0,0 0 0 0 0,0 0 0 0 0,1 1-1 0 0,-1-1 1 0 0,0 1 0 0 0,4-1 0 0 0,24-2 761 0 0,-1-1 0 0 0,40-12 0 0 0,-21 5-631 0 0,0 2-1 0 0,59-3 1 0 0,-39 8 33 0 0,71 6 0 0 0,68 15 268 0 0,-118-9-160 0 0,37 11-193 0 0,-78-10-216 0 0,51 4 0 0 0,171 18 548 0 0,-256-28-471 0 0,0 0-1 0 0,22 8 1 0 0,-31-11-218 0 0,-5 0 90 0 0,0-1 1 0 0,0 1 0 0 0,1 0-1 0 0,-1 0 1 0 0,0 0 0 0 0,0 0-1 0 0,1 0 1 0 0,-1 0 0 0 0,0 0-1 0 0,0 0 1 0 0,1 0-1 0 0,-1 0 1 0 0,0 0 0 0 0,0 0-1 0 0,0 0 1 0 0,1 0 0 0 0,-1 1-1 0 0,0-1 1 0 0,0 0 0 0 0,1 0-1 0 0,-1 0 1 0 0,0 0 0 0 0,0 0-1 0 0,0 0 1 0 0,1 1 0 0 0,-1-1-1 0 0,0 0 1 0 0,0 0 0 0 0,0 0-1 0 0,0 0 1 0 0,0 1-1 0 0,1-1 1 0 0,-1 0 0 0 0,0 0-1 0 0,0 1 1 0 0,0-1-98 0 0,-5-17-4215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6:02:08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205 249 10136 0 0,'-3'-3'383'0'0,"0"1"-1"0"0,0 0 1 0 0,-1-1 0 0 0,1 1 0 0 0,-1 1 0 0 0,1-1 0 0 0,-1 0 0 0 0,0 1-1 0 0,0 0 1 0 0,0-1 0 0 0,1 2 0 0 0,-1-1 0 0 0,0 0 0 0 0,0 1 0 0 0,0 0-1 0 0,0 0 1 0 0,0 0 0 0 0,0 0 0 0 0,0 1 0 0 0,0-1 0 0 0,0 1 0 0 0,0 0-1 0 0,0 0 1 0 0,0 1 0 0 0,-4 1 0 0 0,-1 2-256 0 0,0 0-1 0 0,1 0 1 0 0,-1 1 0 0 0,1 0-1 0 0,1 0 1 0 0,-1 1 0 0 0,1 0-1 0 0,0 0 1 0 0,0 1 0 0 0,1 0-1 0 0,-7 11 1 0 0,12-18-65 0 0,1-1-1 0 0,0 1 1 0 0,-1-1-1 0 0,1 1 1 0 0,0 0-1 0 0,-1-1 1 0 0,1 1-1 0 0,0 0 1 0 0,0 0-1 0 0,-1-1 1 0 0,1 1-1 0 0,0 0 1 0 0,0-1-1 0 0,0 1 1 0 0,0 0-1 0 0,0 0 1 0 0,0-1-1 0 0,0 1 1 0 0,0 0-1 0 0,1 1 1 0 0,-1-2-15 0 0,0 1 1 0 0,1-1 0 0 0,-1 1 0 0 0,1-1 0 0 0,-1 0 0 0 0,1 1 0 0 0,-1-1 0 0 0,0 0 0 0 0,1 0 0 0 0,-1 1 0 0 0,1-1 0 0 0,-1 0-1 0 0,1 0 1 0 0,0 0 0 0 0,-1 1 0 0 0,1-1 0 0 0,-1 0 0 0 0,1 0 0 0 0,-1 0 0 0 0,2 0 0 0 0,2 0 136 0 0,0 0 1 0 0,1-1-1 0 0,-1 0 1 0 0,0 1 0 0 0,7-4-1 0 0,1 0 91 0 0,0-1 0 0 0,0-1 0 0 0,0 0-1 0 0,-1-1 1 0 0,14-11 0 0 0,50-45 699 0 0,-26 19-525 0 0,-39 36-373 0 0,16-14 171 0 0,1 1-1 0 0,34-20 1 0 0,-38 27-123 0 0,93-50 648 0 0,-110 62-730 0 0,-1-1 1 0 0,1 1-1 0 0,-1 0 1 0 0,1 1-1 0 0,0-1 0 0 0,-1 1 1 0 0,1 0-1 0 0,0 0 1 0 0,11 1-1 0 0,-13 0-21 0 0,1 1 0 0 0,-1 0-1 0 0,0 0 1 0 0,0 0 0 0 0,0 0 0 0 0,0 0 0 0 0,0 1-1 0 0,-1 0 1 0 0,1 0 0 0 0,0 0 0 0 0,-1 0 0 0 0,1 1-1 0 0,-1-1 1 0 0,5 5 0 0 0,2 4-25 0 0,0 0 0 0 0,-1 1 0 0 0,0-1-1 0 0,-1 2 1 0 0,0-1 0 0 0,-1 1 0 0 0,6 17 0 0 0,30 99-40 0 0,-34-96 41 0 0,-2-5 3 0 0,4 32 0 0 0,-2-4 0 0 0,-1-16 35 0 0,6 29-2478 0 0,-8-51 1067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6:02:18.2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56 7368 0 0,'0'0'568'0'0,"8"-18"3602"0"0,4-20 8237 0 0,-15 53-11537 0 0,-11 83-231 0 0,-15 208-272 0 0,27 0-261 0 0,2-211-58 0 0,-2 124 26 0 0,3 194 652 0 0,5-148 330 0 0,0-186-447 0 0,-1-3 213 0 0,-1-52-813 0 0,-16-32 282 0 0,-10-15-799 0 0,13 11-659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6:02:12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2114 366 5064 0 0,'-1'-2'47'0'0,"1"1"0"0"0,-1-1 1 0 0,1 0-1 0 0,0 0 0 0 0,0 0 1 0 0,-1 0-1 0 0,1 0 0 0 0,1-2 1 0 0,-2-11 1955 0 0,1-11 5160 0 0,0 22-6859 0 0,0 0 0 0 0,1 0-1 0 0,-2 0 1 0 0,1 1 0 0 0,-1-5-1 0 0,-2-6 195 0 0,0 1 0 0 0,-2 0 0 0 0,1 0 0 0 0,-2 0 0 0 0,-8-15 0 0 0,11 22-349 0 0,-1 0 0 0 0,0 1 1 0 0,0-1-1 0 0,0 1 0 0 0,-1 0 1 0 0,1 0-1 0 0,-1 1 1 0 0,-1-1-1 0 0,1 1 0 0 0,-1 0 1 0 0,1 1-1 0 0,-12-6 0 0 0,-1 1 187 0 0,4 1-221 0 0,-1 1 1 0 0,0 1-1 0 0,0 0 0 0 0,-17-3 0 0 0,-8 2-84 0 0,1 2-1 0 0,-1 2 1 0 0,0 2-1 0 0,-75 8 0 0 0,70-2-27 0 0,-165 31 112 0 0,102-7-63 0 0,1 3 1 0 0,-127 60-1 0 0,69-5 3 0 0,63-30-57 0 0,-109 73-51 0 0,157-92 76 0 0,3 3 1 0 0,1 1-1 0 0,2 3 1 0 0,-73 90-1 0 0,102-111-28 0 0,0 1-1 0 0,-15 29 0 0 0,28-43 1 0 0,0 0-1 0 0,1 1 0 0 0,0 0 0 0 0,1 0 0 0 0,0 0 0 0 0,1 0 0 0 0,-2 18 0 0 0,3-6 17 0 0,1 0-1 0 0,1 0 0 0 0,3 27 1 0 0,-1-41-3 0 0,0 0 1 0 0,0 0 0 0 0,1-1-1 0 0,0 1 1 0 0,1-1 0 0 0,0 0-1 0 0,1 0 1 0 0,0 0 0 0 0,9 14-1 0 0,6 0 30 0 0,1-2-1 0 0,39 36 1 0 0,0-2 177 0 0,-37-32-135 0 0,4 4 28 0 0,1 0 0 0 0,1-2 0 0 0,50 36 0 0 0,121 50 103 0 0,-154-91-124 0 0,1-1 0 0 0,75 19 0 0 0,-8-7 222 0 0,58 13 88 0 0,-127-35-54 0 0,84 6 0 0 0,-55-9 60 0 0,-35-3-348 0 0,44-1-1 0 0,-77-3-57 0 0,42-1 173 0 0,64-10 1 0 0,111-33 307 0 0,-136 27-288 0 0,38-9 92 0 0,-61 8 19 0 0,86-34-1 0 0,-112 36-143 0 0,-2-2 0 0 0,0-2-1 0 0,52-37 1 0 0,-69 44-104 0 0,50-38 162 0 0,84-80 1 0 0,-133 112-150 0 0,-2-2 0 0 0,0 1 0 0 0,-1-2 0 0 0,-1-1 0 0 0,-2 0 0 0 0,0 0 1 0 0,-1-2-1 0 0,13-36 0 0 0,-10 16 121 0 0,12-65 0 0 0,-24 85-196 0 0,0 0 1 0 0,-2 0 0 0 0,-1 0-1 0 0,-2-33 1 0 0,-3 11-62 0 0,-2 1-1 0 0,-23-90 1 0 0,23 118 111 0 0,0-1 1 0 0,-2 1-1 0 0,0 1 0 0 0,-1-1 0 0 0,0 1 0 0 0,-2 1 1 0 0,0 0-1 0 0,0 0 0 0 0,-27-26 0 0 0,-83-57 438 0 0,37 33-350 0 0,47 35-55 0 0,-2 3 0 0 0,-1 0 0 0 0,-1 3 0 0 0,-2 1 0 0 0,0 3-1 0 0,-63-23 1 0 0,-77-31 181 0 0,39 15-2328 0 0,114 48 1022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6:02:13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46 11976 0 0,'0'-17'1482'0'0,"0"10"-430"0"0,1 6-526 0 0,-1-1-1 0 0,0 0 1 0 0,0 0 0 0 0,0 0-1 0 0,-1 0 1 0 0,1 1-1 0 0,0-1 1 0 0,-1 0-1 0 0,-1-4 1697 0 0,1 6-2173 0 0,1 1 1 0 0,-1-1-1 0 0,0 1 0 0 0,0-1 1 0 0,0 1-1 0 0,1-1 0 0 0,-1 1 1 0 0,0-1-1 0 0,0 1 0 0 0,1 0 1 0 0,-1-1-1 0 0,1 1 0 0 0,-1 0 1 0 0,1 0-1 0 0,-1-1 0 0 0,1 1 1 0 0,-1 1-1 0 0,-11 20 796 0 0,8-13-681 0 0,-14 27-173 0 0,1 2-1 0 0,1 0 1 0 0,2 0-1 0 0,2 2 1 0 0,2-1-1 0 0,-6 49 1 0 0,12-66 69 0 0,0 4-91 0 0,-3 39-1 0 0,7-58 138 0 0,0 0-1 0 0,0 0 0 0 0,1 0 0 0 0,0 1 1 0 0,0-1-1 0 0,0-1 0 0 0,1 1 1 0 0,0 0-1 0 0,1 0 0 0 0,4 9 1 0 0,-5-13 19 0 0,0-1 0 0 0,0 1 0 0 0,0 0 1 0 0,0-1-1 0 0,1 0 0 0 0,-1 1 0 0 0,1-1 1 0 0,0 0-1 0 0,-1 0 0 0 0,1 0 0 0 0,0-1 1 0 0,0 1-1 0 0,0-1 0 0 0,0 1 0 0 0,1-1 1 0 0,-1 0-1 0 0,0 0 0 0 0,0-1 0 0 0,1 1 1 0 0,-1-1-1 0 0,0 0 0 0 0,1 1 0 0 0,-1-1 1 0 0,5-1-1 0 0,9-1-148 0 0,-1 0-1 0 0,1-2 1 0 0,27-8-1 0 0,-16 4 20 0 0,49-13-4157 0 0,-46 11-4368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6:02:13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313 10 21191 0 0,'0'0'480'0'0,"-7"-2"646"0"0,-1 0-977 0 0,1 0 1 0 0,-1 1-1 0 0,1 0 1 0 0,-1 0-1 0 0,0 1 1 0 0,0 0 0 0 0,1 0-1 0 0,-1 1 1 0 0,0 0-1 0 0,0 0 1 0 0,1 1-1 0 0,-8 2 1 0 0,3-1 93 0 0,1 2 0 0 0,0-1 1 0 0,0 1-1 0 0,0 1 0 0 0,0 0 1 0 0,1 0-1 0 0,-10 9 0 0 0,15-11-122 0 0,1 0 0 0 0,0 1-1 0 0,0-1 1 0 0,0 1 0 0 0,0-1 0 0 0,1 1-1 0 0,0 0 1 0 0,-5 10 0 0 0,7-12-96 0 0,0 0 1 0 0,0 0-1 0 0,0 0 0 0 0,0 1 1 0 0,0-1-1 0 0,1 0 1 0 0,-1 0-1 0 0,1 1 0 0 0,0-1 1 0 0,0 0-1 0 0,1 1 1 0 0,-1-1-1 0 0,0 0 0 0 0,1 0 1 0 0,0 1-1 0 0,0-1 1 0 0,2 4-1 0 0,7 13 104 0 0,1-1-1 0 0,17 22 0 0 0,-24-35-92 0 0,-1-1 0 0 0,0 0 0 0 0,-1 1 0 0 0,1 0 0 0 0,-1 0 0 0 0,0 0 0 0 0,0 0 0 0 0,-1 0 0 0 0,1 0 0 0 0,-2 0 0 0 0,1 0 0 0 0,-1 0 0 0 0,1 0 0 0 0,-2 1 0 0 0,0 7 0 0 0,0-7-18 0 0,-1 0 0 0 0,1 1 1 0 0,-2-1-1 0 0,1 0 0 0 0,-1 0 0 0 0,0 0 0 0 0,0-1 1 0 0,-1 1-1 0 0,0-1 0 0 0,0 0 0 0 0,0 0 0 0 0,-8 7 0 0 0,5-4-152 0 0,-1-1-1 0 0,0-1 0 0 0,0 1 1 0 0,-1-1-1 0 0,0-1 0 0 0,-1 0 1 0 0,1 0-1 0 0,-13 5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6:02:13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53 19351 0 0,'7'-5'940'0'0,"57"-33"380"0"0,-48 29 1149 0 0,-11 9 31 0 0,-8 7-1637 0 0,-11 14-656 0 0,-26 27 1 0 0,24-30 78 0 0,1 0 1 0 0,-17 28 0 0 0,11-8-135 0 0,2 1 0 0 0,2 0 0 0 0,1 2 1 0 0,2 0-1 0 0,-14 69 0 0 0,27-104-147 0 0,0-1 0 0 0,1 0 0 0 0,-1 0 0 0 0,1 1 0 0 0,0-1 0 0 0,1 0 0 0 0,-1 0 0 0 0,1 1 0 0 0,0-1 0 0 0,0 0 0 0 0,1 0 0 0 0,3 9 0 0 0,-3-10 0 0 0,0-1-1 0 0,1 1 1 0 0,-1-1 0 0 0,1 0-1 0 0,-1 0 1 0 0,1 0-1 0 0,0 0 1 0 0,0-1-1 0 0,0 1 1 0 0,1-1-1 0 0,-1 0 1 0 0,0 0-1 0 0,1 0 1 0 0,0 0-1 0 0,-1 0 1 0 0,1-1-1 0 0,5 2 1 0 0,31 6 131 0 0,59 7 1 0 0,32 7-1614 0 0,-98-13-170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6:02:14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257 2 13360 0 0,'0'0'1545'0'0,"17"-1"2632"0"0,-16 1-4111 0 0,0 0-1 0 0,0 0 1 0 0,0-1-1 0 0,0 1 1 0 0,0 0-1 0 0,0 0 1 0 0,-1 0-1 0 0,1 0 1 0 0,0 0-1 0 0,0 1 1 0 0,0-1-1 0 0,0 0 1 0 0,0 0-1 0 0,-1 1 1 0 0,1-1-1 0 0,0 0 1 0 0,0 1-1 0 0,0-1 1 0 0,-1 0-1 0 0,1 1 1 0 0,0-1-1 0 0,0 1 1 0 0,-1 0-1 0 0,1-1 1 0 0,0 1-1 0 0,-1 0 1 0 0,1-1 0 0 0,-1 1-1 0 0,1 0 1 0 0,-1-1-1 0 0,1 1 1 0 0,-1 0-1 0 0,0 0 1 0 0,1 0-1 0 0,-1-1 1 0 0,0 1-1 0 0,0 0 1 0 0,1 0-1 0 0,-1 0 1 0 0,0 0-1 0 0,0 1 1 0 0,0 5 118 0 0,1 1 0 0 0,-1-1 1 0 0,-1 1-1 0 0,-1 8 1 0 0,2-11-78 0 0,-51 292 652 0 0,20-138-438 0 0,-117 534 1639 0 0,145-683-1902 0 0,-36 132 1227 0 0,28-106-899 0 0,-4 13 389 0 0,14-48-7 0 0,13 1-481 0 0,135-1-62 0 0,-15-2-89 0 0,-102 3-104 0 0,33-4 0 0 0,-46 2-30 0 0,0 1-1 0 0,23 3 1 0 0,-26-2-19 0 0,0-1 0 0 0,1 0-1 0 0,-1-1 1 0 0,18-2 0 0 0,-15 0-47 0 0,-7 2 113 0 0,-1-2 0 0 0,15-3 0 0 0,-22 5-34 0 0,1-1 0 0 0,-1 0 0 0 0,0 0 0 0 0,0 0 0 0 0,0 0 0 0 0,0 0 0 0 0,0 0 1 0 0,0 0-1 0 0,0-1 0 0 0,-1 1 0 0 0,1-1 0 0 0,0 0 0 0 0,-1 1 0 0 0,1-1 1 0 0,-1 0-1 0 0,2-2 0 0 0,-2 2-1 0 0,0 0 0 0 0,-1-1 1 0 0,1 1-1 0 0,0 0 0 0 0,-1-1 1 0 0,0 1-1 0 0,1 0 0 0 0,-1-1 1 0 0,0 1-1 0 0,0-1 0 0 0,0 1 1 0 0,-1 0-1 0 0,1-1 0 0 0,0 1 1 0 0,-1-1-1 0 0,0 1 0 0 0,1 0 1 0 0,-3-4-1 0 0,-1-3 43 0 0,-1-1-1 0 0,-12-15 1 0 0,10 14-35 0 0,-1 1 1 0 0,0 0 1 0 0,-1 1-1 0 0,0 0 1 0 0,-17-13-1 0 0,7 6-23 0 0,0 0 16 0 0,-1 2 0 0 0,-29-17 1 0 0,16 12 10 0 0,20 11 42 0 0,3 2 104 0 0,26 10-75 0 0,20 6-98 0 0,66 9 0 0 0,-92-18 0 0 0,30 5 63 0 0,96 18 409 0 0,-115-19-462 0 0,23 9 0 0 0,-39-12-53 0 0,-1 0-1 0 0,1 0 1 0 0,0 0 0 0 0,-1 1 0 0 0,1 0 0 0 0,-1 0 0 0 0,0 0 0 0 0,0 1-1 0 0,0-1 1 0 0,4 5 0 0 0,-7-5 49 0 0,1-1 0 0 0,-1 1 0 0 0,0 0-1 0 0,1-1 1 0 0,-1 1 0 0 0,-1 0 0 0 0,1 0 0 0 0,0 0 0 0 0,-1-1-1 0 0,1 1 1 0 0,-1 0 0 0 0,0 0 0 0 0,0 0 0 0 0,0 0 0 0 0,0 0-1 0 0,-1 0 1 0 0,1 0 0 0 0,-1 0 0 0 0,0-1 0 0 0,1 1 0 0 0,-1 0-1 0 0,-3 4 1 0 0,-1 5 53 0 0,-1-1-1 0 0,-1 1 1 0 0,-12 15-1 0 0,-2 0 66 0 0,-1-2 0 0 0,-1-1 0 0 0,-44 35 0 0 0,-90 64-100 0 0,121-101 16 0 0,27-17-334 0 0,1 0-1 0 0,-1 0 1 0 0,-13 13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5 due Wednesday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2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Wednesday @11:59pm</a:t>
            </a:r>
          </a:p>
          <a:p>
            <a:r>
              <a:rPr lang="en-US" dirty="0" err="1"/>
              <a:t>PA2</a:t>
            </a:r>
            <a:r>
              <a:rPr lang="en-US" dirty="0"/>
              <a:t> released on Thursday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LinkedStringList</a:t>
            </a:r>
            <a:r>
              <a:rPr lang="en-US" dirty="0"/>
              <a:t> prepend()</a:t>
            </a:r>
          </a:p>
          <a:p>
            <a:r>
              <a:rPr lang="en-US" dirty="0"/>
              <a:t>Questions on Lecture 5?</a:t>
            </a:r>
          </a:p>
          <a:p>
            <a:r>
              <a:rPr lang="en-US" dirty="0"/>
              <a:t>LinkedList Insert/Remove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3220-F27B-4159-AA5B-BB803DB8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LinkedStingList</a:t>
            </a:r>
            <a:r>
              <a:rPr lang="en-US" dirty="0"/>
              <a:t> prepend()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789A-7E21-40D9-805A-278EA419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prepend(String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front.next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C26098-C3BE-4A23-9162-5715BADB5C4F}"/>
              </a:ext>
            </a:extLst>
          </p:cNvPr>
          <p:cNvGrpSpPr/>
          <p:nvPr/>
        </p:nvGrpSpPr>
        <p:grpSpPr>
          <a:xfrm>
            <a:off x="4911409" y="2119219"/>
            <a:ext cx="2050200" cy="512280"/>
            <a:chOff x="4911409" y="2119219"/>
            <a:chExt cx="2050200" cy="51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1B08E3C-11A7-4145-AD33-1274C9C2B68A}"/>
                    </a:ext>
                  </a:extLst>
                </p14:cNvPr>
                <p14:cNvContentPartPr/>
                <p14:nvPr/>
              </p14:nvContentPartPr>
              <p14:xfrm>
                <a:off x="4911409" y="2119219"/>
                <a:ext cx="2050200" cy="38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1B08E3C-11A7-4145-AD33-1274C9C2B6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02409" y="2110219"/>
                  <a:ext cx="2067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68AFD26-68A1-4D7E-BF92-A1AEB08133DA}"/>
                    </a:ext>
                  </a:extLst>
                </p14:cNvPr>
                <p14:cNvContentPartPr/>
                <p14:nvPr/>
              </p14:nvContentPartPr>
              <p14:xfrm>
                <a:off x="5589649" y="2276899"/>
                <a:ext cx="148320" cy="354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68AFD26-68A1-4D7E-BF92-A1AEB08133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80649" y="2267899"/>
                  <a:ext cx="1659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90B2CE-2C9F-4045-83DD-D0959FD7C70C}"/>
                    </a:ext>
                  </a:extLst>
                </p14:cNvPr>
                <p14:cNvContentPartPr/>
                <p14:nvPr/>
              </p14:nvContentPartPr>
              <p14:xfrm>
                <a:off x="5552569" y="2259259"/>
                <a:ext cx="297720" cy="207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90B2CE-2C9F-4045-83DD-D0959FD7C70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43929" y="2250619"/>
                  <a:ext cx="315360" cy="22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D38412E-FF5B-4071-8E8E-0FC56EDB8C93}"/>
                  </a:ext>
                </a:extLst>
              </p14:cNvPr>
              <p14:cNvContentPartPr/>
              <p14:nvPr/>
            </p14:nvContentPartPr>
            <p14:xfrm>
              <a:off x="1573129" y="3244579"/>
              <a:ext cx="25920" cy="682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D38412E-FF5B-4071-8E8E-0FC56EDB8C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64489" y="3235579"/>
                <a:ext cx="4356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B92E172-5B04-489E-A9C5-ED994196FA6D}"/>
                  </a:ext>
                </a:extLst>
              </p14:cNvPr>
              <p14:cNvContentPartPr/>
              <p14:nvPr/>
            </p14:nvContentPartPr>
            <p14:xfrm>
              <a:off x="884809" y="3238099"/>
              <a:ext cx="1055520" cy="707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B92E172-5B04-489E-A9C5-ED994196FA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6169" y="3229459"/>
                <a:ext cx="107316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9ADA0F2-ACDD-4309-A61B-A1FE3387526A}"/>
                  </a:ext>
                </a:extLst>
              </p14:cNvPr>
              <p14:cNvContentPartPr/>
              <p14:nvPr/>
            </p14:nvContentPartPr>
            <p14:xfrm>
              <a:off x="200449" y="2827339"/>
              <a:ext cx="117000" cy="214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9ADA0F2-ACDD-4309-A61B-A1FE338752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1809" y="2818339"/>
                <a:ext cx="1346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6E97790-9390-42CF-A196-89586A454D47}"/>
                  </a:ext>
                </a:extLst>
              </p14:cNvPr>
              <p14:cNvContentPartPr/>
              <p14:nvPr/>
            </p14:nvContentPartPr>
            <p14:xfrm>
              <a:off x="373249" y="2845339"/>
              <a:ext cx="112680" cy="186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6E97790-9390-42CF-A196-89586A454D4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4249" y="2836699"/>
                <a:ext cx="1303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7A116B4-0C37-4EFF-891B-A93F7A38E61D}"/>
                  </a:ext>
                </a:extLst>
              </p14:cNvPr>
              <p14:cNvContentPartPr/>
              <p14:nvPr/>
            </p14:nvContentPartPr>
            <p14:xfrm>
              <a:off x="548569" y="2823739"/>
              <a:ext cx="135000" cy="234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7A116B4-0C37-4EFF-891B-A93F7A38E6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9569" y="2815099"/>
                <a:ext cx="15264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DE1638F-B05A-4F5A-8703-9BE1BA55BD6D}"/>
                  </a:ext>
                </a:extLst>
              </p14:cNvPr>
              <p14:cNvContentPartPr/>
              <p14:nvPr/>
            </p14:nvContentPartPr>
            <p14:xfrm>
              <a:off x="328249" y="3163939"/>
              <a:ext cx="306720" cy="620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DE1638F-B05A-4F5A-8703-9BE1BA55BD6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9249" y="3154939"/>
                <a:ext cx="324360" cy="63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8C930464-C70B-42A2-8C2F-AA1ED220CFA8}"/>
              </a:ext>
            </a:extLst>
          </p:cNvPr>
          <p:cNvGrpSpPr/>
          <p:nvPr/>
        </p:nvGrpSpPr>
        <p:grpSpPr>
          <a:xfrm>
            <a:off x="1669969" y="2912299"/>
            <a:ext cx="6096240" cy="1339560"/>
            <a:chOff x="1669969" y="2912299"/>
            <a:chExt cx="6096240" cy="133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A9027ED-1E5B-4DBC-A00F-1A4BCD7B5643}"/>
                    </a:ext>
                  </a:extLst>
                </p14:cNvPr>
                <p14:cNvContentPartPr/>
                <p14:nvPr/>
              </p14:nvContentPartPr>
              <p14:xfrm>
                <a:off x="1724329" y="3456619"/>
                <a:ext cx="1026720" cy="219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A9027ED-1E5B-4DBC-A00F-1A4BCD7B564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15329" y="3447619"/>
                  <a:ext cx="1044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4A3C6AC-DF0A-48A1-9A23-EE680BD737EA}"/>
                    </a:ext>
                  </a:extLst>
                </p14:cNvPr>
                <p14:cNvContentPartPr/>
                <p14:nvPr/>
              </p14:nvContentPartPr>
              <p14:xfrm>
                <a:off x="2815849" y="3032179"/>
                <a:ext cx="14040" cy="912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4A3C6AC-DF0A-48A1-9A23-EE680BD737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07209" y="3023179"/>
                  <a:ext cx="3168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AFC83A0-42A3-4257-BE7C-5995872E839C}"/>
                    </a:ext>
                  </a:extLst>
                </p14:cNvPr>
                <p14:cNvContentPartPr/>
                <p14:nvPr/>
              </p14:nvContentPartPr>
              <p14:xfrm>
                <a:off x="2780569" y="2912299"/>
                <a:ext cx="4985640" cy="1098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AFC83A0-42A3-4257-BE7C-5995872E839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71929" y="2903299"/>
                  <a:ext cx="5003280" cy="11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CD7D720-5358-4222-AE23-48EEA47E4805}"/>
                    </a:ext>
                  </a:extLst>
                </p14:cNvPr>
                <p14:cNvContentPartPr/>
                <p14:nvPr/>
              </p14:nvContentPartPr>
              <p14:xfrm>
                <a:off x="1669969" y="4017139"/>
                <a:ext cx="244800" cy="208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CD7D720-5358-4222-AE23-48EEA47E480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60969" y="4008139"/>
                  <a:ext cx="2624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B540C18-B03A-45C1-899E-B2BAA29F06A6}"/>
                    </a:ext>
                  </a:extLst>
                </p14:cNvPr>
                <p14:cNvContentPartPr/>
                <p14:nvPr/>
              </p14:nvContentPartPr>
              <p14:xfrm>
                <a:off x="1968769" y="4040899"/>
                <a:ext cx="207360" cy="161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B540C18-B03A-45C1-899E-B2BAA29F06A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60129" y="4031899"/>
                  <a:ext cx="2250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328E65-9363-4A81-88EC-1ADBACE1D8F4}"/>
                    </a:ext>
                  </a:extLst>
                </p14:cNvPr>
                <p14:cNvContentPartPr/>
                <p14:nvPr/>
              </p14:nvContentPartPr>
              <p14:xfrm>
                <a:off x="2190169" y="4002019"/>
                <a:ext cx="136080" cy="212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328E65-9363-4A81-88EC-1ADBACE1D8F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81169" y="3993379"/>
                  <a:ext cx="1537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87A0233-671C-4C56-8172-3B291480F566}"/>
                    </a:ext>
                  </a:extLst>
                </p14:cNvPr>
                <p14:cNvContentPartPr/>
                <p14:nvPr/>
              </p14:nvContentPartPr>
              <p14:xfrm>
                <a:off x="2314729" y="3932179"/>
                <a:ext cx="121680" cy="319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87A0233-671C-4C56-8172-3B291480F56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06089" y="3923179"/>
                  <a:ext cx="139320" cy="33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241176-9903-403D-AA62-C746A1B58D86}"/>
              </a:ext>
            </a:extLst>
          </p:cNvPr>
          <p:cNvGrpSpPr/>
          <p:nvPr/>
        </p:nvGrpSpPr>
        <p:grpSpPr>
          <a:xfrm>
            <a:off x="1157689" y="3453019"/>
            <a:ext cx="230400" cy="297360"/>
            <a:chOff x="1157689" y="3453019"/>
            <a:chExt cx="230400" cy="29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461E961-D206-402D-B171-66D19DBB9637}"/>
                    </a:ext>
                  </a:extLst>
                </p14:cNvPr>
                <p14:cNvContentPartPr/>
                <p14:nvPr/>
              </p14:nvContentPartPr>
              <p14:xfrm>
                <a:off x="1168849" y="3495859"/>
                <a:ext cx="219240" cy="205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461E961-D206-402D-B171-66D19DBB96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60209" y="3487219"/>
                  <a:ext cx="236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1C80505-8B59-4AA9-A50B-D0E4E837316D}"/>
                    </a:ext>
                  </a:extLst>
                </p14:cNvPr>
                <p14:cNvContentPartPr/>
                <p14:nvPr/>
              </p14:nvContentPartPr>
              <p14:xfrm>
                <a:off x="1157689" y="3453019"/>
                <a:ext cx="225720" cy="297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1C80505-8B59-4AA9-A50B-D0E4E83731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9049" y="3444019"/>
                  <a:ext cx="24336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E3FF6C3-CB27-4F88-AD22-4CF020854990}"/>
              </a:ext>
            </a:extLst>
          </p:cNvPr>
          <p:cNvGrpSpPr/>
          <p:nvPr/>
        </p:nvGrpSpPr>
        <p:grpSpPr>
          <a:xfrm>
            <a:off x="1165249" y="2100499"/>
            <a:ext cx="1920240" cy="412560"/>
            <a:chOff x="1165249" y="2100499"/>
            <a:chExt cx="1920240" cy="41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DAC5E0C-2CF6-4D11-BD6D-E6190426B777}"/>
                    </a:ext>
                  </a:extLst>
                </p14:cNvPr>
                <p14:cNvContentPartPr/>
                <p14:nvPr/>
              </p14:nvContentPartPr>
              <p14:xfrm>
                <a:off x="1165249" y="2139019"/>
                <a:ext cx="1920240" cy="42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DAC5E0C-2CF6-4D11-BD6D-E6190426B7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56249" y="2130379"/>
                  <a:ext cx="19378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606F574-23D9-42C9-AFB2-F6EE1ACC71F2}"/>
                    </a:ext>
                  </a:extLst>
                </p14:cNvPr>
                <p14:cNvContentPartPr/>
                <p14:nvPr/>
              </p14:nvContentPartPr>
              <p14:xfrm>
                <a:off x="2465929" y="2253499"/>
                <a:ext cx="83160" cy="259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606F574-23D9-42C9-AFB2-F6EE1ACC71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57289" y="2244859"/>
                  <a:ext cx="1008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40205A2-38B9-4153-924A-B9E04890E183}"/>
                    </a:ext>
                  </a:extLst>
                </p14:cNvPr>
                <p14:cNvContentPartPr/>
                <p14:nvPr/>
              </p14:nvContentPartPr>
              <p14:xfrm>
                <a:off x="2404009" y="2216419"/>
                <a:ext cx="252720" cy="142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40205A2-38B9-4153-924A-B9E04890E1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95009" y="2207779"/>
                  <a:ext cx="2703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91FC860-8054-4A74-80D8-2D4B9B57F62E}"/>
                    </a:ext>
                  </a:extLst>
                </p14:cNvPr>
                <p14:cNvContentPartPr/>
                <p14:nvPr/>
              </p14:nvContentPartPr>
              <p14:xfrm>
                <a:off x="2488969" y="2100499"/>
                <a:ext cx="596520" cy="25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91FC860-8054-4A74-80D8-2D4B9B57F62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80329" y="2091859"/>
                  <a:ext cx="61416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2481009-1C0D-4802-B38F-12E55A702DDC}"/>
                  </a:ext>
                </a:extLst>
              </p14:cNvPr>
              <p14:cNvContentPartPr/>
              <p14:nvPr/>
            </p14:nvContentPartPr>
            <p14:xfrm>
              <a:off x="6338809" y="2095819"/>
              <a:ext cx="530640" cy="432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2481009-1C0D-4802-B38F-12E55A702DD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30169" y="2087179"/>
                <a:ext cx="548280" cy="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90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5?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14FE-46DC-4C67-A4A6-058A50EB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StringList</a:t>
            </a:r>
            <a:r>
              <a:rPr lang="en-US" dirty="0"/>
              <a:t>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87A33-8FB7-4030-9303-6480F6F9ABEE}"/>
              </a:ext>
            </a:extLst>
          </p:cNvPr>
          <p:cNvSpPr txBox="1"/>
          <p:nvPr/>
        </p:nvSpPr>
        <p:spPr>
          <a:xfrm>
            <a:off x="628648" y="1019351"/>
            <a:ext cx="64930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beginning of the list */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prepend(String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end of the list */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Get the element at the given index */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String get(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Get the number of elements in the list */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specified index */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56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LinkedStringList</a:t>
            </a:r>
            <a:r>
              <a:rPr lang="en-US" dirty="0"/>
              <a:t>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LinkedStringList</a:t>
            </a:r>
            <a:r>
              <a:rPr lang="en-US" dirty="0"/>
              <a:t> insert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LinkedStringList</a:t>
            </a:r>
            <a:r>
              <a:rPr lang="en-US" dirty="0"/>
              <a:t> insert method</a:t>
            </a:r>
          </a:p>
        </p:txBody>
      </p:sp>
    </p:spTree>
    <p:extLst>
      <p:ext uri="{BB962C8B-B14F-4D97-AF65-F5344CB8AC3E}">
        <p14:creationId xmlns:p14="http://schemas.microsoft.com/office/powerpoint/2010/main" val="228263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LinkedStringList</a:t>
            </a:r>
            <a:r>
              <a:rPr lang="en-US" dirty="0"/>
              <a:t>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8196461" cy="3263504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LinkedStringList</a:t>
            </a:r>
            <a:r>
              <a:rPr lang="en-US" dirty="0"/>
              <a:t> remove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LinkedStringList</a:t>
            </a:r>
            <a:r>
              <a:rPr lang="en-US" dirty="0"/>
              <a:t> remove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1995</TotalTime>
  <Words>272</Words>
  <Application>Microsoft Office PowerPoint</Application>
  <PresentationFormat>On-screen Show (16:9)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Calibri</vt:lpstr>
      <vt:lpstr>Consolas</vt:lpstr>
      <vt:lpstr>Office Theme</vt:lpstr>
      <vt:lpstr>CSE 12 – Basic Data Structures and Object-Oriented Design Lecture 5</vt:lpstr>
      <vt:lpstr>Announcements</vt:lpstr>
      <vt:lpstr>Topics</vt:lpstr>
      <vt:lpstr>LinkedStingList prepend()</vt:lpstr>
      <vt:lpstr>Questions on Lecture 5?</vt:lpstr>
      <vt:lpstr>StringList Interface</vt:lpstr>
      <vt:lpstr>LinkedStringList Insert</vt:lpstr>
      <vt:lpstr>LinkedStringList Remove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112</cp:revision>
  <dcterms:modified xsi:type="dcterms:W3CDTF">2020-10-12T16:39:52Z</dcterms:modified>
</cp:coreProperties>
</file>