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5" r:id="rId5"/>
    <p:sldId id="266" r:id="rId6"/>
    <p:sldId id="264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28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80 6624 0 0,'0'0'298'0'0,"-17"-4"116"0"0,-20-6 2458 0 0,14 9 8929 0 0,23 1-11680 0 0,21 9 75 0 0,-18-8-111 0 0,-1 0-54 0 0,-1-1-1 0 0,1 0 1 0 0,0 0-1 0 0,0 0 1 0 0,0 0-1 0 0,-1 0 1 0 0,1 0-1 0 0,0 0 1 0 0,0 0-1 0 0,2-1 1 0 0,15-1 245 0 0,2 5-76 0 0,0-2 0 0 0,0-1 0 0 0,0 0 0 0 0,26-5 0 0 0,6 0-21 0 0,98-10 247 0 0,16-2-279 0 0,-90 13-64 0 0,88-2 152 0 0,-142 6-253 0 0,326-7 1190 0 0,-17-3-361 0 0,-215 6-673 0 0,48 1-31 0 0,-21 8-101 0 0,146 14 796 0 0,-217-12-818 0 0,28 4-96 0 0,70 8 297 0 0,-51-8-43 0 0,-26-4 159 0 0,138-7 0 0 0,-213 0-283 0 0,476-3 374 0 0,-291 4-111 0 0,213 10 251 0 0,-236-3 46 0 0,-109-4-383 0 0,-52-2-165 0 0,10 0 343 0 0,-1-1-1 0 0,53-6 0 0 0,-80 6-339 0 0,-1-1-26 0 0,0 0-1 0 0,-1 0 1 0 0,1 0-1 0 0,0 0 1 0 0,-1 0-1 0 0,1 0 1 0 0,0 0-1 0 0,-1 0 1 0 0,1 0-1 0 0,0 0 1 0 0,-1 0-1 0 0,1 0 1 0 0,0-1-1 0 0,-1 1 1 0 0,1 0-1 0 0,-1 0 1 0 0,1-1-1 0 0,0 1 1 0 0,-1 0-1 0 0,1-1 1 0 0,0 0-1 0 0,-1 1 154 0 0,2 0-98 0 0,4-2 4 0 0,-6 1-13 0 0,-5-3-190 0 0,-9-2-4602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7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2041 201 7832 0 0,'0'0'705'0'0,"-16"-6"1491"0"0,-4-5 798 0 0,17 10-2706 0 0,-1-1 1 0 0,1 0-1 0 0,0 0 1 0 0,-7-4-1 0 0,-32-24 2350 0 0,40 28-2501 0 0,0 1-1 0 0,0-1 1 0 0,-1 1-1 0 0,1-1 0 0 0,0 1 1 0 0,-5-2-1 0 0,-13-7 629 0 0,8 2-342 0 0,0 0-1 0 0,-1 1 0 0 0,0 1 1 0 0,-18-6-1 0 0,1-1 138 0 0,9 3-389 0 0,-1 1 0 0 0,-1 1 0 0 0,0 1 0 0 0,0 1-1 0 0,0 1 1 0 0,-1 1 0 0 0,-37-2 0 0 0,-51 1 162 0 0,-35 1 95 0 0,86 5-412 0 0,-50 5 43 0 0,53 3 55 0 0,0 2-1 0 0,-69 24 1 0 0,18 2-6 0 0,-207 101 0 0 0,111-12 38 0 0,186-112-68 0 0,1 1-1 0 0,0 1 1 0 0,-26 29 0 0 0,-40 60 65 0 0,74-93-121 0 0,1 1 0 0 0,1 1 0 0 0,0-1 0 0 0,1 1-1 0 0,0 1 1 0 0,1-1 0 0 0,1 1 0 0 0,0 0 0 0 0,1 0-1 0 0,-3 23 1 0 0,3 5-22 0 0,3 83 0 0 0,2-106 0 0 0,2-1 0 0 0,0 0 0 0 0,1 0 0 0 0,1 0 0 0 0,0 0 0 0 0,15 30 0 0 0,71 133 64 0 0,-76-155-104 0 0,2-1-1 0 0,1-1 0 0 0,41 45 1 0 0,-37-49 141 0 0,0-1 0 0 0,1 0 1 0 0,39 25-1 0 0,83 40 56 0 0,-89-53-61 0 0,184 94 89 0 0,-164-93-104 0 0,101 31 0 0 0,-11-21 338 0 0,171 21-1 0 0,38-23-924 0 0,-326-37 582 0 0,96 4 279 0 0,194-14 0 0 0,-138-11-57 0 0,-103 7-149 0 0,312-60 860 0 0,-368 61-869 0 0,-1-2 0 0 0,0-2 0 0 0,-1-2 0 0 0,0-1 0 0 0,37-23 0 0 0,-50 22-20 0 0,-1 0 0 0 0,37-35 0 0 0,41-49 216 0 0,-84 80-208 0 0,-1-1 0 0 0,27-39 0 0 0,-38 48-106 0 0,-1 0 0 0 0,0 0 1 0 0,0-1-1 0 0,-2 0 1 0 0,0 0-1 0 0,0 0 0 0 0,2-15 1 0 0,-3 5 19 0 0,2-8-10 0 0,3-41 0 0 0,-9 55-17 0 0,0 0-1 0 0,-1 1 1 0 0,-1-1-1 0 0,0 1 1 0 0,-1-1-1 0 0,-1 1 1 0 0,-1 0-1 0 0,0 0 1 0 0,-1 1-1 0 0,-1 0 1 0 0,-1 0-1 0 0,0 0 1 0 0,-11-15-1 0 0,-37-51 58 0 0,31 41-47 0 0,16 26 0 0 0,-14-19 0 0 0,3 8-2 0 0,13 16-11 0 0,0 0 0 0 0,-1 1 0 0 0,0 0-1 0 0,0 0 1 0 0,-1 1 0 0 0,-1 0-1 0 0,-12-8 1 0 0,-215-120-12 0 0,179 102 42 0 0,-77-50 53 0 0,74 40-189 0 0,26 17 93 0 0,-1 2 0 0 0,-71-38 0 0 0,45 37 1 0 0,0 3 0 0 0,-99-23 0 0 0,105 34 0 0 0,0 4 0 0 0,-1 1 0 0 0,0 3 0 0 0,-60 4 0 0 0,-131 16-3 0 0,197-11-6 0 0,-114 15-195 0 0,108-15 12 0 0,0-3-1 0 0,0-2 1 0 0,-63-8 0 0 0,52-4-5919 0 0,56 9 4063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8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279 166 10680 0 0,'0'0'241'0'0,"-3"-13"590"0"0,-61-89 4552 0 0,58 91-3412 0 0,1-1 0 0 0,-5-15 2503 0 0,9 27-4374 0 0,1 0 0 0 0,0 0 0 0 0,0 0 0 0 0,0 0 0 0 0,0 0 1 0 0,0-1-1 0 0,0 1 0 0 0,0 0 0 0 0,-1 0 0 0 0,1 0 0 0 0,0 0 0 0 0,0 0 1 0 0,0 0-1 0 0,0 0 0 0 0,0 0 0 0 0,-1 1 0 0 0,1-1 0 0 0,0 0 0 0 0,0 0 1 0 0,0 0-1 0 0,0 0 0 0 0,-7 6 761 0 0,-2 14-1176 0 0,-6 46 412 0 0,-12 71-28 0 0,21-97-91 0 0,-44 329 1156 0 0,2 39-1089 0 0,26-147 607 0 0,19 1 145 0 0,14-112-142 0 0,-10-145-655 0 0,0 9 4 0 0,1-1 0 0 0,4 18 0 0 0,-5-26 55 0 0,-4 6 6 0 0,3-11-66 0 0,0 1 0 0 0,0-1 1 0 0,0 0-1 0 0,0 0 0 0 0,0 1 0 0 0,0-1 1 0 0,0 0-1 0 0,0 1 0 0 0,0-1 0 0 0,0 0 0 0 0,0 0 1 0 0,0 1-1 0 0,0-1 0 0 0,0 0 0 0 0,0 0 1 0 0,-1 0-1 0 0,1 1 0 0 0,0-1 0 0 0,0 0 0 0 0,0 0 1 0 0,0 1-1 0 0,-1-1 0 0 0,1 0 0 0 0,0 0 1 0 0,0 0-1 0 0,0 0 0 0 0,-1 0 0 0 0,1 1 0 0 0,0-1 1 0 0,0 0-1 0 0,-1 0 0 0 0,1 0 0 0 0,0 0 1 0 0,0 0-1 0 0,-1 0 0 0 0,1 0 0 0 0,0 0 0 0 0,0 0 1 0 0,-1 0-1 0 0,1 0 0 0 0,0 0 0 0 0,-1 0 1 0 0,1 0-1 0 0,0 0 0 0 0,0 0 0 0 0,-1 0 0 0 0,1 0 1 0 0,0 0-1 0 0,0 0 0 0 0,-1 0 0 0 0,1-1 1 0 0,0 1-1 0 0,0 0 0 0 0,0 0 0 0 0,-1 0 0 0 0,1 0 1 0 0,0-1-1 0 0,0 1 0 0 0,0 0 0 0 0,-1 0 0 0 0,1 0 1 0 0,0-1-1 0 0,0 1 0 0 0,0-1 0 0 0,-7-7-2281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9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514 93 17359 0 0,'0'-2'135'0'0,"-1"0"-1"0"0,0-1 0 0 0,1 1 1 0 0,-1 0-1 0 0,0 0 0 0 0,0 0 1 0 0,0 1-1 0 0,-1-1 1 0 0,1 0-1 0 0,0 0 0 0 0,-1 0 1 0 0,1 1-1 0 0,-2-2 0 0 0,-9-12-111 0 0,9 11 235 0 0,1 1 0 0 0,-1 0-1 0 0,0 0 1 0 0,0 0 0 0 0,-1 0-1 0 0,1 0 1 0 0,0 0 0 0 0,-1 1-1 0 0,0 0 1 0 0,0 0 0 0 0,1 0-1 0 0,-9-3 1 0 0,5 2 82 0 0,0 1 0 0 0,0 0 0 0 0,0 1 0 0 0,0-1 0 0 0,0 2 0 0 0,0-1 0 0 0,-8 0 0 0 0,3 2-320 0 0,1 1 0 0 0,0 0 0 0 0,-1 0 1 0 0,1 1-1 0 0,0 0 0 0 0,1 1 1 0 0,-1 0-1 0 0,-13 8 0 0 0,10-3-17 0 0,0-1 0 0 0,1 2 0 0 0,0 0 0 0 0,1 1 0 0 0,-15 15 0 0 0,9-4-2 0 0,0 0 1 0 0,2 1-1 0 0,0 0 1 0 0,2 2-1 0 0,0 0 1 0 0,-14 38-1 0 0,18-38-14 0 0,2 1-1 0 0,-10 42 1 0 0,16-59 55 0 0,1 0-1 0 0,0 0 0 0 0,1 0 1 0 0,0 0-1 0 0,0 0 1 0 0,1 0-1 0 0,0 0 1 0 0,0 0-1 0 0,1 0 1 0 0,1 0-1 0 0,4 13 1 0 0,-5-19 27 0 0,-1 0 0 0 0,1 0 0 0 0,0 0 0 0 0,0 0 0 0 0,1 0 0 0 0,-1 0 0 0 0,0 0 0 0 0,1-1 0 0 0,0 0 0 0 0,0 1 0 0 0,-1-1 0 0 0,1 0 0 0 0,0 0 0 0 0,1 0 0 0 0,-1-1 0 0 0,0 1 0 0 0,1-1 0 0 0,-1 0 0 0 0,0 0 0 0 0,1 0 0 0 0,-1 0 0 0 0,1-1 0 0 0,4 1 0 0 0,-2-1-15 0 0,0 1 1 0 0,0-2-1 0 0,1 1 0 0 0,-1-1 0 0 0,0 0 0 0 0,0 0 1 0 0,0-1-1 0 0,0 1 0 0 0,0-1 0 0 0,0-1 0 0 0,0 1 1 0 0,9-7-1 0 0,51-40 691 0 0,-1 0-58 0 0,-41 32-529 0 0,0-1 0 0 0,-1-1 0 0 0,-1-1 0 0 0,28-32 1 0 0,-36 35-11 0 0,0-1 0 0 0,-1-1 1 0 0,-1 0-1 0 0,-1 0 0 0 0,0-2 1 0 0,11-30-1 0 0,-16 34-187 0 0,15-48 204 0 0,-19 57-311 0 0,0 0-1 0 0,-1 0 1 0 0,0 0-1 0 0,0-1 0 0 0,-1-13 1 0 0,0 20-165 0 0,0 0 1 0 0,0 0-1 0 0,-1 0 1 0 0,1 0-1 0 0,-1 0 0 0 0,1 0 1 0 0,-1 0-1 0 0,0 0 1 0 0,0 0-1 0 0,0 0 1 0 0,-1-2-1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9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13 19063 0 0,'-14'-4'2064'0'0,"13"3"-1865"0"0,-1 0 0 0 0,1 0 0 0 0,-1 0 0 0 0,1 0 0 0 0,-1 0 0 0 0,1 1 0 0 0,-1-1 0 0 0,0 1 0 0 0,1-1-1 0 0,-1 1 1 0 0,0 0 0 0 0,1-1 0 0 0,-1 1 0 0 0,0 0 0 0 0,-3 0 0 0 0,4 1-67 0 0,0-1 0 0 0,0 1 0 0 0,0 0 0 0 0,0-1 0 0 0,0 1 0 0 0,0 0 0 0 0,0 0 0 0 0,0 0 0 0 0,0 0 0 0 0,0 0 0 0 0,0 0 0 0 0,0 0 0 0 0,1 0 0 0 0,-1 0 0 0 0,0 0 0 0 0,1 0 0 0 0,-1 1 0 0 0,1-1 0 0 0,-1 0 0 0 0,1 0 0 0 0,0 0 0 0 0,-1 2 0 0 0,-4 19-52 0 0,1 0 0 0 0,1 1-1 0 0,2-1 1 0 0,0 31 0 0 0,0-9 38 0 0,-3 42 54 0 0,-3 184-197 0 0,8-226 245 0 0,12 68 0 0 0,-12-110-299 0 0,-1 1 0 0 0,1 0 0 0 0,0-1 0 0 0,0 1 0 0 0,0-1 0 0 0,0 1 0 0 0,0-1 0 0 0,1 1 0 0 0,-1-1 0 0 0,1 0 0 0 0,2 4 0 0 0,9 5-7412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0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20 171 12440 0 0,'0'0'1125'0'0,"-11"-11"-664"0"0,10 6 1709 0 0,-1 0-885 0 0,1 0 0 0 0,-1 0 0 0 0,1 0 0 0 0,0-10-1 0 0,1 14-1146 0 0,0-1-1 0 0,0 1 1 0 0,0-1-1 0 0,0 1 1 0 0,1-1-1 0 0,-1 1 1 0 0,0 0-1 0 0,1-1 1 0 0,-1 1-1 0 0,1 0 0 0 0,0-1 1 0 0,-1 1-1 0 0,1 0 1 0 0,0 0-1 0 0,0-1 1 0 0,0 1-1 0 0,0 0 1 0 0,0 0-1 0 0,0 0 1 0 0,0 0-1 0 0,3-1 1 0 0,-4 2-118 0 0,0 0 1 0 0,0 0 0 0 0,1-1 0 0 0,-1 1 0 0 0,0 0 0 0 0,1 0 0 0 0,-1 0 0 0 0,0 0 0 0 0,1 0-1 0 0,-1 0 1 0 0,0 0 0 0 0,0 0 0 0 0,1 0 0 0 0,-1 0 0 0 0,0 0 0 0 0,1 0 0 0 0,-1 1 0 0 0,0-1 0 0 0,1 0-1 0 0,-1 0 1 0 0,0 0 0 0 0,0 0 0 0 0,1 0 0 0 0,-1 0 0 0 0,0 1 0 0 0,0-1 0 0 0,1 0 0 0 0,-1 0-1 0 0,0 0 1 0 0,0 1 0 0 0,0-1 0 0 0,1 0 0 0 0,-1 0 0 0 0,0 1 0 0 0,0-1 0 0 0,0 0 0 0 0,0 1 0 0 0,0-1-1 0 0,1 1 1 0 0,3 11 161 0 0,-3-12-161 0 0,12 56 163 0 0,8 66 0 0 0,1 6 139 0 0,-20-121-252 0 0,-1 0 0 0 0,1 0-1 0 0,1 0 1 0 0,-1-1 0 0 0,5 9 0 0 0,-7-15-65 0 0,0 0 0 0 0,0 1 0 0 0,0-1 0 0 0,1 0 0 0 0,-1 0 0 0 0,0 1 0 0 0,0-1 0 0 0,0 0 0 0 0,0 0 0 0 0,1 0 0 0 0,-1 1-1 0 0,0-1 1 0 0,0 0 0 0 0,1 0 0 0 0,-1 0 0 0 0,0 1 0 0 0,0-1 0 0 0,1 0 0 0 0,-1 0 0 0 0,0 0 0 0 0,0 0 0 0 0,1 0 0 0 0,-1 0 0 0 0,0 0 0 0 0,1 0 0 0 0,-1 0 0 0 0,0 0 0 0 0,0 0 0 0 0,1 0-1 0 0,-1 0 1 0 0,0 0 0 0 0,1 0 0 0 0,-1 0 0 0 0,0 0 0 0 0,1 0 0 0 0,7-10 187 0 0,2-21 79 0 0,-9 28-247 0 0,31-141 541 0 0,-19 83-545 0 0,26-82 0 0 0,-20 89-1261 0 0,-12 33-160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0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13824 0 0,'-36'4'1409'0'0,"19"-2"1658"0"0,-32 7-1 0 0,43-7-2851 0 0,1 0 0 0 0,0 0 0 0 0,-1 0 0 0 0,1 0 0 0 0,0 1 0 0 0,0 0 0 0 0,1 0 0 0 0,-1 1-1 0 0,-8 6 1 0 0,9-5-118 0 0,-1 0-1 0 0,1 0 1 0 0,0 1 0 0 0,0-1-1 0 0,0 1 1 0 0,1 0-1 0 0,0 0 1 0 0,0 0-1 0 0,1 0 1 0 0,-1 0 0 0 0,1 1-1 0 0,1-1 1 0 0,-1 1-1 0 0,1-1 1 0 0,0 1-1 0 0,1-1 1 0 0,-1 1 0 0 0,1 0-1 0 0,1 0 1 0 0,1 8-1 0 0,0-5-58 0 0,-1-3-54 0 0,0 0-1 0 0,1 0 1 0 0,0-1-1 0 0,4 10 0 0 0,-5-15 35 0 0,-1 1-1 0 0,1-1 0 0 0,0 0 1 0 0,-1 0-1 0 0,1 0 0 0 0,0 0 1 0 0,0 0-1 0 0,0 0 0 0 0,0 0 1 0 0,0 0-1 0 0,0 0 0 0 0,0 0 1 0 0,0 0-1 0 0,0 0 0 0 0,1-1 0 0 0,-1 1 1 0 0,0-1-1 0 0,0 1 0 0 0,1-1 1 0 0,-1 1-1 0 0,0-1 0 0 0,1 0 1 0 0,-1 1-1 0 0,0-1 0 0 0,1 0 1 0 0,-1 0-1 0 0,1 0 0 0 0,1 0 1 0 0,1-1 107 0 0,0 0 1 0 0,0 0 0 0 0,1-1 0 0 0,-1 1 0 0 0,0-1 0 0 0,-1 0 0 0 0,1 0-1 0 0,0 0 1 0 0,-1-1 0 0 0,1 0 0 0 0,-1 1 0 0 0,7-7 0 0 0,2-5-147 0 0,19-26 1 0 0,-18 22 175 0 0,9-14-58 0 0,-17 22-54 0 0,1 1 0 0 0,0 0 0 0 0,11-11 859 0 0,-3 31-330 0 0,-11-5-552 0 0,-1 1 0 0 0,1-1 0 0 0,-1 1 1 0 0,-1 0-1 0 0,1-1 0 0 0,-1 1 0 0 0,0 0 0 0 0,-1 0 0 0 0,1 0 0 0 0,-1-1 1 0 0,-2 14-1 0 0,0-5-308 0 0,-1 0 0 0 0,0-1 0 0 0,-1 1 1 0 0,-8 19-1 0 0,11-33 115 0 0,1 0 24 0 0,0-1-1 0 0,0 1 0 0 0,0 0 1 0 0,-1-1-1 0 0,1 1 0 0 0,0 0 1 0 0,-1-1-1 0 0,1 1 0 0 0,0-1 1 0 0,-1 1-1 0 0,1 0 0 0 0,-1-1 0 0 0,1 1 1 0 0,-1-1-1 0 0,1 1 0 0 0,-1-1 1 0 0,0 1-1 0 0,1-1 0 0 0,-1 0 1 0 0,0 1-1 0 0,-4-3-1373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74 177 5984 0 0,'-1'-16'640'0'0,"1"14"-599"0"0,-1-3 846 0 0,0 0-1 0 0,0 0 1 0 0,1 0 0 0 0,0-9-1 0 0,0 11-574 0 0,0 1 1 0 0,0-1-1 0 0,0 0 0 0 0,0 1 0 0 0,-1-1 0 0 0,1 1 0 0 0,-2-4 0 0 0,-1-14 677 0 0,2 7-63 0 0,0 1 1 0 0,-1-1-1 0 0,-3-13 1 0 0,4 23-618 0 0,0-2-212 0 0,-2-4 3410 0 0,3 9-3402 0 0,-1 0 0 0 0,1 0 0 0 0,0 0-1 0 0,-1 1 1 0 0,1-1 0 0 0,-1 0 0 0 0,1 0-1 0 0,0 0 1 0 0,-1 0 0 0 0,1 1 0 0 0,-1-1-1 0 0,1 0 1 0 0,0 0 0 0 0,-1 0 0 0 0,1 1 0 0 0,0-1-1 0 0,0 0 1 0 0,-1 1 0 0 0,1-1 0 0 0,0 0-1 0 0,0 1 1 0 0,-1-1 0 0 0,1 0 0 0 0,0 1-1 0 0,0 0 1 0 0,-4 4 46 0 0,2 1-1 0 0,-1 0 0 0 0,1 0 1 0 0,-1 0-1 0 0,2 0 1 0 0,-1 1-1 0 0,1-1 1 0 0,-2 12-1 0 0,1-4-33 0 0,-6 36-69 0 0,-2 53 0 0 0,9-74-34 0 0,2 0 0 0 0,1 1 1 0 0,6 37-1 0 0,-7-63-11 0 0,9 37 162 0 0,-9-39-149 0 0,0 1 1 0 0,-1-1-1 0 0,1 0 0 0 0,0 0 1 0 0,0 1-1 0 0,1-1 1 0 0,-1 0-1 0 0,0 0 0 0 0,1 0 1 0 0,-1-1-1 0 0,1 1 0 0 0,0 0 1 0 0,-1 0-1 0 0,4 1 1 0 0,-4-2-6 0 0,1-1 1 0 0,-1 1 0 0 0,1-1 0 0 0,-1 0 0 0 0,1 0-1 0 0,-1 0 1 0 0,1 0 0 0 0,-1 0 0 0 0,1 0 0 0 0,-1 0 0 0 0,1 0-1 0 0,-1 0 1 0 0,1-1 0 0 0,-1 1 0 0 0,1-1 0 0 0,-1 1 0 0 0,0-1-1 0 0,1 1 1 0 0,-1-1 0 0 0,0 0 0 0 0,0 0 0 0 0,1 0 0 0 0,-1 0-1 0 0,0 0 1 0 0,0 0 0 0 0,2-2 0 0 0,0 0 11 0 0,0 0 1 0 0,0 0-1 0 0,-1-1 1 0 0,1 1-1 0 0,-1-1 1 0 0,0 0-1 0 0,0 1 1 0 0,2-7-1 0 0,0-1 30 0 0,1 1-1 0 0,8-16 0 0 0,-7 16 7 0 0,-1 0 0 0 0,0 0-1 0 0,5-15 1 0 0,-8 16-2 0 0,3-10 366 0 0,0 0 0 0 0,2 1 0 0 0,16-35 782 0 0,-18 77-1045 0 0,-4 2-121 0 0,-1-1 0 0 0,-2 1 0 0 0,0-1 0 0 0,-6 26 0 0 0,2-18-129 0 0,-1 55-1 0 0,7-85 423 0 0,-1 1-1722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1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79 17191 0 0,'-20'0'2330'0'0,"18"0"-2026"0"0,0 0-1 0 0,-1 1 1 0 0,1-1 0 0 0,0 1 0 0 0,0-1 0 0 0,0 1 0 0 0,0 0 0 0 0,0 0 0 0 0,0 0-1 0 0,-2 2 2561 0 0,-5 17-2728 0 0,8-13-131 0 0,-1 0-1 0 0,1 0 1 0 0,1 0 0 0 0,-1 1-1 0 0,1-1 1 0 0,0 0-1 0 0,1 0 1 0 0,0 0-1 0 0,0 1 1 0 0,0-1 0 0 0,1 0-1 0 0,0 0 1 0 0,0-1-1 0 0,1 1 1 0 0,4 7 0 0 0,-6-12 49 0 0,0-1 1 0 0,0 1 0 0 0,0 0 0 0 0,0-1 0 0 0,0 1 0 0 0,1-1-1 0 0,-1 0 1 0 0,1 1 0 0 0,-1-1 0 0 0,1 0 0 0 0,-1 0-1 0 0,1 0 1 0 0,0 0 0 0 0,0 0 0 0 0,-1 0 0 0 0,1 0 0 0 0,0-1-1 0 0,0 1 1 0 0,0-1 0 0 0,0 1 0 0 0,0-1 0 0 0,0 0 0 0 0,0 0-1 0 0,0 0 1 0 0,0 0 0 0 0,0 0 0 0 0,0 0 0 0 0,0 0 0 0 0,-1-1-1 0 0,1 1 1 0 0,0-1 0 0 0,0 1 0 0 0,0-1 0 0 0,0 0-1 0 0,0 0 1 0 0,-1 0 0 0 0,1 0 0 0 0,0 0 0 0 0,1-1 0 0 0,3-3-21 0 0,0 1 0 0 0,-1-1 0 0 0,1 0 0 0 0,-1 0 0 0 0,0-1 1 0 0,-1 0-1 0 0,1 0 0 0 0,-1 0 0 0 0,4-8 0 0 0,-2 1 100 0 0,-1 0-1 0 0,0-1 1 0 0,-1 1 0 0 0,0-1-1 0 0,-1 0 1 0 0,-1 0-1 0 0,0 0 1 0 0,-1-1 0 0 0,-1-18-1 0 0,-3 12 154 0 0,3 20 42 0 0,-1 2-249 0 0,-2 2-66 0 0,1 0 1 0 0,0 0-1 0 0,0 0 1 0 0,1 0-1 0 0,-1 0 0 0 0,1 0 1 0 0,-1 1-1 0 0,1-1 0 0 0,0 1 1 0 0,-1 5-1 0 0,1 3 17 0 0,0 23 0 0 0,-2 11-24 0 0,3-26 46 0 0,0-13-53 0 0,0-3 5 0 0,-1 0 0 0 0,1 0 1 0 0,-1 0-1 0 0,1 0 0 0 0,-1 0 0 0 0,-3 6 0 0 0,3-7-1 0 0,0 0 0 0 0,1 0 0 0 0,-1-1 0 0 0,0 1 0 0 0,1 0 0 0 0,-1 4 0 0 0,1-4-4 0 0,-1-1 0 0 0,1 1-1 0 0,-1-1 1 0 0,0 0 0 0 0,0 1 0 0 0,0-1 0 0 0,0 0 0 0 0,0 1-1 0 0,-3 2 1 0 0,-4 10 13 0 0,8-15-17 0 0,-1 1 1 0 0,1-1-1 0 0,0 0 0 0 0,-1 1 1 0 0,1-1-1 0 0,-1 0 1 0 0,1 1-1 0 0,-1-1 0 0 0,1 0 1 0 0,0 0-1 0 0,-1 1 1 0 0,1-1-1 0 0,-1 0 0 0 0,1 0 1 0 0,-1 0-1 0 0,1 0 1 0 0,-1 0-1 0 0,1 0 0 0 0,-1 0 1 0 0,1 0-1 0 0,-1 0 1 0 0,1 0-1 0 0,-1 0 0 0 0,1 0 1 0 0,-1 0-1 0 0,1 0 1 0 0,-1 0-1 0 0,1 0 0 0 0,-1-1 1 0 0,-13-4-476 0 0,14 4 203 0 0,-1 0-1 0 0,0 1 1 0 0,0-1 0 0 0,0 0 0 0 0,1 0-1 0 0,-1 0 1 0 0,0 0 0 0 0,1 0-1 0 0,-1 0 1 0 0,1 0 0 0 0,-1 0 0 0 0,1-1-1 0 0,-1-5-1579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2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25 187 11976 0 0,'0'0'922'0'0,"6"-1"-250"0"0,-2-2 307 0 0,0 0 1 0 0,0 0-1 0 0,0 0 0 0 0,-1 0 0 0 0,1-1 0 0 0,-1 1 0 0 0,0-1 1 0 0,5-8-1 0 0,0 0 554 0 0,11-24 0 0 0,-19 35-1525 0 0,18-44 1583 0 0,-17 42-1512 0 0,-1 0 1 0 0,1 0-1 0 0,0 0 1 0 0,-1 0 0 0 0,0 0-1 0 0,0-1 1 0 0,0 1-1 0 0,0 0 1 0 0,0 0-1 0 0,0 0 1 0 0,-1 0 0 0 0,0 0-1 0 0,0-3 1 0 0,0 6-87 0 0,1-1 0 0 0,-1 0 0 0 0,1 1 0 0 0,0-1 0 0 0,-1 1 1 0 0,1 0-1 0 0,-1-1 0 0 0,1 1 0 0 0,-1-1 0 0 0,1 1 0 0 0,-1 0 0 0 0,0-1 1 0 0,1 1-1 0 0,-1 0 0 0 0,1 0 0 0 0,-1-1 0 0 0,0 1 0 0 0,1 0 0 0 0,-1 0 0 0 0,0 0 1 0 0,1 0-1 0 0,-1 0 0 0 0,1 0 0 0 0,-1 0 0 0 0,0 0 0 0 0,1 0 0 0 0,-1 0 0 0 0,0 0 1 0 0,1 0-1 0 0,-1 1 0 0 0,0-1 0 0 0,1 0 0 0 0,-1 0 0 0 0,1 1 0 0 0,-1-1 1 0 0,1 0-1 0 0,-1 1 0 0 0,0 0 0 0 0,-22 14 640 0 0,19-11-575 0 0,0 1 1 0 0,1-1-1 0 0,-1 1 0 0 0,1 0 0 0 0,0 0 1 0 0,-4 9-1 0 0,-12 33-51 0 0,14-32 93 0 0,1 0 0 0 0,1 0 1 0 0,0 1-1 0 0,1-1 0 0 0,0 19 1 0 0,2-27-47 0 0,0 0 0 0 0,0-1 0 0 0,1 1 1 0 0,-1 0-1 0 0,2 0 0 0 0,-1 0 0 0 0,1-1 1 0 0,0 1-1 0 0,0-1 0 0 0,1 0 0 0 0,0 1 1 0 0,0-1-1 0 0,8 10 0 0 0,-9-13-26 0 0,0-1 0 0 0,0 0 1 0 0,0 0-1 0 0,1 0 0 0 0,-1 0 0 0 0,1 0 0 0 0,-1-1 1 0 0,1 1-1 0 0,0-1 0 0 0,0 0 0 0 0,-1 0 0 0 0,6 2 1 0 0,0-2-366 0 0,0 1 0 0 0,0-1 0 0 0,10-1 0 0 0,9 2-7528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2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29 12440 0 0,'-2'-14'1328'0'0,"-4"0"10371"0"0,9 23-11583 0 0,-1 0-1 0 0,0 0 0 0 0,-1 0 1 0 0,0 1-1 0 0,-1-1 0 0 0,0 1 1 0 0,-2 14-1 0 0,1 21 348 0 0,2-7-276 0 0,-2-1 1 0 0,-8 55-1 0 0,9-91-189 0 0,0 0-1 0 0,0 0 0 0 0,0 0 1 0 0,0 0-1 0 0,0-1 0 0 0,-1 1 1 0 0,1 0-1 0 0,0 0 0 0 0,0 0 1 0 0,-1-1-1 0 0,1 1 0 0 0,-1 0 1 0 0,1 0-1 0 0,-1-1 0 0 0,1 1 1 0 0,-1 0-1 0 0,1-1 0 0 0,-1 1 1 0 0,0 0-1 0 0,1-1 0 0 0,-1 1 1 0 0,0-1-1 0 0,1 1 0 0 0,-1-1 1 0 0,0 1-1 0 0,0-1 0 0 0,1 0 1 0 0,-1 1-1 0 0,0-1 0 0 0,0 0 1 0 0,0 0-1 0 0,0 0 0 0 0,1 0 1 0 0,-1 1-1 0 0,0-1 0 0 0,0 0 1 0 0,0 0-1 0 0,0-1 0 0 0,0 1 1 0 0,0 0-1 0 0,1 0 0 0 0,-1 0 1 0 0,0 0-1 0 0,0-1 0 0 0,0 1 1 0 0,1 0-1 0 0,-1-1 0 0 0,0 1 1 0 0,0-1-1 0 0,1 1 0 0 0,-1-1 1 0 0,0 1-1 0 0,1-1 0 0 0,-1 0 1 0 0,0 1-1 0 0,1-1 0 0 0,-1 0 1 0 0,1 1-1 0 0,-1-1 0 0 0,1 0 1 0 0,-1 0-1 0 0,1-1 0 0 0,-52-79 603 0 0,52 81-598 0 0,0 0 1 0 0,0 0-1 0 0,0 1 0 0 0,0-1 0 0 0,0 0 1 0 0,0 0-1 0 0,0 1 0 0 0,0-1 0 0 0,0 0 0 0 0,0 0 1 0 0,0 1-1 0 0,0-1 0 0 0,0 0 0 0 0,0 0 1 0 0,0 0-1 0 0,0 1 0 0 0,-1-1 0 0 0,1 0 0 0 0,0 0 1 0 0,0 0-1 0 0,0 1 0 0 0,0-1 0 0 0,-1 0 1 0 0,1 0-1 0 0,0 0 0 0 0,0 0 0 0 0,0 1 1 0 0,-1-1-1 0 0,1 0 0 0 0,0 0 0 0 0,0 0 0 0 0,0 0 1 0 0,-1 0-1 0 0,1 0 0 0 0,0 0 0 0 0,0 0 1 0 0,-1 0-1 0 0,1 0 0 0 0,0 0 0 0 0,0 0 1 0 0,-1 0-1 0 0,1 0 0 0 0,0 0 0 0 0,0 0 0 0 0,-1 0 1 0 0,1 0-1 0 0,0 0 0 0 0,0 0 0 0 0,-1 0 1 0 0,1 0-1 0 0,0 0 0 0 0,0 0 0 0 0,-1 0 0 0 0,1-1 1 0 0,0 1-1 0 0,0 0 0 0 0,0 0 0 0 0,0 0 1 0 0,-1 0-1 0 0,1-1 0 0 0,0 1 0 0 0,0 0 1 0 0,0 0-1 0 0,0 0 0 0 0,0-1 0 0 0,-1 1 0 0 0,1 0 1 0 0,0 0-1 0 0,0-1 0 0 0,0 3 12 0 0,-1 0-1 0 0,1 1 1 0 0,0-1-1 0 0,0 0 1 0 0,0 0-1 0 0,0 0 1 0 0,1 4-1 0 0,4 11 72 0 0,1 1 0 0 0,0-1 0 0 0,13 22 0 0 0,-17-35-59 0 0,0 0 1 0 0,1 0-1 0 0,-1 0 0 0 0,1-1 1 0 0,0 1-1 0 0,0-1 1 0 0,1 1-1 0 0,-1-1 0 0 0,1 0 1 0 0,-1 0-1 0 0,1 0 1 0 0,0-1-1 0 0,0 0 0 0 0,0 1 1 0 0,1-1-1 0 0,-1-1 1 0 0,0 1-1 0 0,9 1 0 0 0,-11-2 26 0 0,1-1-1 0 0,-1 0 0 0 0,1-1 0 0 0,0 1 0 0 0,-1 0 0 0 0,1-1 0 0 0,-1 1 0 0 0,1-1 0 0 0,-1 0 0 0 0,1 0 0 0 0,-1 0 0 0 0,0 0 1 0 0,0 0-1 0 0,1-1 0 0 0,-1 1 0 0 0,0-1 0 0 0,0 1 0 0 0,0-1 0 0 0,0 0 0 0 0,0 0 0 0 0,-1 0 0 0 0,1 0 0 0 0,-1 0 0 0 0,2-2 1 0 0,4-6 36 0 0,-1-1 0 0 0,-1 1 1 0 0,8-20-1 0 0,23-65-2761 0 0,-27 66 1666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01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21 19895 0 0,'0'0'455'0'0,"0"-10"1088"0"0,0 5-1375 0 0,0 0 1554 0 0,-2 11-670 0 0,-1 3-790 0 0,1 0-1 0 0,0 0 0 0 0,0 19 0 0 0,-1 3 42 0 0,-24 228-706 0 0,15-123 254 0 0,-35 241 149 0 0,1-128 0 0 0,42-219 49 0 0,2-16 44 0 0,-6 24 0 0 0,7-35-82 0 0,0 1 1 0 0,0-1-1 0 0,0 0 1 0 0,-1 0-1 0 0,1 0 1 0 0,-1 0-1 0 0,0 0 1 0 0,0-1-1 0 0,0 1 1 0 0,0 0-1 0 0,0-1 1 0 0,-4 4-1 0 0,4-5 2 0 0,1-1 0 0 0,0 1 0 0 0,0 0 1 0 0,-1-1-1 0 0,1 1 0 0 0,0-1 0 0 0,-1 0 0 0 0,1 1 0 0 0,-1-1 0 0 0,1 0 0 0 0,0 0 0 0 0,-1 0 0 0 0,1 0 0 0 0,-1 0 0 0 0,1 0 0 0 0,0 0 0 0 0,-1 0 1 0 0,1-1-1 0 0,0 1 0 0 0,-1-1 0 0 0,1 1 0 0 0,0-1 0 0 0,-1 1 0 0 0,1-1 0 0 0,0 0 0 0 0,0 1 0 0 0,0-1 0 0 0,-1 0 0 0 0,1 0 0 0 0,-1-2 0 0 0,-5-3 61 0 0,0-1-1 0 0,1 0 1 0 0,-9-11-1 0 0,10 10-14 0 0,-10-13 33 0 0,1 0 1 0 0,1-1-1 0 0,2-1 1 0 0,-13-32-1 0 0,17 38 112 0 0,6 16-28 0 0,7 19-67 0 0,90 254 39 0 0,-92-257-67 0 0,39 100-235 0 0,-41-111 130 0 0,0 0-1 0 0,0 0 1 0 0,0 0-1 0 0,1 0 1 0 0,-1-1-1 0 0,7 7 1 0 0,-9-9 39 0 0,1-1 0 0 0,0 1-1 0 0,-1-1 1 0 0,1 1 0 0 0,0-1 0 0 0,0 1 0 0 0,0-1 0 0 0,-1 0-1 0 0,1 1 1 0 0,0-1 0 0 0,0 0 0 0 0,0 0 0 0 0,0 0 0 0 0,0 0-1 0 0,-1 1 1 0 0,1-1 0 0 0,0 0 0 0 0,0 0 0 0 0,0-1 0 0 0,0 1 0 0 0,0 0-1 0 0,0 0 1 0 0,-1 0 0 0 0,1-1 0 0 0,0 1 0 0 0,0 0 0 0 0,0-1-1 0 0,-1 1 1 0 0,1 0 0 0 0,0-1 0 0 0,0 1 0 0 0,-1-1 0 0 0,1 1-1 0 0,0-1 1 0 0,-1 0 0 0 0,1 1 0 0 0,-1-1 0 0 0,1 0 0 0 0,-1 1-1 0 0,1-1 1 0 0,0-1 0 0 0,111-162 2220 0 0,-49 43-1937 0 0,-27 49-195 0 0,-30 59-512 0 0,0 0 0 0 0,4-16 0 0 0,-4 12-868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3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0 341 7832 0 0,'0'0'602'0'0,"3"16"1509"0"0,-3-15-1634 0 0,0-1 0 0 0,0 1 0 0 0,1 0 0 0 0,-1-1 0 0 0,3 4 2862 0 0,-2-4-2862 0 0,-1 1 0 0 0,1-1 0 0 0,0 1 0 0 0,-1-1 0 0 0,1 0 0 0 0,0 1 0 0 0,-1-1 0 0 0,1 0 0 0 0,0 0 0 0 0,-1 1 0 0 0,1-1 0 0 0,0 0 0 0 0,1 0-1 0 0,-1 0-252 0 0,0 0-1 0 0,1-1 0 0 0,-1 1 0 0 0,0 0 0 0 0,0-1 0 0 0,0 1 1 0 0,1-1-1 0 0,-1 0 0 0 0,0 1 0 0 0,0-1 0 0 0,0 0 0 0 0,0 0 0 0 0,1-1 1 0 0,1 0-128 0 0,0-1 1 0 0,-1 0 0 0 0,1 0 0 0 0,-1 0 0 0 0,0 0 0 0 0,0 0 0 0 0,0-1-1 0 0,0 1 1 0 0,1-4 0 0 0,16-92 1983 0 0,-15 77-1833 0 0,2-15 94 0 0,-1 14-85 0 0,-1 0 1 0 0,0-28-1 0 0,-1 111-325 0 0,-3-38 26 0 0,0 8-48 0 0,5 46 1 0 0,-4-67 77 0 0,1 1 0 0 0,0-1 0 0 0,1 0 1 0 0,0 0-1 0 0,0 0 0 0 0,0-1 0 0 0,2 1 1 0 0,-1-1-1 0 0,7 10 0 0 0,-10-17 13 0 0,0 0 0 0 0,0 1 0 0 0,0-1 1 0 0,0 0-1 0 0,1 0 0 0 0,-1-1 0 0 0,0 1 0 0 0,0 0 0 0 0,0 0 0 0 0,1-1 0 0 0,-1 1 0 0 0,1 0 0 0 0,-1-1 1 0 0,0 1-1 0 0,1-1 0 0 0,-1 0 0 0 0,1 1 0 0 0,-1-1 0 0 0,1 0 0 0 0,-1 0 0 0 0,1 0 0 0 0,-1 0 0 0 0,1 0 0 0 0,-1-1 1 0 0,1 1-1 0 0,-1 0 0 0 0,1-1 0 0 0,-1 1 0 0 0,0-1 0 0 0,1 1 0 0 0,-1-1 0 0 0,0 1 0 0 0,1-1 0 0 0,1-2 1 0 0,2 0 21 0 0,0 0 0 0 0,0-1 1 0 0,0 0-1 0 0,-1 0 1 0 0,1 0-1 0 0,-1-1 0 0 0,5-6 1 0 0,3-8 332 0 0,0-1 0 0 0,10-27 0 0 0,-15 31-148 0 0,6-27-1 0 0,0-2-203 0 0,-5 18-678 0 0,-1-1 1 0 0,6-44-1 0 0,-13 72 587 0 0,0 0 1 0 0,0-1-1 0 0,0 1 1 0 0,0 0-1 0 0,0-1 0 0 0,1 1 1 0 0,-1 0-1 0 0,0 0 1 0 0,0-1-1 0 0,0 1 0 0 0,0 0 1 0 0,0 0-1 0 0,0-1 0 0 0,1 1 1 0 0,-1 0-1 0 0,0 0 1 0 0,0-1-1 0 0,0 1 0 0 0,1 0 1 0 0,-1 0-1 0 0,0 0 0 0 0,0 0 1 0 0,1-1-1 0 0,-1 1 1 0 0,0 0-1 0 0,0 0 0 0 0,1 0 1 0 0,-1 0-1 0 0,0 0 0 0 0,1 0 1 0 0,-1 0-1 0 0,0 0 1 0 0,0 0-1 0 0,1 0 0 0 0,-1 0 1 0 0,0 0-1 0 0,1 0 1 0 0,-1 0-1 0 0,0 0 0 0 0,0 0 1 0 0,1 0-1 0 0,-1 0 0 0 0,0 0 1 0 0,1 0-1 0 0,-1 0 1 0 0,0 0-1 0 0,0 0 0 0 0,1 1 1 0 0,-1-1-1 0 0,0 0 0 0 0,0 0 1 0 0,0 0-1 0 0,1 1 1 0 0,-1-1-1 0 0,0 0 0 0 0,1 1 1 0 0,15 13-4614 0 0,-15-13 4655 0 0,6 7-956 0 0,-1 0 1 0 0,0 1-1 0 0,0-1 1 0 0,-1 1-1 0 0,7 15 1 0 0,-7-12 552 0 0,2 0 1 0 0,13 21 0 0 0,-8-18 359 0 0,-9-10 504 0 0,1 0 1 0 0,-1 0-1 0 0,1 0 0 0 0,0-1 0 0 0,8 7 0 0 0,-12-10-168 0 0,1-1 1 0 0,0 1-1 0 0,0-1 0 0 0,-1 1 0 0 0,1 0 1 0 0,0-1-1 0 0,0 0 0 0 0,0 1 0 0 0,0-1 1 0 0,0 1-1 0 0,0-1 0 0 0,0 0 0 0 0,0 0 1 0 0,0 0-1 0 0,0 1 0 0 0,0-1 0 0 0,0 0 1 0 0,0 0-1 0 0,0 0 0 0 0,0-1 0 0 0,0 1 1 0 0,0 0-1 0 0,0 0 0 0 0,2-1 0 0 0,-2 0-11 0 0,0 0-1 0 0,1 0 1 0 0,-1 0-1 0 0,0 0 0 0 0,0 0 1 0 0,0-1-1 0 0,0 1 0 0 0,0 0 1 0 0,0-1-1 0 0,0 1 1 0 0,0-1-1 0 0,0 1 0 0 0,0-4 1 0 0,2-2 274 0 0,-1 0 1 0 0,0-1-1 0 0,-1 1 1 0 0,0-1-1 0 0,1-13 1 0 0,-3 13-312 0 0,1 0 0 0 0,-1 0 0 0 0,0-1 0 0 0,-1 1 0 0 0,1 0 0 0 0,-2 0 1 0 0,1 0-1 0 0,-5-7 0 0 0,7 13-171 0 0,-1 1-1 0 0,1 0 1 0 0,-1 0 0 0 0,0 0 0 0 0,0-1 0 0 0,0 1 0 0 0,0 0 0 0 0,0 0-1 0 0,0 0 1 0 0,0 0 0 0 0,0 1 0 0 0,0-1 0 0 0,0 0 0 0 0,-2-1-1 0 0,2 2-7 0 0,0 0 0 0 0,0-1 0 0 0,0 1 0 0 0,1 0-1 0 0,-1 0 1 0 0,0 0 0 0 0,0 0 0 0 0,1 0-1 0 0,-1 0 1 0 0,0 0 0 0 0,0 1 0 0 0,0-1 0 0 0,1 0-1 0 0,-1 0 1 0 0,0 1 0 0 0,1-1 0 0 0,-1 0-1 0 0,0 1 1 0 0,0 0 0 0 0,-2 1 16 0 0,1 0 1 0 0,0 0-1 0 0,-1 0 0 0 0,1 0 1 0 0,0 1-1 0 0,1-1 0 0 0,-1 1 1 0 0,0 0-1 0 0,1-1 0 0 0,-1 1 1 0 0,0 4-1 0 0,-3 5-28 0 0,1 1-1 0 0,1-1 1 0 0,0 1-1 0 0,1 0 1 0 0,1 0-1 0 0,-1 0 1 0 0,2 13-1 0 0,0-18-5 0 0,1 1-1 0 0,0-1 1 0 0,0 0-1 0 0,1 0 1 0 0,0 0-1 0 0,1 0 1 0 0,-1 0-1 0 0,2 0 1 0 0,-1-1-1 0 0,1 1 1 0 0,0-1 0 0 0,5 8-1 0 0,-7-14-136 0 0,-1 1-1 0 0,0-1 1 0 0,0 1 0 0 0,1-1-1 0 0,-1 1 1 0 0,1-1-1 0 0,0 0 1 0 0,-1 0 0 0 0,1 1-1 0 0,0-1 1 0 0,0 0 0 0 0,0-1-1 0 0,-1 1 1 0 0,1 0 0 0 0,0 0-1 0 0,0-1 1 0 0,0 1-1 0 0,0-1 1 0 0,0 0 0 0 0,0 0-1 0 0,0 0 1 0 0,1 0 0 0 0,3 0-1 0 0,-3-1-477 0 0,1 0 0 0 0,0 0 0 0 0,0-1 1 0 0,-1 1-1 0 0,1-1 0 0 0,-1 0 0 0 0,1 0 0 0 0,-1 0 0 0 0,0 0 0 0 0,0 0 0 0 0,6-6 0 0 0,5-6-8038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4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27 8288 0 0,'3'15'888'0'0,"1"8"2412"0"0,12 12 7023 0 0,-6-12-6364 0 0,10 13-1951 0 0,-15-28-1711 0 0,-1 0 0 0 0,0 0 0 0 0,6 14 0 0 0,-9-18-256 0 0,0 0 0 0 0,1 0 0 0 0,-1 0 0 0 0,1 0 0 0 0,0 0 0 0 0,0-1 0 0 0,1 1 0 0 0,-1-1 1 0 0,1 1-1 0 0,5 4 0 0 0,-7-6-121 0 0,1-1 1 0 0,-1 0-1 0 0,0-1 1 0 0,1 1-1 0 0,-1 0 0 0 0,1 0 1 0 0,0-1-1 0 0,-1 1 1 0 0,1-1-1 0 0,-1 1 1 0 0,1-1-1 0 0,0 1 1 0 0,-1-1-1 0 0,1 0 0 0 0,0 0 1 0 0,-1 0-1 0 0,1 0 1 0 0,0 0-1 0 0,0-1 1 0 0,-1 1-1 0 0,1 0 1 0 0,0-1-1 0 0,-1 1 0 0 0,1-1 1 0 0,-1 0-1 0 0,1 1 1 0 0,-1-1-1 0 0,1 0 1 0 0,1-1-1 0 0,22-19-8600 0 0,-14 9 341 0 0</inkml:trace>
  <inkml:trace contextRef="#ctx0" brushRef="#br0" timeOffset="1">238 0 19351 0 0,'-1'1'886'0'0,"-22"13"458"0"0,2 0 0 0 0,-1 2 0 0 0,-37 35 1 0 0,35-29-532 0 0,3-2-383 0 0,0 0 0 0 0,-23 31-1 0 0,43-49-693 0 0,7-7-1995 0 0,24-31-1585 0 0,-7 6 1862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4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0 16128 0 0,'0'0'1241'0'0,"0"2"-811"0"0,16 50 4773 0 0,-12-25-3884 0 0,-2 0 1 0 0,-1 1-1 0 0,-3 30 1 0 0,-14 81 120 0 0,14-112-1279 0 0,0 31 0 0 0,0-5-113 0 0,3-3-35 0 0,1-15-3025 0 0,-13-43-393 0 0,0-6 1654 0 0</inkml:trace>
  <inkml:trace contextRef="#ctx0" brushRef="#br0" timeOffset="1">0 301 23039 0 0,'0'0'528'0'0,"9"10"1259"0"0,-2-5-1615 0 0,1-1-1 0 0,0-1 1 0 0,0 1-1 0 0,1-1 1 0 0,16 3 0 0 0,46 5 976 0 0,-53-9-1065 0 0,75 10-1923 0 0,-78-9-7360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54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116 143 17911 0 0,'-1'-9'333'0'0,"0"1"0"0"0,1-1-1 0 0,1 1 1 0 0,-1-1-1 0 0,1 0 1 0 0,1 1 0 0 0,3-12-1 0 0,-2 3 1382 0 0,6-4 632 0 0,-8 19-1987 0 0,1-1 0 0 0,-1 1 0 0 0,0-1 0 0 0,0 1 0 0 0,0-1-1 0 0,0 0 1 0 0,0-4 1685 0 0,0 8-1993 0 0,-1-1 0 0 0,1 0-1 0 0,0 1 1 0 0,0-1-1 0 0,0 0 1 0 0,-1 1-1 0 0,1-1 1 0 0,0 1-1 0 0,0-1 1 0 0,-1 1-1 0 0,1-1 1 0 0,-1 1 0 0 0,1-1-1 0 0,0 1 1 0 0,-1 0-1 0 0,1-1 1 0 0,0 2-1 0 0,8 14 120 0 0,0 8-82 0 0,-2-1 0 0 0,0 1 0 0 0,6 45 0 0 0,-1-8-77 0 0,3 32-11 0 0,-5-27 0 0 0,-7-54 7 0 0,-1 0 0 0 0,0 1 0 0 0,-1-1 1 0 0,0 0-1 0 0,-1 1 0 0 0,-1-1 0 0 0,0 0 0 0 0,-3 17 0 0 0,4-27-5 0 0,-1-1-1 0 0,1 0 1 0 0,-1 0-1 0 0,1 1 1 0 0,-1-1-1 0 0,1 0 1 0 0,-1 0-1 0 0,0 0 1 0 0,0 0-1 0 0,1 0 1 0 0,-1 0-1 0 0,0 0 1 0 0,0 0-1 0 0,0 0 1 0 0,0 0-1 0 0,0 0 1 0 0,0 0 0 0 0,-1-1-1 0 0,-1 2 1 0 0,1-1 3 0 0,0-1 0 0 0,0 1 0 0 0,0-1 1 0 0,0 0-1 0 0,0 0 0 0 0,0 0 0 0 0,0 0 1 0 0,0 0-1 0 0,0 0 0 0 0,0 0 0 0 0,1-1 1 0 0,-4 0-1 0 0,-4-2 17 0 0,-1-1 0 0 0,0 0 0 0 0,1-1 1 0 0,-11-7-1 0 0,10 7-24 0 0,-4-3 157 0 0,1-1 0 0 0,0 0 1 0 0,0-1-1 0 0,-14-14 0 0 0,13 12-164 0 0,12 11 1 0 0,0 0 0 0 0,0 0 1 0 0,0-1-1 0 0,1 1 1 0 0,-1-1-1 0 0,0 0 0 0 0,1 1 1 0 0,0-1-1 0 0,-1 0 1 0 0,1 0-1 0 0,0 0 0 0 0,0 0 1 0 0,-2-3-1 0 0,3 4-37 0 0,-1-1 0 0 0,1 1 0 0 0,-1-1 0 0 0,0 1 0 0 0,0-1 0 0 0,1 1-1 0 0,-1-1 1 0 0,0 1 0 0 0,-1 0 0 0 0,-1-2 436 0 0,3 4-394 0 0,1 0 0 0 0,-1 0 0 0 0,0 0 0 0 0,1 1 0 0 0,-1-1-1 0 0,0 0 1 0 0,1 0 0 0 0,0 0 0 0 0,-1 0 0 0 0,1 0 0 0 0,0 0 0 0 0,-1 0 0 0 0,1 0 0 0 0,0 0-1 0 0,0 0 1 0 0,0 0 0 0 0,2 1 0 0 0,1 3-101 0 0,28 41-45 0 0,-23-32 306 0 0,1 0 0 0 0,20 22 1 0 0,-25-31-233 0 0,0-1 0 0 0,0 1 0 0 0,0-1 0 0 0,10 6 1 0 0,-14-9 74 0 0,1 0 1 0 0,-1-1 0 0 0,1 1 0 0 0,-1 0 0 0 0,1-1 0 0 0,0 1 0 0 0,-1-1-1 0 0,1 1 1 0 0,-1-1 0 0 0,1 0 0 0 0,0 0 0 0 0,0 0 0 0 0,-1 0 0 0 0,1 0 0 0 0,0 0-1 0 0,-1 0 1 0 0,1-1 0 0 0,0 1 0 0 0,-1-1 0 0 0,1 1 0 0 0,-1-1 0 0 0,1 1 0 0 0,2-2-1 0 0,10-9 93 0 0,0 0-1 0 0,0-1 0 0 0,-1 0 1 0 0,13-17-1 0 0,-11 12 56 0 0,33-27 1 0 0,-32 32-838 0 0,32-16 1 0 0,-36 22 373 0 0,5-5-625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04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2576 208 7832 0 0,'12'-16'953'0'0,"1"1"1"0"0,0 1 0 0 0,17-15-1 0 0,-3 3 159 0 0,-25 24-903 0 0,0-1-1 0 0,1 0 1 0 0,-2 0-1 0 0,1 0 1 0 0,0 0-1 0 0,-1 0 1 0 0,1 0 0 0 0,-1 0-1 0 0,0 0 1 0 0,1-6-1 0 0,-1 7-14 0 0,-1 0 0 0 0,1 0 0 0 0,-1-1 0 0 0,0 1 0 0 0,0 0 0 0 0,0 0 0 0 0,0 0 0 0 0,0 0-1 0 0,-1 0 1 0 0,1 0 0 0 0,0 0 0 0 0,-1 0 0 0 0,0 0 0 0 0,1 0 0 0 0,-1 0 0 0 0,0 0 0 0 0,0 0 0 0 0,-2-2 0 0 0,1 2-7 0 0,1 0 0 0 0,-1 1 0 0 0,0 0 0 0 0,0-1 0 0 0,0 1 0 0 0,1 0 1 0 0,-1 0-1 0 0,0 0 0 0 0,-1 0 0 0 0,1 0 0 0 0,0 0 0 0 0,-3 0 0 0 0,-29-4 749 0 0,11 3-530 0 0,-8-1-105 0 0,0 1 0 0 0,0 2 0 0 0,-53 6 0 0 0,28-2-119 0 0,-67 0-149 0 0,-90 9 366 0 0,-291 72 1589 0 0,403-67-1866 0 0,-219 50 102 0 0,175-27-73 0 0,76-20-51 0 0,-199 74 705 0 0,209-71-700 0 0,2 4-1 0 0,-65 40 1 0 0,93-48-63 0 0,0 0 1 0 0,2 2-1 0 0,0 2 0 0 0,2 0 1 0 0,-34 42-1 0 0,36-37-42 0 0,2 1 0 0 0,1 1 0 0 0,2 0 0 0 0,1 2 0 0 0,1 0 0 0 0,-16 50 0 0 0,22-53 0 0 0,2 0 0 0 0,1 1 0 0 0,1 0 0 0 0,1 1 0 0 0,2-1 0 0 0,2 1 0 0 0,2 39 0 0 0,3-26-2 0 0,9 62 15 0 0,-8-77 31 0 0,23 104 37 0 0,-21-109-81 0 0,1 0 0 0 0,1-1 0 0 0,15 29 0 0 0,-12-29 0 0 0,1-2 0 0 0,1 1 0 0 0,1-2 0 0 0,33 37 0 0 0,-18-26 13 0 0,2-2 1 0 0,1-1-1 0 0,71 47 0 0 0,-37-35-57 0 0,-4-1 41 0 0,2-3 0 0 0,82 33 0 0 0,312 80 3 0 0,-334-116 15 0 0,93 20 95 0 0,23-18-35 0 0,-180-30 36 0 0,121-6-1 0 0,101-32 390 0 0,-146 2-4 0 0,224-81 0 0 0,-303 89-270 0 0,0-3 0 0 0,99-57 0 0 0,-98 45-76 0 0,24-15-58 0 0,92-74-1 0 0,-53 17 350 0 0,-97 83-357 0 0,-1 0-1 0 0,32-46 1 0 0,-45 55-75 0 0,95-156 235 0 0,-87 133-184 0 0,26-76 0 0 0,-37 88-44 0 0,-1 0 0 0 0,-1 0 0 0 0,3-53 0 0 0,-10 60 6 0 0,0 0 0 0 0,0 0 0 0 0,-2 0 0 0 0,-1 1 0 0 0,-1-1 0 0 0,-10-28 0 0 0,-54-115 115 0 0,43 112-137 0 0,-1 1 0 0 0,-4 2 0 0 0,-1 1 0 0 0,-2 1 0 0 0,-2 2 0 0 0,-48-46 0 0 0,35 43 0 0 0,-3-5 0 0 0,-76-59 0 0 0,109 98 0 0 0,0 1 0 0 0,0 1 0 0 0,-1 0 0 0 0,-1 2 0 0 0,0 0 0 0 0,0 1 0 0 0,-1 2 0 0 0,-34-9 0 0 0,-13 5 0 0 0,-1 3 0 0 0,-99 1 0 0 0,-140 26 0 0 0,118-1 24 0 0,-36 3-22 0 0,2 17-177 0 0,213-35-614 0 0,0 0 1 0 0,1 0-1 0 0,-1 1 1 0 0,1 1 0 0 0,-20 10-1 0 0,7 0-9395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07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2217 282 12896 0 0,'0'0'1510'0'0,"-11"-11"2903"0"0,8 5-4274 0 0,-1-1 0 0 0,0 1 0 0 0,0 0 0 0 0,0 0-1 0 0,-1 0 1 0 0,1 0 0 0 0,-1 1 0 0 0,-1 0-1 0 0,1 0 1 0 0,-1 0 0 0 0,0 1 0 0 0,0-1 0 0 0,0 2-1 0 0,-1-1 1 0 0,1 1 0 0 0,-15-6 0 0 0,-4 2 324 0 0,1 0 0 0 0,-2 1 0 0 0,-40-4 0 0 0,-25 3 456 0 0,49 4-567 0 0,-44 1-70 0 0,0 4 0 0 0,-109 16 1 0 0,136-10-277 0 0,1 3 0 0 0,0 3 0 0 0,0 3 0 0 0,1 1 0 0 0,2 4 1 0 0,0 1-1 0 0,-101 61 0 0 0,-106 94-247 0 0,182-112 237 0 0,4 3 1 0 0,3 4 0 0 0,-78 99-1 0 0,120-132-4 0 0,1 1 0 0 0,3 1 0 0 0,1 1 0 0 0,2 1 0 0 0,2 2 0 0 0,2 0 0 0 0,-25 88 0 0 0,33-85 26 0 0,2 0-1 0 0,2 1 1 0 0,-1 59-1 0 0,8-80-15 0 0,2 0-1 0 0,1-1 0 0 0,1 1 0 0 0,1-1 1 0 0,2 1-1 0 0,1-1 0 0 0,11 28 0 0 0,-7-28-1 0 0,1-1 0 0 0,1-1 0 0 0,1 0 0 0 0,2 0 0 0 0,1-2 0 0 0,0 0 0 0 0,2-1 0 0 0,0 0 0 0 0,45 37 0 0 0,-33-36 41 0 0,1-1 1 0 0,1-2-1 0 0,1-1 0 0 0,0-2 0 0 0,2-1 0 0 0,40 13 1 0 0,-16-10 100 0 0,1-4-1 0 0,0-2 1 0 0,67 7 0 0 0,-75-17 70 0 0,88-2 0 0 0,53-19 323 0 0,-88 2-203 0 0,-1-5 1 0 0,0-4-1 0 0,-2-4 1 0 0,176-75-1 0 0,-190 60-39 0 0,-2-3 0 0 0,-3-4-1 0 0,-1-4 1 0 0,-3-3 0 0 0,95-88-1 0 0,29-57 205 0 0,-163 155-340 0 0,-2-3-1 0 0,51-82 1 0 0,-49 61 133 0 0,34-81 0 0 0,-61 117-187 0 0,0-2 0 0 0,-3 0 1 0 0,-1 0-1 0 0,7-57 0 0 0,-12 51-73 0 0,-3-1-1 0 0,-1 0 1 0 0,-3 1-1 0 0,-6-45 1 0 0,2 55 0 0 0,0 0 0 0 0,-3 0 0 0 0,0 0 0 0 0,-2 1 0 0 0,-26-52 0 0 0,27 67-18 0 0,-1 0 0 0 0,0 0 0 0 0,-1 1 0 0 0,-1 1 0 0 0,0 0 0 0 0,-1 0 0 0 0,-1 2 0 0 0,-23-18 0 0 0,3 7 13 0 0,-2 1 1 0 0,-72-32-1 0 0,98 50-25 0 0,-117-51 0 0 0,93 43 0 0 0,-62-16 0 0 0,79 25-400 0 0,-1 1 1 0 0,0 1-1 0 0,-19 0 1 0 0,31 2 194 0 0,0 0 0 0 0,1 0 1 0 0,-1 1-1 0 0,0 0 0 0 0,1 0 1 0 0,-1 1-1 0 0,1 0 0 0 0,-1 0 1 0 0,1 1-1 0 0,0-1 0 0 0,-10 7 0 0 0,5 2-1526 0 0,7 1-19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08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8 100 22975 0 0,'-2'-2'220'0'0,"1"-1"-1"0"0,0 1 0 0 0,0-1 0 0 0,1 1 1 0 0,-1-1-1 0 0,0 0 0 0 0,1 1 0 0 0,0-1 1 0 0,0 0-1 0 0,-1 1 0 0 0,2-6 1 0 0,0 1-72 0 0,1 0 1 0 0,0 0 0 0 0,3-8-1 0 0,-3 10 194 0 0,1-14 619 0 0,-2 16 314 0 0,3 16-684 0 0,1 17-534 0 0,0 0 0 0 0,-3 0 0 0 0,0 43 0 0 0,-2-24-27 0 0,8 212 99 0 0,5 484-54 0 0,-30-277 561 0 0,11-348-452 0 0,5-89-183 0 0,1-14-120 0 0,0 1-1 0 0,-4 17 1 0 0,3-33-380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0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1565 7888 0 0,'-11'-1'174'0'0,"8"0"29"0"0,-11-4 236 0 0,-22-18 7234 0 0,44 25-1675 0 0,-2 1-5696 0 0,-5-2-208 0 0,0 0 1 0 0,0 0 0 0 0,0-1 0 0 0,0 1-1 0 0,1-1 1 0 0,-1 1 0 0 0,0-1 0 0 0,0 1-1 0 0,1-1 1 0 0,-1 1 0 0 0,0-1 0 0 0,1 0-1 0 0,-1 0 1 0 0,0 0 0 0 0,1 0 0 0 0,-1 0-1 0 0,0 0 1 0 0,3-1 0 0 0,22-9 1238 0 0,-11 4-912 0 0,-4 1-321 0 0,0-1 0 0 0,0 1 0 0 0,11-9 1 0 0,14-8 112 0 0,95-58 368 0 0,-79 47-280 0 0,74-55 406 0 0,241-165 795 0 0,-305 216-1353 0 0,149-101 285 0 0,-116 71-244 0 0,113-58 0 0 0,-24 9-21 0 0,-92 57-34 0 0,-3 3 61 0 0,132-81-4 0 0,-178 114-49 0 0,59-22 0 0 0,-84 38-88 0 0,-1-3 45 0 0,-17 10-94 0 0,0-1 0 0 0,1 1-1 0 0,-1 0 1 0 0,0 0-1 0 0,0 0 1 0 0,1-1-1 0 0,-1 1 1 0 0,0 0 0 0 0,0 0-1 0 0,0-1 1 0 0,0 1-1 0 0,1 0 1 0 0,-1 0-1 0 0,0-1 1 0 0,0 1-1 0 0,0 0 1 0 0,0-1 0 0 0,0 1-1 0 0,0 0 1 0 0,0-1-1 0 0,0 1 1 0 0,0 0-1 0 0,0 0 1 0 0,0-1-1 0 0,0 1 1 0 0,0 0 0 0 0,0-1-1 0 0,0 1 1 0 0,0 0-1 0 0,0-1 1 0 0,0 1-1 0 0,0 0 1 0 0,-1 0-1 0 0,1-1 1 0 0,0 1 0 0 0,0 0-1 0 0,0 0 1 0 0,0-1-1 0 0,-1 1 1 0 0,1 0-1 0 0,0 0 1 0 0,0-1-1 0 0,-1 1 1 0 0,1 0 0 0 0,0 0-1 0 0,0 0 1 0 0,-1 0-1 0 0,1-1 1 0 0,0 1-1 0 0,0 0 1 0 0,-1 0-1 0 0,1 0 1 0 0,-18-8 90 0 0,0 1 0 0 0,0 0-1 0 0,-23-4 1 0 0,-2-1-110 0 0,-51-10-55 0 0,75 19 65 0 0,-115-22 148 0 0,-4 0-144 0 0,148 29 0 0 0,-7-3 0 0 0,0 0 0 0 0,0 0 0 0 0,0 0 0 0 0,1 0 0 0 0,4 0 0 0 0,44 3 0 0 0,1-3 0 0 0,-1-3 0 0 0,1-2 0 0 0,55-10 0 0 0,-62 5 0 0 0,115-27 0 0 0,-155 34 0 0 0,7-2 0 0 0,-1 0 0 0 0,1 1 0 0 0,0 0 0 0 0,20-1 0 0 0,-32 4 0 0 0,-1 0 0 0 0,0 0 0 0 0,1 0 0 0 0,-1-1 0 0 0,1 1 0 0 0,-1 0 0 0 0,1 0 0 0 0,-1 0 0 0 0,0 0 0 0 0,1 0 0 0 0,-1 0 0 0 0,1 0 0 0 0,-1 1 0 0 0,1-1 0 0 0,-1 0 0 0 0,0 0 0 0 0,1 0 0 0 0,-1 0 0 0 0,1 0 0 0 0,-1 1 0 0 0,0-1 0 0 0,1 0 0 0 0,-1 0 0 0 0,0 1 0 0 0,1-1 0 0 0,-1 0 0 0 0,0 1 0 0 0,1-1 0 0 0,-1 0 0 0 0,0 1 0 0 0,0-1 0 0 0,1 0 0 0 0,-1 1 0 0 0,0-1 0 0 0,0 1 0 0 0,0-1 0 0 0,1 0 0 0 0,-1 1 0 0 0,0-1 0 0 0,0 1 0 0 0,0-1 0 0 0,0 1 0 0 0,0-1 0 0 0,0 0 0 0 0,0 1 0 0 0,0-1 0 0 0,0 1 0 0 0,0 0 0 0 0,0-1 0 0 0,-1 4 0 0 0,1-1 0 0 0,-1 1 0 0 0,0-1 0 0 0,0 0 0 0 0,0 0 0 0 0,0 1 0 0 0,-1-1 0 0 0,1 0 0 0 0,-1 0 0 0 0,-2 4 0 0 0,-24 30 0 0 0,21-29 0 0 0,-73 88 0 0 0,23-30 0 0 0,-65 102 0 0 0,87-114 0 0 0,-31 53 0 0 0,65-104-118 0 0,-1 0 0 0 0,1 1 1 0 0,0-1-1 0 0,-1 0 0 0 0,0 7 0 0 0,2-9-279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1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110 204 3680 0 0,'-9'-8'315'0'0,"0"1"0"0"0,-9-10 0 0 0,7 4 1775 0 0,1-1-1 0 0,0 1 1 0 0,0-2 0 0 0,-11-23 0 0 0,19 31-967 0 0,-1-1 0 0 0,1 0 0 0 0,0 0-1 0 0,1 0 1 0 0,0 0 0 0 0,0 0 0 0 0,2-15 0 0 0,3 33 3750 0 0,20 51-4808 0 0,84 178 163 0 0,-73-169-151 0 0,-3-8 31 0 0,21 46-53 0 0,-31-57-42 0 0,20 54 150 0 0,97 281 472 0 0,-127-347-570 0 0,-9-26-23 0 0,10 24 0 0 0,39 85 170 0 0,11 25 707 0 0,-57-135-932 0 0,0 2 0 0 0,-1-1 0 0 0,-1 1-1 0 0,4 15 1 0 0,0-12 183 0 0,-3-7-141 0 0,-3-7-8 0 0,-1-3 430 0 0,-3-10-227 0 0,3 6-149 0 0,0 0-107 0 0,0 1 0 0 0,-1-1 1 0 0,0 1-1 0 0,0 0 1 0 0,0-1-1 0 0,-1-6 0 0 0,1-18-260 0 0,1 24 393 0 0,-1-1-1 0 0,0 0 1 0 0,0 0-1 0 0,-1-6 1 0 0,0 2-54 0 0,0-1-1 0 0,0 0 1 0 0,1 1-1 0 0,2-17 1 0 0,0 15-26 0 0,-2 1 1 0 0,0-1 0 0 0,-1-15 0 0 0,-24-99-22 0 0,14 98 0 0 0,7 21 0 0 0,4 6 0 0 0,0 0 0 0 0,0 0 0 0 0,0 0 0 0 0,0 0 0 0 0,0 0 0 0 0,0 0 0 0 0,0 0 0 0 0,0 0 0 0 0,-1 0 0 0 0,1 0 0 0 0,0-1 0 0 0,0 1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0 0 0 0,0 0 0 0 0,0 1 0 0 0,0-1 0 0 0,0 0 0 0 0,0 0 0 0 0,0 0 0 0 0,0 0 0 0 0,0 0 0 0 0,0 0 0 0 0,0 0 0 0 0,0 0 0 0 0,0 0 0 0 0,0 0 0 0 0,-1 1 0 0 0,1-1 0 0 0,0 0 0 0 0,0 0 0 0 0,0 0 0 0 0,0 0 0 0 0,0 0 0 0 0,0 5 0 0 0,2 25 0 0 0,8 48 0 0 0,-5-44 0 0 0,2 9 0 0 0,13 131 0 0 0,-17-140 0 0 0,1 40 0 0 0,-4-64 0 0 0,-1 0 0 0 0,0-1 0 0 0,0 1 0 0 0,-1-1 0 0 0,-5 15 0 0 0,6-22 0 0 0,1-1 0 0 0,-1 1 0 0 0,0 0 0 0 0,0 0 0 0 0,0-1 0 0 0,0 1 0 0 0,0-1 0 0 0,0 1 0 0 0,-1-1 0 0 0,1 0 0 0 0,0 1 0 0 0,-1-1 0 0 0,1 0 0 0 0,-1 0 0 0 0,1 0 0 0 0,-1 0 0 0 0,0 0 0 0 0,1 0 0 0 0,-1-1 0 0 0,0 1 0 0 0,0 0 0 0 0,-3 0 0 0 0,-3 0 0 0 0,1-1 0 0 0,-1 1 0 0 0,0-1 0 0 0,-10-2 0 0 0,5 1 0 0 0,6 0 0 0 0,0 0 0 0 0,0 0 0 0 0,0-1 0 0 0,0 0 0 0 0,1-1 0 0 0,-12-5 0 0 0,-38-24 0 0 0,36 20 0 0 0,-27-15-714 0 0,-2 1 0 0 0,-88-31 1 0 0,118 49-585 0 0,4 1-55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18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93 5064 0 0,'-18'-4'6688'0'0,"-35"-4"2926"0"0,36 10-6938 0 0,16-2-2620 0 0,-1-1 0 0 0,0 1 0 0 0,0 0 0 0 0,0-1 1 0 0,1 1-1 0 0,-1-1 0 0 0,0 0 0 0 0,-2-1 0 0 0,2 1 316 0 0,6 5 26 0 0,1 2-184 0 0,-3-5-138 0 0,-1 1 1 0 0,1-1-1 0 0,-1 0 0 0 0,1 1 0 0 0,-1-1 0 0 0,1 0 1 0 0,0 0-1 0 0,-1 0 0 0 0,1 0 0 0 0,0-1 0 0 0,0 1 1 0 0,0 0-1 0 0,0-1 0 0 0,0 1 0 0 0,0-1 0 0 0,-1 0 1 0 0,1 1-1 0 0,0-1 0 0 0,0 0 0 0 0,0 0 0 0 0,0 0 0 0 0,0-1 1 0 0,0 1-1 0 0,0 0 0 0 0,0-1 0 0 0,0 1 0 0 0,0-1 1 0 0,0 0-1 0 0,0 0 0 0 0,-1 1 0 0 0,1-1 0 0 0,0 0 1 0 0,0-1-1 0 0,-1 1 0 0 0,1 0 0 0 0,-1 0 0 0 0,1-1 1 0 0,-1 1-1 0 0,0-1 0 0 0,2-2 0 0 0,0 2-53 0 0,-1-1 1 0 0,0 1-1 0 0,0 0 0 0 0,1-1 0 0 0,0 1 1 0 0,-1 0-1 0 0,1 1 0 0 0,0-1 1 0 0,0 1-1 0 0,0-1 0 0 0,0 1 0 0 0,3-1 1 0 0,3-1 34 0 0,0 0 0 0 0,0 1 1 0 0,10-2-1 0 0,6 3-15 0 0,0 1-1 0 0,-1 1 1 0 0,1 1 0 0 0,-1 1-1 0 0,46 12 1 0 0,-40-9-25 0 0,1-3 0 0 0,49 1 0 0 0,-33-3 43 0 0,7 0 311 0 0,-32-2-219 0 0,0 2-1 0 0,35 4 0 0 0,-29-1-53 0 0,0-2 1 0 0,1-1-1 0 0,-1-1 0 0 0,32-5 0 0 0,34 0 61 0 0,284 1 40 0 0,-13-14 317 0 0,-358 18-514 0 0,152-14 178 0 0,90-5-47 0 0,149 2 131 0 0,-120 8-46 0 0,2 21-18 0 0,-220-7-201 0 0,81 19 0 0 0,-120-19 0 0 0,29 1 0 0 0,-14-2 0 0 0,-26 0 0 0 0,-9-4 0 0 0,0 1 0 0 0,0 0 0 0 0,0-1 0 0 0,0 1 0 0 0,0-1 0 0 0,0 0 0 0 0,0 1 0 0 0,0-1 0 0 0,0 0 0 0 0,0 0 0 0 0,0 1 0 0 0,0-1 0 0 0,0 0 0 0 0,0 0 0 0 0,0 0 0 0 0,0 0 0 0 0,0 0 0 0 0,0-1 0 0 0,1 1 0 0 0,-1 0 0 0 0,0 0 0 0 0,0-1 0 0 0,0 1 0 0 0,0-1 0 0 0,0 1 0 0 0,0-1 0 0 0,-1 1 0 0 0,1-1 0 0 0,0 0 0 0 0,0 1 0 0 0,0-1 0 0 0,0 0 0 0 0,-1 1 0 0 0,1-1 0 0 0,1-2 0 0 0,-1 2 0 0 0,-1 0 0 0 0,1 0 0 0 0,-1-1 0 0 0,1 1 0 0 0,-1 0 0 0 0,0-1 0 0 0,1 1 0 0 0,-1 0 0 0 0,0-1 0 0 0,0 1 0 0 0,0 0 0 0 0,0-1 0 0 0,0 1 0 0 0,0 0 0 0 0,0-1 0 0 0,-1 1 0 0 0,1 0 0 0 0,-1-3 0 0 0,1 4 0 0 0,-2-6-418 0 0,1 5 254 0 0,1-1 0 0 0,-1 1 0 0 0,1 0 1 0 0,-1-1-1 0 0,1 1 0 0 0,0 0 0 0 0,0-1 0 0 0,0 1 0 0 0,0-1 0 0 0,0-1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41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96 169 2304 0 0,'5'-29'-448'0'0,"3"-18"3989"0"0,7-25 7124 0 0,-10 51-6747 0 0,-7 36 228 0 0,1 12-3582 0 0,2 44 0 0 0,1 6-259 0 0,1 80 95 0 0,0-38-208 0 0,17 478 384 0 0,-1 1 82 0 0,-18-492-442 0 0,-4 189 501 0 0,-25-1 44 0 0,23-260-669 0 0,-2 9 74 0 0,-1-1 0 0 0,-26 80-1 0 0,32-117-145 0 0,-1 1 0 0 0,1-1-1 0 0,-1 1 1 0 0,0-1-1 0 0,0 0 1 0 0,0 0-1 0 0,-1 0 1 0 0,-7 8-1 0 0,11-13-45 0 0,-1 1 0 0 0,0-1 0 0 0,0 0 0 0 0,0 1 0 0 0,0-1 0 0 0,0 0-1 0 0,1 0 1 0 0,-1 0 0 0 0,0 0 0 0 0,0 1 0 0 0,0-1 0 0 0,0 0 0 0 0,0 0 0 0 0,0-1-1 0 0,0 1 1 0 0,0 0 0 0 0,0 0 0 0 0,1 0 0 0 0,-1-1 0 0 0,0 1 0 0 0,0 0-1 0 0,0-1 1 0 0,0 1 0 0 0,1-1 0 0 0,-1 1 0 0 0,0-1 0 0 0,0 1 0 0 0,1-1 0 0 0,-1 1-1 0 0,0-1 1 0 0,0-1 0 0 0,-2 0-243 0 0,0-1 0 0 0,1 0 0 0 0,-1 0 1 0 0,1 0-1 0 0,0-1 0 0 0,-3-3 0 0 0,-3-17-1482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19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67 6448 0 0,'0'0'585'0'0,"5"-5"-130"0"0,-4 0 1751 0 0,-1 0-1 0 0,1 1 1 0 0,0-1 0 0 0,4-8 0 0 0,-1 0-1344 0 0,4-4 6227 0 0,-5 23-6063 0 0,-3 3-954 0 0,-1 0-1 0 0,1 0 1 0 0,-1 0 0 0 0,-1 0-1 0 0,-4 15 1 0 0,-1 10 35 0 0,-19 101 308 0 0,-12 91 215 0 0,27-89-591 0 0,10-123-1150 0 0,9-40-5064 0 0,-7 2 4273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20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194 229 9216 0 0,'-4'-2'316'0'0,"1"-1"-1"0"0,-1 0 1 0 0,1 0 0 0 0,-5-6 0 0 0,7 8 173 0 0,0-1-1 0 0,0 1 1 0 0,0-1-1 0 0,0 1 1 0 0,0-1-1 0 0,1 0 1 0 0,-1 0-1 0 0,0-3 1 0 0,0 3-145 0 0,1 0 1 0 0,-1 0-1 0 0,0 0 1 0 0,0-1-1 0 0,0 1 1 0 0,0 0-1 0 0,0 0 1 0 0,-1 0-1 0 0,1 1 1 0 0,0-1 0 0 0,-1 0-1 0 0,1 0 1 0 0,-1 1-1 0 0,0-1 1 0 0,0 1-1 0 0,1-1 1 0 0,-1 1-1 0 0,0 0 1 0 0,0 0-1 0 0,0 0 1 0 0,0 0 0 0 0,-1 0-1 0 0,-3-1 1 0 0,4 3-184 0 0,-1 0 1 0 0,1 0 0 0 0,0 0 0 0 0,-1 0-1 0 0,1 0 1 0 0,0 1 0 0 0,0-1 0 0 0,0 1 0 0 0,0-1-1 0 0,0 1 1 0 0,-2 2 0 0 0,-4 8-128 0 0,0 0 0 0 0,0 1 1 0 0,1 0-1 0 0,-6 18 0 0 0,-14 23-40 0 0,20-40 5 0 0,-10 16 65 0 0,17-30-51 0 0,0 0 1 0 0,0 0-1 0 0,0-1 0 0 0,0 1 0 0 0,0 0 1 0 0,0 0-1 0 0,0 0 0 0 0,0 0 1 0 0,1 0-1 0 0,-1 0 0 0 0,0 0 1 0 0,0 0-1 0 0,0 0 0 0 0,0 0 1 0 0,0 0-1 0 0,0 0 0 0 0,0 0 0 0 0,0 0 1 0 0,0 0-1 0 0,0 0 0 0 0,0 1 1 0 0,0-1-1 0 0,0 0 0 0 0,1 0 1 0 0,-1 0-1 0 0,0 0 0 0 0,0 0 1 0 0,0 0-1 0 0,0 0 0 0 0,0 0 1 0 0,0 0-1 0 0,0 0 0 0 0,0 0 0 0 0,0 0 1 0 0,0 0-1 0 0,0 0 0 0 0,0 0 1 0 0,0 0-1 0 0,0 0 0 0 0,0 0 1 0 0,0 1-1 0 0,0-1 0 0 0,0 0 1 0 0,0 0-1 0 0,0 0 0 0 0,0 0 0 0 0,0 0 1 0 0,0 0-1 0 0,0 0 0 0 0,0 0 1 0 0,0 0-1 0 0,0 0 0 0 0,0 0 1 0 0,0 0-1 0 0,0 1 0 0 0,0-1 1 0 0,0 0-1 0 0,0 0 0 0 0,0 0 1 0 0,0 0-1 0 0,0 0 0 0 0,0 0 0 0 0,0 0 1 0 0,0 0-1 0 0,6-2 299 0 0,-1-3-246 0 0,0 0 0 0 0,0-1 0 0 0,0 1 0 0 0,-1-1 0 0 0,0 0 0 0 0,0 0 0 0 0,0-1-1 0 0,-1 1 1 0 0,0-1 0 0 0,4-10 0 0 0,5-11 25 0 0,2 1-91 0 0,30-44 0 0 0,-15 28 283 0 0,-20 28-57 0 0,0 1-1 0 0,2 0 1 0 0,14-16-1 0 0,-20 25-63 0 0,-2 2-64 0 0,0 0 0 0 0,0 0 0 0 0,0 0 0 0 0,1 0 0 0 0,6-3 0 0 0,-9 5-91 0 0,0 1 1 0 0,0-1-1 0 0,0 1 0 0 0,0 0 0 0 0,0-1 0 0 0,0 1 0 0 0,0 0 1 0 0,0 0-1 0 0,0 0 0 0 0,1 0 0 0 0,-1 0 0 0 0,0 0 0 0 0,0 0 1 0 0,0 0-1 0 0,0 1 0 0 0,0-1 0 0 0,0 0 0 0 0,0 0 0 0 0,0 1 1 0 0,0-1-1 0 0,0 1 0 0 0,0-1 0 0 0,0 1 0 0 0,0 0 1 0 0,0-1-1 0 0,0 1 0 0 0,1 1 0 0 0,3 3 6 0 0,0 0-1 0 0,-1 0 0 0 0,1 1 1 0 0,-1 0-1 0 0,0-1 1 0 0,5 13-1 0 0,14 41 76 0 0,-5-14-63 0 0,-7-20 50 0 0,19 31 0 0 0,-24-47-509 0 0,0-1-1 0 0,0 1 1 0 0,1-1 0 0 0,0-1 0 0 0,0 1 0 0 0,15 10 0 0 0,-3-5-1125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21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11976 0 0,'4'14'546'0'0,"-4"-13"-534"0"0,0-1 0 0 0,0 0 1 0 0,0 0-1 0 0,1 0 0 0 0,-1 0 0 0 0,0 0 0 0 0,0 0 0 0 0,0 0 0 0 0,0 0 0 0 0,0 1 0 0 0,1-1 1 0 0,-1 0-1 0 0,0 0 0 0 0,0 0 0 0 0,0 0 0 0 0,0 0 0 0 0,1 0 0 0 0,-1 0 0 0 0,0 0 0 0 0,0 0 1 0 0,0 0-1 0 0,0 0 0 0 0,1 0 0 0 0,-1 0 0 0 0,0 0 0 0 0,0 0 0 0 0,0 0 0 0 0,0 0 0 0 0,1 0 1 0 0,-1 0-1 0 0,0 0 0 0 0,0-1 0 0 0,0 1 0 0 0,0 0 0 0 0,0 0 0 0 0,1 0 0 0 0,-1 0 0 0 0,0 0 0 0 0,0 0 1 0 0,0 0-1 0 0,0-1 0 0 0,0 1 0 0 0,6-5 217 0 0,8-11 2146 0 0,11-19 0 0 0,-8 11-598 0 0,-17 23-1638 0 0,3-2 80 0 0,0-1 1 0 0,0 0-1 0 0,-1 0 1 0 0,1 0-1 0 0,-1 0 0 0 0,0 0 1 0 0,0-1-1 0 0,1-6 1 0 0,-1 6 11 0 0,-2 5-116 0 0,0 0 0 0 0,1 0 1 0 0,-1 0-1 0 0,0 0 1 0 0,0-1-1 0 0,0 1 1 0 0,0 0-1 0 0,0 0 1 0 0,1 0-1 0 0,-1 0 1 0 0,0 0-1 0 0,0 0 1 0 0,0 0-1 0 0,0 0 1 0 0,1 0-1 0 0,-1 0 0 0 0,0 0 1 0 0,0 0-1 0 0,2 2 1848 0 0,-2-2-1847 0 0,1 0-1 0 0,-1 0 1 0 0,0 0-1 0 0,0 0 1 0 0,0 1-1 0 0,0-1 0 0 0,0 0 1 0 0,0 0-1 0 0,0 0 1 0 0,0 0-1 0 0,0 1 1 0 0,0-1-1 0 0,0 0 1 0 0,0 0-1 0 0,0 0 1 0 0,0 0-1 0 0,0 1 1 0 0,0-1-1 0 0,0 0 0 0 0,0 0 1 0 0,0 0-1 0 0,-8 66 1315 0 0,-11 70-690 0 0,1-7-83 0 0,-7 46-916 0 0,23-167 188 0 0,1-2 100 0 0,0 0 0 0 0,0 0 0 0 0,-1 0 0 0 0,0 0 0 0 0,0 0 0 0 0,-1 0-1 0 0,-3 6 1 0 0,6-12-132 0 0,0 1-1 0 0,-1-1 0 0 0,1 0 1 0 0,0 0-1 0 0,-1 0 1 0 0,1 1-1 0 0,0-1 0 0 0,-1 0 1 0 0,1 0-1 0 0,0 0 0 0 0,-1 0 1 0 0,1 0-1 0 0,0 0 0 0 0,-1 0 1 0 0,1 0-1 0 0,-1 1 0 0 0,1-1 1 0 0,0-1-1 0 0,-1 1 1 0 0,1 0-1 0 0,0 0 0 0 0,-1 0 1 0 0,1 0-1 0 0,-1 0 0 0 0,1 0 1 0 0,0 0-1 0 0,-1 0 0 0 0,1-1 1 0 0,0 1-1 0 0,-1 0 1 0 0,1 0-1 0 0,0 0 0 0 0,0-1 1 0 0,-1 1-1 0 0,1 0 0 0 0,0 0 1 0 0,-1-1-1 0 0,1 1 0 0 0,0 0 1 0 0,0-1-1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2:21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24 19063 0 0,'0'0'871'0'0,"-11"-5"322"0"0,7 2-497 0 0,-9 9 1610 0 0,10-5-2190 0 0,1 0 1 0 0,-1 0 0 0 0,0 0 0 0 0,1 1 0 0 0,-1 0 0 0 0,1-1 0 0 0,0 1-1 0 0,-1 0 1 0 0,1 0 0 0 0,0 0 0 0 0,0 0 0 0 0,0 1 0 0 0,1-1 0 0 0,-3 4 0 0 0,-2 5-282 0 0,-11 23 1 0 0,11-19 234 0 0,-52 112-70 0 0,55-121 8 0 0,0 0 0 0 0,0 1 0 0 0,1-1 0 0 0,0 1 0 0 0,1-1 0 0 0,-1 1 0 0 0,0 9 0 0 0,2-15 804 0 0,9-6 139 0 0,0-4-889 0 0,0-1 1 0 0,-1-1 0 0 0,0 1-1 0 0,10-20 1 0 0,-1 4 269 0 0,-2 3-166 0 0,0 2 0 0 0,1 0-1 0 0,1 0 1 0 0,1 2 0 0 0,31-27 0 0 0,-40 39-123 0 0,-1 1 78 0 0,0-1 1 0 0,1 2-1 0 0,-1-1 0 0 0,18-7 0 0 0,-24 12-102 0 0,1 0 0 0 0,0 1 0 0 0,-1-1 0 0 0,1 1 0 0 0,0-1 0 0 0,0 1 0 0 0,0 0 0 0 0,-1 0 0 0 0,1 0 0 0 0,0 0 0 0 0,0 0 0 0 0,0 1-1 0 0,-1-1 1 0 0,1 1 0 0 0,0 0 0 0 0,-1 0 0 0 0,1 0 0 0 0,0 0 0 0 0,-1 0 0 0 0,1 1 0 0 0,-1-1 0 0 0,2 3 0 0 0,2 0-13 0 0,0 1 1 0 0,-1 0-1 0 0,0 1 1 0 0,0-1-1 0 0,-1 1 0 0 0,1 0 1 0 0,5 12-1 0 0,21 49 29 0 0,-28-58-41 0 0,7 19-352 0 0,2 5-842 0 0,-2-14-6596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42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40 184 15664 0 0,'-22'-38'2803'0'0,"18"31"-1945"0"0,1-1 0 0 0,1 0 0 0 0,0 1 0 0 0,0-1-1 0 0,0 0 1 0 0,1 0 0 0 0,0-17 0 0 0,1 24-836 0 0,0 1-1 0 0,0-1 1 0 0,1 0 0 0 0,-1 0 0 0 0,1 1-1 0 0,-1-1 1 0 0,0 0 0 0 0,1 1-1 0 0,0-1 1 0 0,-1 0 0 0 0,1 1 0 0 0,-1-1-1 0 0,1 1 1 0 0,0-1 0 0 0,-1 1 0 0 0,1-1-1 0 0,0 1 1 0 0,-1-1 0 0 0,3 0-1 0 0,15-6 344 0 0,-17 6-359 0 0,4 0-16 0 0,0 0 0 0 0,-1 0 0 0 0,1 0 1 0 0,0 1-1 0 0,0-1 0 0 0,8 2 0 0 0,16-2-45 0 0,18-3 50 0 0,67 3 0 0 0,-63 1 14 0 0,376 16 226 0 0,-207-5 71 0 0,267 15 406 0 0,-132-8-286 0 0,127 6 268 0 0,0 0-648 0 0,43 2 68 0 0,-310-17-65 0 0,128 5 26 0 0,144 1 65 0 0,97 2 277 0 0,826-22 298 0 0,-1031 5-580 0 0,-153 2-82 0 0,316 0 34 0 0,717-9 245 0 0,-333-15-215 0 0,-126 3-117 0 0,-515 13 0 0 0,-161 3 9 0 0,358-10 94 0 0,-207 4 127 0 0,123-6 60 0 0,584-57-521 0 0,-344 16 267 0 0,-365 44 215 0 0,-264 11-215 0 0,1 2-1 0 0,-1-1 1 0 0,1 1-1 0 0,-1 0 1 0 0,0 1-1 0 0,17 5 1 0 0,-23-5-26 0 0,0-1 0 0 0,0 1 1 0 0,0-1-1 0 0,-1 1 0 0 0,1 0 1 0 0,-1 0-1 0 0,1 0 0 0 0,-1 0 0 0 0,0 0 1 0 0,1 1-1 0 0,-1-1 0 0 0,0 1 1 0 0,-1-1-1 0 0,1 1 0 0 0,0 0 1 0 0,-1 0-1 0 0,0 0 0 0 0,1 0 1 0 0,-1 0-1 0 0,0 0 0 0 0,0 0 0 0 0,-1 0 1 0 0,1 4-1 0 0,0 9 0 0 0,0 0-1 0 0,-1 1 0 0 0,-1-1 1 0 0,-6 31-1 0 0,-1 8 8 0 0,-11 103-17 0 0,-1 5 0 0 0,-5 385 0 0 0,28-383 0 0 0,30 215 0 0 0,-13-256 233 0 0,50 173-1 0 0,-46-236-32 0 0,-16-41-104 0 0,11 34-1 0 0,-18-49-85 0 0,1 17-113 0 0,-2-22 36 0 0,-1 1 1 0 0,0-1 0 0 0,1 0 0 0 0,-1 1 0 0 0,1-1-1 0 0,-1 0 1 0 0,0 1 0 0 0,1-1 0 0 0,-1 0-1 0 0,0 0 1 0 0,1 0 0 0 0,-1 0 0 0 0,0 0-1 0 0,1 0 1 0 0,-2 0 0 0 0,2 0-16 0 0,-12 0-2558 0 0,-2-2-7821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44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109 161 10136 0 0,'-17'-3'1256'0'0,"8"1"326"0"0,6 2-1096 0 0,1-1 1 0 0,0 0-1 0 0,-1 1 1 0 0,1-1-1 0 0,0 0 1 0 0,0 0 0 0 0,-3-1-1 0 0,-26-4 637 0 0,29 6-1070 0 0,1-1-42 0 0,0 0-1 0 0,0 1 0 0 0,0 0 1 0 0,0-1-1 0 0,0 1 1 0 0,0 0-1 0 0,0-1 1 0 0,0 1-1 0 0,0 0 0 0 0,-1 0 1 0 0,1 0-1 0 0,0 0 1 0 0,0 0-1 0 0,0 0 1 0 0,0 0-1 0 0,0 0 1 0 0,0 1-1 0 0,-1-1 0 0 0,1 0 1 0 0,0 1-1 0 0,0-1 1 0 0,-1 2-1 0 0,1-2 123 0 0,1 0-82 0 0,0 0 0 0 0,0 0 0 0 0,0 0-1 0 0,0 0 1 0 0,0 0 0 0 0,-1 0-1 0 0,1 0 1 0 0,0 1 0 0 0,0-1 0 0 0,0 0-1 0 0,0 0 1 0 0,0 0 0 0 0,0 0-1 0 0,0 0 1 0 0,0 0 0 0 0,0 0-1 0 0,0 0 1 0 0,0 0 0 0 0,0 1 0 0 0,0-1-1 0 0,0 0 1 0 0,0 0 0 0 0,0 0-1 0 0,0 0 1 0 0,0 0 0 0 0,0 0 0 0 0,0 0-1 0 0,0 0 1 0 0,0 1 0 0 0,0-1-1 0 0,0 0 1 0 0,0 0 0 0 0,0 0 0 0 0,0 0-1 0 0,0 0 1 0 0,0 0 0 0 0,0 0-1 0 0,0 0 1 0 0,0 1 0 0 0,0-1 0 0 0,0 0-1 0 0,0 0 1 0 0,0 0 0 0 0,0 0-1 0 0,0 0 1 0 0,0 0 0 0 0,0 0-1 0 0,0 0 1 0 0,1 0 0 0 0,-1 0 0 0 0,0 0-1 0 0,0 0 1 0 0,0 1 0 0 0,0-1-1 0 0,0 0 1 0 0,0 0 0 0 0,0 0 0 0 0,1 0-1 0 0,2 1 97 0 0,1 0 0 0 0,0 0-1 0 0,0 0 1 0 0,0-1-1 0 0,0 0 1 0 0,0 1-1 0 0,0-1 1 0 0,5-1 0 0 0,14 2 228 0 0,53 5 305 0 0,-49-5-559 0 0,172 2 446 0 0,-123-4-550 0 0,28 1 44 0 0,315 3 36 0 0,0 20 31 0 0,-9 6-159 0 0,-280-21 64 0 0,407 8-108 0 0,-404-14 86 0 0,283-10 67 0 0,-263 3 8 0 0,1208-47 1190 0 0,-1127 40-1145 0 0,125-6 136 0 0,461-2 263 0 0,-339 9-324 0 0,101-3-156 0 0,-7-8 84 0 0,-484 19-112 0 0,205-9 571 0 0,-102 5-669 0 0,35-1 0 0 0,316-20 291 0 0,-279 20-95 0 0,179-4 32 0 0,-299 10-137 0 0,363 6 199 0 0,-131 1 25 0 0,439 13 76 0 0,-664-7-79 0 0,50 1-23 0 0,186 16 350 0 0,-269-17-431 0 0,3 1 69 0 0,319 17 326 0 0,21-49-96 0 0,-426 18-313 0 0,266-17 119 0 0,-281 18-227 0 0,-1 1-1 0 0,0 0 0 0 0,0 2 1 0 0,0 0-1 0 0,0 1 0 0 0,0 2 1 0 0,23 7-1 0 0,9 11-32 0 0,15 4-31 0 0,-49-19-63 0 0,-16-6 16 0 0,1 0 1 0 0,0-1-1 0 0,0 1 0 0 0,0-1 0 0 0,0 0 1 0 0,0 0-1 0 0,6 1 0 0 0,-27-10-8965 0 0,1 6-339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3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20 15952 0 0,'0'0'1445'0'0,"-1"0"-1191"0"0,-1 0 7 0 0,0 0 0 0 0,0-1-1 0 0,1 1 1 0 0,-1-1-1 0 0,0 1 1 0 0,0-1-1 0 0,0 0 1 0 0,1 0-1 0 0,-1 1 1 0 0,0-1-1 0 0,1-1 1 0 0,-1 1-1 0 0,-2-2 1 0 0,4 2 1 0 0,-1 1 0 0 0,0-1-1 0 0,0 0 1 0 0,0 1 0 0 0,0-1 0 0 0,0 0 0 0 0,0 1 0 0 0,0 0-1 0 0,0-1 1 0 0,0 1 0 0 0,0-1 0 0 0,-1 1 0 0 0,1 0-222 0 0,0 0-1 0 0,1 1 1 0 0,-1-1 0 0 0,0 0 0 0 0,1 1 0 0 0,-1-1-1 0 0,0 1 1 0 0,1-1 0 0 0,-1 1 0 0 0,1-1 0 0 0,-1 1-1 0 0,1-1 1 0 0,-1 1 0 0 0,1-1 0 0 0,-1 1 0 0 0,1 0-1 0 0,-1-1 1 0 0,1 1 0 0 0,0 0 0 0 0,0-1 0 0 0,-1 1-1 0 0,1 0 1 0 0,0-1 0 0 0,0 2 0 0 0,-26 56 784 0 0,3-1-712 0 0,1-4-59 0 0,-16 57-53 0 0,-39 122 0 0 0,71-211 79 0 0,1-1-1 0 0,1 1 0 0 0,1-1 1 0 0,-1 26-1 0 0,4-43-56 0 0,0 0-1 0 0,0 0 0 0 0,0 0 1 0 0,1 0-1 0 0,-1 0 0 0 0,1 0 1 0 0,0 0-1 0 0,0 0 0 0 0,0 0 1 0 0,0-1-1 0 0,0 1 0 0 0,1 0 1 0 0,-1 0-1 0 0,1-1 0 0 0,0 1 1 0 0,0-1-1 0 0,0 0 0 0 0,0 1 1 0 0,0-1-1 0 0,0 0 0 0 0,1 0 1 0 0,-1 0-1 0 0,1-1 0 0 0,-1 1 1 0 0,1-1-1 0 0,0 1 0 0 0,0-1 1 0 0,-1 0-1 0 0,1 0 0 0 0,0 0 1 0 0,0 0-1 0 0,0-1 0 0 0,0 1 1 0 0,0-1-1 0 0,0 0 0 0 0,0 1 1 0 0,1-2-1 0 0,-1 1 0 0 0,6-1 0 0 0,7-2 55 0 0,1-1 0 0 0,-1 0 0 0 0,0-2 0 0 0,28-13 0 0 0,58-37-1117 0 0,-39 13-3888 0 0,-46 31 589 0 0,10-6-3430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3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73 11056 0 0,'1'-3'524'0'0,"1"0"-1"0"0,-1-1 1 0 0,0 1 0 0 0,0-1 0 0 0,-1 0 0 0 0,1 1 0 0 0,0-1 0 0 0,-1 1 0 0 0,0-1-1 0 0,0-4 1 0 0,-1 6-318 0 0,1 1 0 0 0,-1 0-1 0 0,1-1 1 0 0,-1 1 0 0 0,1-1-1 0 0,-1 1 1 0 0,0 0 0 0 0,0-1 0 0 0,0 1-1 0 0,0 0 1 0 0,0 0 0 0 0,0 0-1 0 0,0 0 1 0 0,0 0 0 0 0,0 0 0 0 0,0 0-1 0 0,-1 0 1 0 0,1 0 0 0 0,0 1-1 0 0,0-1 1 0 0,-1 0 0 0 0,1 1-1 0 0,-1-1 1 0 0,1 1 0 0 0,-1-1 0 0 0,1 1-1 0 0,-2 0 1 0 0,-3-1 31 0 0,0 0 0 0 0,0 0 0 0 0,-1 1 1 0 0,1 0-1 0 0,0 0 0 0 0,0 1 0 0 0,0 0 0 0 0,0 0 0 0 0,0 0 0 0 0,0 1 0 0 0,0 0 1 0 0,1 0-1 0 0,-1 0 0 0 0,-8 5 0 0 0,11-5-172 0 0,-1 0 0 0 0,1 1 0 0 0,-1-1 0 0 0,1 1 0 0 0,0-1 0 0 0,0 1 0 0 0,0 0 0 0 0,0 0 0 0 0,1 0 0 0 0,-1 1 1 0 0,1-1-1 0 0,0 1 0 0 0,0-1 0 0 0,0 1 0 0 0,0 0 0 0 0,1-1 0 0 0,-1 1 0 0 0,1 0 0 0 0,0 0 0 0 0,0 0 0 0 0,1 0 0 0 0,-1 6 0 0 0,1-6-55 0 0,1-1 1 0 0,-1 0-1 0 0,1 0 0 0 0,0 0 0 0 0,0 0 1 0 0,0 0-1 0 0,0 0 0 0 0,0 0 0 0 0,1 0 1 0 0,-1-1-1 0 0,1 1 0 0 0,3 3 0 0 0,28 31 65 0 0,-19-23 200 0 0,42 38 588 0 0,-39-37-574 0 0,0 0 1 0 0,19 24 0 0 0,-33-36-261 0 0,0 1 0 0 0,0 0 0 0 0,-1 0 1 0 0,1 1-1 0 0,-1-1 0 0 0,0 0 0 0 0,0 1 0 0 0,-1 0 1 0 0,1-1-1 0 0,-1 1 0 0 0,0 0 0 0 0,1 8 0 0 0,-3-9-9 0 0,1 0 0 0 0,0 0-1 0 0,-1 0 1 0 0,0 0-1 0 0,1 0 1 0 0,-2 0 0 0 0,1 0-1 0 0,0-1 1 0 0,-1 1 0 0 0,0 0-1 0 0,1-1 1 0 0,-1 0 0 0 0,-1 1-1 0 0,1-1 1 0 0,0 0-1 0 0,-4 3 1 0 0,-4 4 86 0 0,0-1-1 0 0,-1 0 1 0 0,-1-1-1 0 0,1 0 0 0 0,-1 0 1 0 0,-25 10-1 0 0,-81 26-3096 0 0,92-36 1267 0 0,4-3-299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4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3 4608 0 0,'20'-2'19537'0'0,"-21"10"-19159"0"0,-1-1 1 0 0,0 1-1 0 0,-1-1 0 0 0,1 1 1 0 0,-1-1-1 0 0,-1 0 1 0 0,-4 8-1 0 0,-1 2-168 0 0,-86 156-1 0 0,91-166-209 0 0,-10 19 0 0 0,0 0 0 0 0,-15 44 0 0 0,24-56 0 0 0,1 1 0 0 0,0 1 0 0 0,1-1 0 0 0,1 0 0 0 0,0 1 0 0 0,1 24 0 0 0,2-34 0 0 0,-1 0 0 0 0,1 1 0 0 0,0-1 0 0 0,1 0 0 0 0,-1 0 0 0 0,1 0 0 0 0,1-1 0 0 0,-1 1 0 0 0,1 0 0 0 0,0-1 0 0 0,0 1 0 0 0,0-1 0 0 0,1 0 0 0 0,0 0 0 0 0,0-1 0 0 0,0 1 0 0 0,1-1 0 0 0,-1 0 0 0 0,1 0 0 0 0,0 0 0 0 0,0 0 0 0 0,1-1 0 0 0,-1 0 0 0 0,0 0 0 0 0,1-1 0 0 0,0 0 0 0 0,0 1 0 0 0,0-2 0 0 0,0 1 0 0 0,0-1 0 0 0,10 1 0 0 0,31 3-649 0 0,-29-3-57 0 0,0 0-1 0 0,28-1 0 0 0,-13-7-316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2T17:01:35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5 205 4608 0 0,'-1'-2'6383'0'0,"-3"-5"148"0"0,24 14-5904 0 0,-1-1 0 0 0,37 8 0 0 0,-31-10-617 0 0,36-1 1 0 0,-14-1-12 0 0,11-3 450 0 0,-17 0 120 0 0,106-11 781 0 0,-42 2-774 0 0,-15-1 114 0 0,-88 11-672 0 0,3 0 44 0 0,-1-1 0 0 0,1 1 1 0 0,0-1-1 0 0,0 0 0 0 0,-1 0 1 0 0,6-2-1 0 0,-9 2-49 0 0,0 0 0 0 0,-1 1 0 0 0,1-1-1 0 0,0 0 1 0 0,0 0 0 0 0,-1 1 0 0 0,1-1-1 0 0,-1 0 1 0 0,1 0 0 0 0,0 0 0 0 0,-1 0 0 0 0,0 0-1 0 0,1 0 1 0 0,-1 0 0 0 0,0 0 0 0 0,1 0-1 0 0,-1 0 1 0 0,0 0 0 0 0,0 0 0 0 0,0 0 0 0 0,0 0-1 0 0,0 0 1 0 0,0 0 0 0 0,0 0 0 0 0,0 0-1 0 0,0 0 1 0 0,0 0 0 0 0,-1 0 0 0 0,0-2 0 0 0,-1-1 201 0 0,0 1 0 0 0,0 0 1 0 0,0-1-1 0 0,-1 1 0 0 0,1 0 0 0 0,-5-3 1 0 0,-3-6-284 0 0,3 4 64 0 0,0 1 0 0 0,0 0 0 0 0,0 0 1 0 0,-1 1-1 0 0,0 0 0 0 0,0 0 0 0 0,-13-7 0 0 0,3 3 149 0 0,2-1 0 0 0,-21-17 0 0 0,30 24-38 0 0,1-2-20 0 0,6 5-82 0 0,-1 1 1 0 0,1 0-1 0 0,0 0 0 0 0,0 0 1 0 0,0 0-1 0 0,0 0 0 0 0,0-1 0 0 0,0 1 1 0 0,-1 0-1 0 0,1 0 0 0 0,0 0 0 0 0,0 0 1 0 0,0 0-1 0 0,0 0 0 0 0,0 0 0 0 0,-1 0 1 0 0,1 0-1 0 0,0-1 0 0 0,0 1 1 0 0,0 0-1 0 0,-1 0 0 0 0,1 0 0 0 0,0 0 1 0 0,0 0-1 0 0,0 0 0 0 0,0 0 0 0 0,-1 0 1 0 0,1 0-1 0 0,0 0 0 0 0,0 0 0 0 0,0 1 1 0 0,0-1-1 0 0,-1 0 0 0 0,1 0 1 0 0,4 4-9 0 0,0 0 1 0 0,1 0 0 0 0,-1 0 0 0 0,1-1 0 0 0,0 1-1 0 0,0-1 1 0 0,0-1 0 0 0,1 1 0 0 0,9 3 0 0 0,6 1-101 0 0,29 4 0 0 0,5 3 189 0 0,-52-13-10 0 0,0 0 0 0 0,0 0-1 0 0,-1 0 1 0 0,1 0 0 0 0,-1 0 0 0 0,1 1 0 0 0,-1-1 0 0 0,1 1 0 0 0,-1 0-1 0 0,0 0 1 0 0,0 0 0 0 0,0 0 0 0 0,0 0 0 0 0,0 0 0 0 0,0 1 0 0 0,1 2-1 0 0,-2-4-72 0 0,0 1-1 0 0,-1 0 0 0 0,1 0 1 0 0,-1 0-1 0 0,1 0 0 0 0,-1 0 1 0 0,0 0-1 0 0,0 0 0 0 0,0 0 1 0 0,0 0-1 0 0,0 0 0 0 0,0 0 0 0 0,-1 0 1 0 0,1 0-1 0 0,-1-1 0 0 0,1 1 1 0 0,-1 0-1 0 0,1 0 0 0 0,-1 0 1 0 0,0 0-1 0 0,0-1 0 0 0,0 1 1 0 0,0 0-1 0 0,-2 1 0 0 0,-13 16 75 0 0,0-2-1 0 0,-1 0 1 0 0,-1 0 0 0 0,-1-2-1 0 0,0 0 1 0 0,-33 18-1 0 0,40-25-203 0 0,-5 2-217 0 0,8-3-6972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on Thursday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prepend()</a:t>
            </a:r>
          </a:p>
          <a:p>
            <a:r>
              <a:rPr lang="en-US" dirty="0"/>
              <a:t>Questions on Lecture 5?</a:t>
            </a:r>
          </a:p>
          <a:p>
            <a:r>
              <a:rPr lang="en-US" dirty="0"/>
              <a:t>LinkedList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3220-F27B-4159-AA5B-BB803DB8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LinkedStingList</a:t>
            </a:r>
            <a:r>
              <a:rPr lang="en-US" dirty="0"/>
              <a:t> prepend()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789A-7E21-40D9-805A-278EA419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25E05C-33D7-434F-AD21-73C715B783FC}"/>
                  </a:ext>
                </a:extLst>
              </p14:cNvPr>
              <p14:cNvContentPartPr/>
              <p14:nvPr/>
            </p14:nvContentPartPr>
            <p14:xfrm>
              <a:off x="5116609" y="2082859"/>
              <a:ext cx="1654560" cy="3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25E05C-33D7-434F-AD21-73C715B78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7969" y="2074219"/>
                <a:ext cx="1672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0D31C7-514C-468B-88C4-3F8D73ECA7B7}"/>
                  </a:ext>
                </a:extLst>
              </p14:cNvPr>
              <p14:cNvContentPartPr/>
              <p14:nvPr/>
            </p14:nvContentPartPr>
            <p14:xfrm>
              <a:off x="6563089" y="1143619"/>
              <a:ext cx="159480" cy="534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0D31C7-514C-468B-88C4-3F8D73ECA7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4089" y="1134979"/>
                <a:ext cx="177120" cy="55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AE57279-EFB7-41A6-BC70-FDCF5E6F2803}"/>
              </a:ext>
            </a:extLst>
          </p:cNvPr>
          <p:cNvGrpSpPr/>
          <p:nvPr/>
        </p:nvGrpSpPr>
        <p:grpSpPr>
          <a:xfrm>
            <a:off x="313129" y="2700619"/>
            <a:ext cx="8179920" cy="2320560"/>
            <a:chOff x="313129" y="2700619"/>
            <a:chExt cx="8179920" cy="23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41F736-5BEF-4698-8867-D9627DCC03FE}"/>
                    </a:ext>
                  </a:extLst>
                </p14:cNvPr>
                <p14:cNvContentPartPr/>
                <p14:nvPr/>
              </p14:nvContentPartPr>
              <p14:xfrm>
                <a:off x="3352969" y="3033259"/>
                <a:ext cx="63000" cy="95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41F736-5BEF-4698-8867-D9627DCC03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4329" y="3024259"/>
                  <a:ext cx="8064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6D0891-44E8-4136-8276-5322363EB8CF}"/>
                    </a:ext>
                  </a:extLst>
                </p14:cNvPr>
                <p14:cNvContentPartPr/>
                <p14:nvPr/>
              </p14:nvContentPartPr>
              <p14:xfrm>
                <a:off x="3398329" y="2989339"/>
                <a:ext cx="5094720" cy="80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6D0891-44E8-4136-8276-5322363EB8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9689" y="2980339"/>
                  <a:ext cx="511236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0999E2-7752-481E-81F4-7B3C051F0A8A}"/>
                    </a:ext>
                  </a:extLst>
                </p14:cNvPr>
                <p14:cNvContentPartPr/>
                <p14:nvPr/>
              </p14:nvContentPartPr>
              <p14:xfrm>
                <a:off x="3412009" y="3860179"/>
                <a:ext cx="5074560" cy="8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0999E2-7752-481E-81F4-7B3C051F0A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3369" y="3851539"/>
                  <a:ext cx="5092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FE206D-90DD-4337-B185-9C0F570C324A}"/>
                    </a:ext>
                  </a:extLst>
                </p14:cNvPr>
                <p14:cNvContentPartPr/>
                <p14:nvPr/>
              </p14:nvContentPartPr>
              <p14:xfrm>
                <a:off x="313129" y="3372739"/>
                <a:ext cx="145440" cy="26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FE206D-90DD-4337-B185-9C0F570C32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489" y="3364099"/>
                  <a:ext cx="163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60DECB-5045-4FE6-BE6D-D5BF4267134D}"/>
                    </a:ext>
                  </a:extLst>
                </p14:cNvPr>
                <p14:cNvContentPartPr/>
                <p14:nvPr/>
              </p14:nvContentPartPr>
              <p14:xfrm>
                <a:off x="534169" y="3400459"/>
                <a:ext cx="106920" cy="20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60DECB-5045-4FE6-BE6D-D5BF426713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529" y="3391459"/>
                  <a:ext cx="124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CF0A36-FC64-43D9-A18C-92C0151BB3EE}"/>
                    </a:ext>
                  </a:extLst>
                </p14:cNvPr>
                <p14:cNvContentPartPr/>
                <p14:nvPr/>
              </p14:nvContentPartPr>
              <p14:xfrm>
                <a:off x="755569" y="3394339"/>
                <a:ext cx="106560" cy="23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CF0A36-FC64-43D9-A18C-92C0151BB3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6569" y="3385699"/>
                  <a:ext cx="124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EBBF56-7B40-4234-BF52-E5DE71BC7B40}"/>
                    </a:ext>
                  </a:extLst>
                </p14:cNvPr>
                <p14:cNvContentPartPr/>
                <p14:nvPr/>
              </p14:nvContentPartPr>
              <p14:xfrm>
                <a:off x="954289" y="3429619"/>
                <a:ext cx="271440" cy="110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EBBF56-7B40-4234-BF52-E5DE71BC7B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5289" y="3420619"/>
                  <a:ext cx="289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757B9C-71ED-45B3-A28C-9896DA29C0EA}"/>
                    </a:ext>
                  </a:extLst>
                </p14:cNvPr>
                <p14:cNvContentPartPr/>
                <p14:nvPr/>
              </p14:nvContentPartPr>
              <p14:xfrm>
                <a:off x="1312129" y="3194899"/>
                <a:ext cx="1382760" cy="72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757B9C-71ED-45B3-A28C-9896DA29C0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489" y="3186259"/>
                  <a:ext cx="14004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5A486C-D2EE-4B15-9B07-6406F646A0BD}"/>
                    </a:ext>
                  </a:extLst>
                </p14:cNvPr>
                <p14:cNvContentPartPr/>
                <p14:nvPr/>
              </p14:nvContentPartPr>
              <p14:xfrm>
                <a:off x="2190889" y="3252499"/>
                <a:ext cx="100440" cy="65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5A486C-D2EE-4B15-9B07-6406F646A0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82249" y="3243499"/>
                  <a:ext cx="11808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7E3663-79FC-48E3-B563-697F0FB7F366}"/>
                    </a:ext>
                  </a:extLst>
                </p14:cNvPr>
                <p14:cNvContentPartPr/>
                <p14:nvPr/>
              </p14:nvContentPartPr>
              <p14:xfrm>
                <a:off x="1693729" y="3462019"/>
                <a:ext cx="209520" cy="215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7E3663-79FC-48E3-B563-697F0FB7F3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5089" y="3453019"/>
                  <a:ext cx="227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2D6B38-6A76-41EF-9A4C-89D2389A1901}"/>
                    </a:ext>
                  </a:extLst>
                </p14:cNvPr>
                <p14:cNvContentPartPr/>
                <p14:nvPr/>
              </p14:nvContentPartPr>
              <p14:xfrm>
                <a:off x="1756729" y="3438979"/>
                <a:ext cx="31680" cy="27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2D6B38-6A76-41EF-9A4C-89D2389A19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48089" y="3429979"/>
                  <a:ext cx="49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2F1EF3-EAE4-404F-A52C-7F86E880F3AC}"/>
                    </a:ext>
                  </a:extLst>
                </p14:cNvPr>
                <p14:cNvContentPartPr/>
                <p14:nvPr/>
              </p14:nvContentPartPr>
              <p14:xfrm>
                <a:off x="1551169" y="2771539"/>
                <a:ext cx="87480" cy="168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2F1EF3-EAE4-404F-A52C-7F86E880F3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2529" y="2762539"/>
                  <a:ext cx="105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C30664-6004-4B7B-A4B5-D2CBB8657A3D}"/>
                    </a:ext>
                  </a:extLst>
                </p14:cNvPr>
                <p14:cNvContentPartPr/>
                <p14:nvPr/>
              </p14:nvContentPartPr>
              <p14:xfrm>
                <a:off x="1643689" y="2791339"/>
                <a:ext cx="89640" cy="10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C30664-6004-4B7B-A4B5-D2CBB8657A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4689" y="2782339"/>
                  <a:ext cx="107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BC34E7-8C0F-486E-AE0A-99B9650AD974}"/>
                    </a:ext>
                  </a:extLst>
                </p14:cNvPr>
                <p14:cNvContentPartPr/>
                <p14:nvPr/>
              </p14:nvContentPartPr>
              <p14:xfrm>
                <a:off x="1764289" y="2700619"/>
                <a:ext cx="73440" cy="183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BC34E7-8C0F-486E-AE0A-99B9650AD9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55289" y="2691619"/>
                  <a:ext cx="91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AF976A-09C1-403F-94F5-CAC805C7360A}"/>
                    </a:ext>
                  </a:extLst>
                </p14:cNvPr>
                <p14:cNvContentPartPr/>
                <p14:nvPr/>
              </p14:nvContentPartPr>
              <p14:xfrm>
                <a:off x="1841329" y="2766859"/>
                <a:ext cx="63360" cy="96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AF976A-09C1-403F-94F5-CAC805C736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32329" y="2758219"/>
                  <a:ext cx="81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58D3F8-8318-4C4B-B333-AED7365924D6}"/>
                    </a:ext>
                  </a:extLst>
                </p14:cNvPr>
                <p14:cNvContentPartPr/>
                <p14:nvPr/>
              </p14:nvContentPartPr>
              <p14:xfrm>
                <a:off x="1920529" y="2749219"/>
                <a:ext cx="49320" cy="12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58D3F8-8318-4C4B-B333-AED7365924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1889" y="2740579"/>
                  <a:ext cx="66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D41360-BB90-4D91-BB5D-36708DC296AF}"/>
                    </a:ext>
                  </a:extLst>
                </p14:cNvPr>
                <p14:cNvContentPartPr/>
                <p14:nvPr/>
              </p14:nvContentPartPr>
              <p14:xfrm>
                <a:off x="1746289" y="2958379"/>
                <a:ext cx="87840" cy="144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D41360-BB90-4D91-BB5D-36708DC296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7649" y="2949739"/>
                  <a:ext cx="105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6859F4-5D8D-4B31-80CC-38DC80722F59}"/>
                    </a:ext>
                  </a:extLst>
                </p14:cNvPr>
                <p14:cNvContentPartPr/>
                <p14:nvPr/>
              </p14:nvContentPartPr>
              <p14:xfrm>
                <a:off x="2321929" y="2853979"/>
                <a:ext cx="213120" cy="133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6859F4-5D8D-4B31-80CC-38DC80722F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2929" y="2845339"/>
                  <a:ext cx="230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B7B13C-EC29-42F4-9F80-CFFEEB565119}"/>
                    </a:ext>
                  </a:extLst>
                </p14:cNvPr>
                <p14:cNvContentPartPr/>
                <p14:nvPr/>
              </p14:nvContentPartPr>
              <p14:xfrm>
                <a:off x="2556649" y="2857219"/>
                <a:ext cx="86400" cy="9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B7B13C-EC29-42F4-9F80-CFFEEB5651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8009" y="2848219"/>
                  <a:ext cx="104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595FED-5541-4248-BE12-14B38B3B39AF}"/>
                    </a:ext>
                  </a:extLst>
                </p14:cNvPr>
                <p14:cNvContentPartPr/>
                <p14:nvPr/>
              </p14:nvContentPartPr>
              <p14:xfrm>
                <a:off x="2662489" y="2738779"/>
                <a:ext cx="97920" cy="20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595FED-5541-4248-BE12-14B38B3B39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3489" y="2729779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72C8E2-652B-49B5-A2C2-02C5F6E80204}"/>
                    </a:ext>
                  </a:extLst>
                </p14:cNvPr>
                <p14:cNvContentPartPr/>
                <p14:nvPr/>
              </p14:nvContentPartPr>
              <p14:xfrm>
                <a:off x="2421289" y="3069619"/>
                <a:ext cx="148320" cy="20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72C8E2-652B-49B5-A2C2-02C5F6E802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2289" y="3060619"/>
                  <a:ext cx="165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497FB4-F80B-42B9-84DD-59B7CFCE6004}"/>
                    </a:ext>
                  </a:extLst>
                </p14:cNvPr>
                <p14:cNvContentPartPr/>
                <p14:nvPr/>
              </p14:nvContentPartPr>
              <p14:xfrm>
                <a:off x="3565369" y="3084019"/>
                <a:ext cx="1381680" cy="876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497FB4-F80B-42B9-84DD-59B7CFCE60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56729" y="3075379"/>
                  <a:ext cx="139932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ED93AB-5DB4-4C40-B0B4-2B155F91564D}"/>
                    </a:ext>
                  </a:extLst>
                </p14:cNvPr>
                <p14:cNvContentPartPr/>
                <p14:nvPr/>
              </p14:nvContentPartPr>
              <p14:xfrm>
                <a:off x="2379529" y="4141699"/>
                <a:ext cx="1107720" cy="856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ED93AB-5DB4-4C40-B0B4-2B155F9156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0529" y="4133059"/>
                  <a:ext cx="112536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796761-C102-4782-9985-6FD8CAC17A8E}"/>
                    </a:ext>
                  </a:extLst>
                </p14:cNvPr>
                <p14:cNvContentPartPr/>
                <p14:nvPr/>
              </p14:nvContentPartPr>
              <p14:xfrm>
                <a:off x="2991529" y="4328899"/>
                <a:ext cx="20160" cy="69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796761-C102-4782-9985-6FD8CAC17A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2529" y="4320259"/>
                  <a:ext cx="378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200DEE-2314-471C-8CE3-BBA079AF0673}"/>
                    </a:ext>
                  </a:extLst>
                </p14:cNvPr>
                <p14:cNvContentPartPr/>
                <p14:nvPr/>
              </p14:nvContentPartPr>
              <p14:xfrm>
                <a:off x="3203209" y="3984379"/>
                <a:ext cx="838440" cy="56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200DEE-2314-471C-8CE3-BBA079AF06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94209" y="3975379"/>
                  <a:ext cx="8560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B54A4A-E629-469A-920B-E5092EC7413A}"/>
                    </a:ext>
                  </a:extLst>
                </p14:cNvPr>
                <p14:cNvContentPartPr/>
                <p14:nvPr/>
              </p14:nvContentPartPr>
              <p14:xfrm>
                <a:off x="2369449" y="3660739"/>
                <a:ext cx="235440" cy="63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B54A4A-E629-469A-920B-E5092EC741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60449" y="3652099"/>
                  <a:ext cx="253080" cy="64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350765-07FF-441D-B7FF-0954DD24FA51}"/>
              </a:ext>
            </a:extLst>
          </p:cNvPr>
          <p:cNvGrpSpPr/>
          <p:nvPr/>
        </p:nvGrpSpPr>
        <p:grpSpPr>
          <a:xfrm>
            <a:off x="1825489" y="2115979"/>
            <a:ext cx="1239120" cy="297000"/>
            <a:chOff x="1825489" y="2115979"/>
            <a:chExt cx="123912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1C2E20-226D-40BA-BE34-668EFF8AFD83}"/>
                    </a:ext>
                  </a:extLst>
                </p14:cNvPr>
                <p14:cNvContentPartPr/>
                <p14:nvPr/>
              </p14:nvContentPartPr>
              <p14:xfrm>
                <a:off x="1825489" y="2115979"/>
                <a:ext cx="1239120" cy="36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1C2E20-226D-40BA-BE34-668EFF8AFD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16849" y="2106979"/>
                  <a:ext cx="1256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7D95A33-81BB-4920-8F4A-AECC7D546754}"/>
                    </a:ext>
                  </a:extLst>
                </p14:cNvPr>
                <p14:cNvContentPartPr/>
                <p14:nvPr/>
              </p14:nvContentPartPr>
              <p14:xfrm>
                <a:off x="2788849" y="2189419"/>
                <a:ext cx="33840" cy="223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7D95A33-81BB-4920-8F4A-AECC7D5467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0209" y="2180419"/>
                  <a:ext cx="51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599457-4908-45DE-AE2D-A44D71B86C31}"/>
                    </a:ext>
                  </a:extLst>
                </p14:cNvPr>
                <p14:cNvContentPartPr/>
                <p14:nvPr/>
              </p14:nvContentPartPr>
              <p14:xfrm>
                <a:off x="2731609" y="2166379"/>
                <a:ext cx="169560" cy="12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599457-4908-45DE-AE2D-A44D71B86C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2969" y="2157739"/>
                  <a:ext cx="1872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5BC5ED4-FCD9-4BC9-BCC8-CF64CD1E9532}"/>
              </a:ext>
            </a:extLst>
          </p:cNvPr>
          <p:cNvGrpSpPr/>
          <p:nvPr/>
        </p:nvGrpSpPr>
        <p:grpSpPr>
          <a:xfrm>
            <a:off x="6371569" y="2193739"/>
            <a:ext cx="162720" cy="207360"/>
            <a:chOff x="6371569" y="2193739"/>
            <a:chExt cx="1627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4ACC91-E641-4590-B998-8ADACE5F74C4}"/>
                    </a:ext>
                  </a:extLst>
                </p14:cNvPr>
                <p14:cNvContentPartPr/>
                <p14:nvPr/>
              </p14:nvContentPartPr>
              <p14:xfrm>
                <a:off x="6440329" y="2193739"/>
                <a:ext cx="37800" cy="207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4ACC91-E641-4590-B998-8ADACE5F74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31689" y="2184739"/>
                  <a:ext cx="55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D872241-43EC-4568-9C93-788CC659139E}"/>
                    </a:ext>
                  </a:extLst>
                </p14:cNvPr>
                <p14:cNvContentPartPr/>
                <p14:nvPr/>
              </p14:nvContentPartPr>
              <p14:xfrm>
                <a:off x="6371569" y="2207779"/>
                <a:ext cx="162720" cy="10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D872241-43EC-4568-9C93-788CC65913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62569" y="2199139"/>
                  <a:ext cx="18036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79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beginning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</TotalTime>
  <Words>272</Words>
  <Application>Microsoft Office PowerPoint</Application>
  <PresentationFormat>On-screen Show (16:9)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Calibri</vt:lpstr>
      <vt:lpstr>Consolas</vt:lpstr>
      <vt:lpstr>Office Theme</vt:lpstr>
      <vt:lpstr>CSE 12 – Basic Data Structures and Object-Oriented Design Lecture 5</vt:lpstr>
      <vt:lpstr>Announcements</vt:lpstr>
      <vt:lpstr>Topics</vt:lpstr>
      <vt:lpstr>LinkedStingList prepend()</vt:lpstr>
      <vt:lpstr>Questions on Lecture 5?</vt:lpstr>
      <vt:lpstr>StringList Interface</vt:lpstr>
      <vt:lpstr>LinkedStringList Insert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115</cp:revision>
  <dcterms:modified xsi:type="dcterms:W3CDTF">2020-10-12T17:37:30Z</dcterms:modified>
</cp:coreProperties>
</file>