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72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8:00:38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5 3224 0 0,'-14'5'1113'0'0,"12"-5"-864"0"0,1 1-1 0 0,-1 0 1 0 0,0-1-1 0 0,0 1 0 0 0,0-1 1 0 0,1 0-1 0 0,-1 0 1 0 0,0 1-1 0 0,0-1 1 0 0,0 0-1 0 0,0-1 0 0 0,0 1 1 0 0,0 0-1 0 0,1 0 1 0 0,-10-6 7889 0 0,18 5-6544 0 0,11 0-1231 0 0,89 2 3055 0 0,160-5-818 0 0,-45 2-1123 0 0,-112 4-1004 0 0,107 2-137 0 0,-62 8 275 0 0,-9 0 10 0 0,63 5 339 0 0,-128-5-648 0 0,-45-5-220 0 0,-22-4-34 0 0,0-1-1 0 0,27 2 0 0 0,-29-5-14 0 0,-1 0 1 0 0,1-1-1 0 0,15-4 0 0 0,-6 1-8 0 0,-3 3-228 0 0,24 1-1 0 0,-36 1 12 0 0,-5 0-97 0 0,1 1 1 0 0,-1-1 0 0 0,1 0 0 0 0,-1 1-1 0 0,0-1 1 0 0,1 1 0 0 0,-1-1-1 0 0,1 1 1 0 0,-1-1 0 0 0,0 1 0 0 0,2 1-1 0 0,7 4-7556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8:01:18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68 4144 0 0,'-2'7'151'0'0,"-4"8"3131"0"0,-2-22-67 0 0,8 7-3095 0 0,-1-4 93 0 0,1 1 1926 0 0,0 3-2109 0 0,0-1 0 0 0,1 0-1 0 0,-1 1 1 0 0,0-1 0 0 0,0 1 0 0 0,1-1 0 0 0,-1 0 0 0 0,0 1 0 0 0,1-1 0 0 0,-1 1 0 0 0,0-1 0 0 0,1 1 0 0 0,-1-1 0 0 0,1 1 0 0 0,-1-1 0 0 0,1 1 0 0 0,-1-1 0 0 0,1 1 0 0 0,0 0 0 0 0,-1-1 0 0 0,1 1 0 0 0,-1 0 0 0 0,1-1 0 0 0,0 1 0 0 0,-1 0 0 0 0,1 0 0 0 0,0 0 0 0 0,-1 0-1 0 0,2-1 1 0 0,1 1 140 0 0,16-6 53 0 0,0 2 1 0 0,0 0 0 0 0,21-1 0 0 0,-14 2-121 0 0,12-2 197 0 0,51-8 333 0 0,26-2 455 0 0,60 9-960 0 0,-38 4 21 0 0,-90 3-32 0 0,-35-1-78 0 0,-1 1 0 0 0,0 1 1 0 0,20 5-1 0 0,10 2 434 0 0,173 29-206 0 0,-145-32-144 0 0,13 3 143 0 0,77 11-188 0 0,-61-14 19 0 0,1 1-48 0 0,111 24 567 0 0,-193-30-528 0 0,26-1-1 0 0,3 0-34 0 0,108 18 307 0 0,-30-1-28 0 0,7-2-246 0 0,80 4 47 0 0,137-23 752 0 0,-264-2-186 0 0,179-20-67 0 0,-205 20-497 0 0,91 4 0 0 0,-95 2 23 0 0,17 5-2149 0 0,-57-5 623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8:01:19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1 106 6912 0 0,'0'0'528'0'0,"0"0"-342"0"0,16-9 5558 0 0,-3 0-3722 0 0,-6 7-1728 0 0,0 1 1 0 0,1 0 0 0 0,-1 0 0 0 0,11 1-1 0 0,13-2 152 0 0,-13 1-36 0 0,22 0-1 0 0,-23 1-63 0 0,29-3 0 0 0,78-11 426 0 0,-42 10-272 0 0,53-3-339 0 0,68-11 127 0 0,-17 6 264 0 0,212 4 623 0 0,-273 8-1110 0 0,168 11-130 0 0,-224-11 223 0 0,115-3-211 0 0,-44-2 58 0 0,-43 3 66 0 0,-76 1-39 0 0,102-4 113 0 0,60 8 161 0 0,-17 3-137 0 0,14 2-129 0 0,4-6-56 0 0,-2 0 216 0 0,-85 0 431 0 0,-33-2-526 0 0,121-1 189 0 0,-72 0-142 0 0,143-8 168 0 0,-241 9-324 0 0,-1-1 0 0 0,1-1 0 0 0,-1-1 1 0 0,26-7-1 0 0,-39 10-77 0 0,5-3-2769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8:01:29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15 149 1840 0 0,'-14'5'18093'0'0,"18"-6"-15635"0"0,3-3-1502 0 0,-6 3-943 0 0,0 0 1 0 0,0 1-1 0 0,1-1 0 0 0,-1 0 0 0 0,0 1 1 0 0,0-1-1 0 0,0 1 0 0 0,1-1 0 0 0,-1 1 1 0 0,0 0-1 0 0,1-1 0 0 0,0 1 0 0 0,23-5 797 0 0,-1 2-1 0 0,40-2 0 0 0,24-2 115 0 0,53-14-220 0 0,77-13-224 0 0,-153 24-79 0 0,66-1-1 0 0,-110 9-340 0 0,145-3 616 0 0,11-2-216 0 0,-152 7-353 0 0,-14 0-32 0 0,0 0 0 0 0,0-1 1 0 0,0-1-1 0 0,20-4 0 0 0,-28 5-22 0 0,2-2-42 0 0,0-1 0 0 0,-4-10 209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8:01:31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158 120 3224 0 0,'-6'2'432'0'0,"-18"4"3857"0"0,19-5-3110 0 0,0 1 0 0 0,0-1 0 0 0,-1 0 0 0 0,-8 1 0 0 0,-6-2 1043 0 0,12 1-977 0 0,0-1-1 0 0,1 0 0 0 0,-12-2 0 0 0,-11-8 4677 0 0,30 10-5897 0 0,1-1-1 0 0,0 0 0 0 0,-1 0 0 0 0,1 1 0 0 0,0-1 0 0 0,0 0 0 0 0,-1 1 0 0 0,1-1 0 0 0,0 0 0 0 0,0 1 0 0 0,0-1 0 0 0,0 1 1 0 0,0 0-1 0 0,0-1 0 0 0,1 1 0 0 0,35 0 855 0 0,89-3 52 0 0,-3-5-813 0 0,69-8 548 0 0,-22 3-74 0 0,-30 4-300 0 0,-53 5-174 0 0,80-5-21 0 0,72-5 112 0 0,620-13 861 0 0,-606 34-630 0 0,-109-2-447 0 0,-143-5 45 0 0,3-2-30 0 0,-1-1-19 0 0,-3 3-51 0 0,8-10-3271 0 0,-8 1-673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8:01:34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68 219 3224 0 0,'0'17'6765'0'0,"-9"-26"-6698"0"0,9 6-45 0 0,-1 0 0 0 0,0 0 0 0 0,0 0 0 0 0,0 1 0 0 0,0-1 0 0 0,-2-2 0 0 0,-8-28 1037 0 0,7 22 135 0 0,3 8-1114 0 0,1 1-1 0 0,-1-1 1 0 0,0 1 0 0 0,0-1-1 0 0,-1 1 1 0 0,1 0 0 0 0,0-1-1 0 0,-1 1 1 0 0,0 0 0 0 0,-3-4 0 0 0,-14-16 7889 0 0,33 9-5881 0 0,-7 11-1598 0 0,0 1 1 0 0,0-1-1 0 0,9 0 1 0 0,3-1-283 0 0,-6 2-116 0 0,-1 0 1 0 0,21 1-1 0 0,-21 0-3 0 0,1 0 0 0 0,17-3 0 0 0,-12 1-89 0 0,-1 1 0 0 0,24 1 0 0 0,-15 1 0 0 0,15-2-133 0 0,-17 0-40 0 0,29 2-1 0 0,40 1 497 0 0,-15-1-56 0 0,-32-1-196 0 0,-30 0 40 0 0,32 3 0 0 0,-11 0 189 0 0,-1-1 1 0 0,62-4-1 0 0,-15-1-116 0 0,15-2-28 0 0,46-1 133 0 0,115-1 78 0 0,-230 6-274 0 0,0-2 0 0 0,36-8 0 0 0,-13 1 95 0 0,-6 6 120 0 0,76 1 1 0 0,-82 3-165 0 0,-15-1 19 0 0,0-2 0 0 0,43-9-1 0 0,-45 7-42 0 0,37-1 117 0 0,-45 5-109 0 0,0 1 0 0 0,22 3-1 0 0,-8 0 405 0 0,107 14-260 0 0,-110-13-459 0 0,-20-2 159 0 0,-1-1-1 0 0,0-1 1 0 0,1 1-1 0 0,-1-1 1 0 0,1 0-1 0 0,6 0 0 0 0,1-2 103 0 0,-9 2-33 0 0,1-1 0 0 0,-1 0 1 0 0,0 0-1 0 0,0 0 0 0 0,1 0 1 0 0,-1-1-1 0 0,0 1 0 0 0,6-5 1 0 0,-6 4-7 0 0,1-1-18 0 0,1-2 37 0 0,-2 0-43 0 0,-1 1-27 0 0,-2 3-64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8:01:38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6 13360 0 0,'0'0'612'0'0,"-3"-3"200"0"0,-3 1 1215 0 0,-3 6 3853 0 0,-3 2-2329 0 0,11-6-3441 0 0,-1 1-1 0 0,0 0 1 0 0,1 0 0 0 0,0 1-1 0 0,-1-1 1 0 0,1 0 0 0 0,0 0-1 0 0,-1 1 1 0 0,1-1 0 0 0,0 0-1 0 0,0 1 1 0 0,0-1-1 0 0,0 1 1 0 0,1 0 0 0 0,-2 1-1 0 0,-3 14 230 0 0,2 0 0 0 0,0-1 0 0 0,1 1 0 0 0,0 0 0 0 0,2 33 0 0 0,0-39-235 0 0,-11 215 916 0 0,8-196-994 0 0,0-1-145 0 0,-1 0 0 0 0,-14 54 0 0 0,18-80-90 0 0,-1-1-1 0 0,0 0 0 0 0,0 0 1 0 0,0 0-1 0 0,0 0 1 0 0,0 0-1 0 0,0 0 1 0 0,-1 0-1 0 0,1 0 0 0 0,-4 3 1 0 0,5-5 6 0 0,-1 0 0 0 0,0 1-1 0 0,0-1 1 0 0,1 1 0 0 0,-1-1 0 0 0,0 0 0 0 0,0 0 0 0 0,0 0 0 0 0,1 1-1 0 0,-1-1 1 0 0,0 0 0 0 0,0 0 0 0 0,0 0 0 0 0,0 0 0 0 0,1 0 0 0 0,-1 0-1 0 0,0-1 1 0 0,0 1 0 0 0,0 0 0 0 0,1 0 0 0 0,-1-1 0 0 0,0 1 0 0 0,0 0-1 0 0,0-1 1 0 0,1 1 0 0 0,-1 0 0 0 0,0-1 0 0 0,1 1 0 0 0,-1-1-1 0 0,0 0 1 0 0,1 1 0 0 0,-1-2 0 0 0,-7-5-1588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8:01:38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1 119 17479 0 0,'0'0'844'0'0,"10"-13"224"0"0,-5 8-472 0 0,0 1 0 0 0,1-1 0 0 0,-1 0-1 0 0,1 1 1 0 0,0 0 0 0 0,0 1-1 0 0,0-1 1 0 0,1 1 0 0 0,-1 0-1 0 0,13-3 1 0 0,-7 2 268 0 0,0-1-1 0 0,12-7 1 0 0,-5 2 251 0 0,36-13 1 0 0,-52 22-1096 0 0,0 0 1 0 0,0 0 0 0 0,0 0-1 0 0,0 1 1 0 0,1-1 0 0 0,-1 1-1 0 0,0 0 1 0 0,0 0 0 0 0,1 0-1 0 0,-1 0 1 0 0,0 0 0 0 0,0 1-1 0 0,1 0 1 0 0,-1-1 0 0 0,0 1-1 0 0,0 0 1 0 0,0 1-1 0 0,0-1 1 0 0,0 1 0 0 0,0-1-1 0 0,-1 1 1 0 0,1 0 0 0 0,3 3-1 0 0,1 1 43 0 0,0 1 1 0 0,-1 0-1 0 0,0 0 0 0 0,-1 1 0 0 0,1-1 0 0 0,6 15 0 0 0,8 25-63 0 0,-16-37-280 0 0,7 12-972 0 0,-10-21 1193 0 0,-1-1-1 0 0,0 1 1 0 0,1 0 0 0 0,-1 0 0 0 0,1-1 0 0 0,-1 1 0 0 0,1 0-1 0 0,0-1 1 0 0,-1 1 0 0 0,1-1 0 0 0,0 1 0 0 0,-1-1-1 0 0,1 1 1 0 0,0-1 0 0 0,0 1 0 0 0,-1-1 0 0 0,1 0-1 0 0,0 1 1 0 0,1-1 0 0 0,9 0-5195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8:01:45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16296 0 0,'6'0'7369'0'0,"-6"0"-7180"0"0,5 15 86 0 0,-1 0 1 0 0,-1 0 0 0 0,0 0-1 0 0,-1 1 1 0 0,-1-1-1 0 0,-1 26 1 0 0,2 5-84 0 0,0-7-194 0 0,24 217-340 0 0,-17-231-3880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8:01:45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5 243 12928 0 0,'0'0'72'0'0,"-1"0"0"0"0,1-1 0 0 0,0 1 0 0 0,-1-1 0 0 0,1 1 0 0 0,0 0 1 0 0,-1-1-1 0 0,1 1 0 0 0,0-1 0 0 0,-1 1 0 0 0,1-1 0 0 0,0 1 0 0 0,0-1 1 0 0,0 0-1 0 0,-1 1 0 0 0,1-1 0 0 0,0 1 0 0 0,0-1 0 0 0,0 1 0 0 0,0-1 0 0 0,0 0 1 0 0,0 1-1 0 0,0-1 0 0 0,0 1 0 0 0,0-1 0 0 0,1 1 0 0 0,-1-1 0 0 0,0 0 1 0 0,0 1-1 0 0,0-1 0 0 0,1 1 0 0 0,-1-1 0 0 0,11-24 2713 0 0,-8 19-1916 0 0,80-156 6592 0 0,-80 158-7344 0 0,0-1 0 0 0,0 0 0 0 0,0 1-1 0 0,8-7 1 0 0,-11 10-115 0 0,0 1 1 0 0,0 0-1 0 0,1-1 0 0 0,-1 1 0 0 0,0 0 0 0 0,1 0 0 0 0,-1-1 1 0 0,1 1-1 0 0,-1 0 0 0 0,0 0 0 0 0,1 0 0 0 0,-1 0 0 0 0,0 0 1 0 0,1-1-1 0 0,-1 1 0 0 0,1 0 0 0 0,-1 0 0 0 0,1 0 0 0 0,-1 0 0 0 0,0 0 1 0 0,1 0-1 0 0,-1 0 0 0 0,1 0 0 0 0,-1 1 0 0 0,0-1 0 0 0,1 0 1 0 0,-1 0-1 0 0,1 0 0 0 0,-1 0 0 0 0,0 0 0 0 0,1 1 0 0 0,-1-1 1 0 0,0 0-1 0 0,1 0 0 0 0,-1 1 0 0 0,0-1 0 0 0,1 0 0 0 0,-1 1 1 0 0,0-1-1 0 0,1 0 0 0 0,-1 1 0 0 0,0-1 0 0 0,1 1 0 0 0,-1-1-1 0 0,3 3-12 0 0,1 0 0 0 0,-1 1-1 0 0,0 0 1 0 0,0-1 0 0 0,0 1-1 0 0,-1 0 1 0 0,1 0 0 0 0,-1 0 0 0 0,3 6-1 0 0,0 5-228 0 0,6 23-1 0 0,-9-29-7 0 0,0-1-1 0 0,0 1 1 0 0,1-1 0 0 0,0 1-1 0 0,1-1 1 0 0,0 0 0 0 0,0 0-1 0 0,7 9 1 0 0,-2-8-5753 0 0,2-3-1864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8:01:47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7456 0 0,'0'0'361'0'0,"1"0"-154"0"0,6 0-34 0 0,-2 1 170 0 0,-1-1 1 0 0,1 0-1 0 0,0 1 1 0 0,0 0-1 0 0,-1 0 0 0 0,1 1 1 0 0,-1-1-1 0 0,1 1 0 0 0,-1 0 1 0 0,0 0-1 0 0,7 4 0 0 0,10 5 626 0 0,-4-2-1 0 0,-14-6-825 0 0,1-1 0 0 0,0 0 0 0 0,-1-1 0 0 0,1 1 0 0 0,0-1 0 0 0,0 1 0 0 0,0-1 0 0 0,0 0 0 0 0,0-1 0 0 0,6 2 1 0 0,3-2 315 0 0,26 6 0 0 0,-26-4-39 0 0,0 0 1 0 0,15 0-1 0 0,52 5 804 0 0,-24-1-496 0 0,28 6 312 0 0,10 1-386 0 0,-16-8-276 0 0,54 2 986 0 0,14-2-1364 0 0,-58-1 323 0 0,-22-2-237 0 0,145 3 538 0 0,-142-6-415 0 0,72-12 1 0 0,288-51 56 0 0,-200 35 10 0 0,2 10 1 0 0,314 14 0 0 0,-465 9 21 0 0,161 4 271 0 0,-234-8-556 0 0,-6 0-70 0 0,-1 0 0 0 0,0 0 0 0 0,0 0 0 0 0,1 0 0 0 0,-1 0 0 0 0,0 0 0 0 0,0 0 0 0 0,1-1 0 0 0,-1 1 1 0 0,0 0-1 0 0,0 0 0 0 0,1 0 0 0 0,-1 0 0 0 0,0 0 0 0 0,0 0 0 0 0,1 0 0 0 0,-1-1 0 0 0,0 1 0 0 0,0 0 0 0 0,1 0 0 0 0,-1 0 0 0 0,0 0 0 0 0,0-1 0 0 0,0 1 0 0 0,0 0 0 0 0,1 0 0 0 0,-1-1 0 0 0,0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8:00:40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6448 0 0,'0'0'498'0'0,"3"14"2700"0"0,8 9 1820 0 0,-2-12-3663 0 0,-8-10-1196 0 0,0 1 0 0 0,0 0-1 0 0,0-1 1 0 0,1 1-1 0 0,-1-1 1 0 0,1 1-1 0 0,-1-1 1 0 0,1 0-1 0 0,-1 0 1 0 0,1 1-1 0 0,0-1 1 0 0,0 0 0 0 0,-1-1-1 0 0,1 1 1 0 0,0 0-1 0 0,3 0 1 0 0,9 2 531 0 0,1 0 1 0 0,1-1 0 0 0,-1-1-1 0 0,28-1 1 0 0,62-10 525 0 0,-58 4-439 0 0,82-10 65 0 0,137-13 258 0 0,1 16-166 0 0,15 23 194 0 0,-130-8-496 0 0,-100-4-371 0 0,0 3 1 0 0,66 9-1 0 0,-99-7-176 0 0,-1-1 0 0 0,1-1-1 0 0,-1-1 1 0 0,26-3 0 0 0,-41 3-95 0 0,-1 0-1 0 0,1-1 1 0 0,-1 1 0 0 0,1-1-1 0 0,-1 0 1 0 0,1 0-1 0 0,-1 0 1 0 0,0 0 0 0 0,0 0-1 0 0,1 0 1 0 0,-1-1 0 0 0,0 1-1 0 0,0-1 1 0 0,0 0 0 0 0,0 1-1 0 0,-1-1 1 0 0,1 0-1 0 0,0 0 1 0 0,-1 0 0 0 0,0 0-1 0 0,1-1 1 0 0,-1 1 0 0 0,0 0-1 0 0,0 0 1 0 0,0-1-1 0 0,1-3 1 0 0,2-3-3063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8:00:43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66 5984 0 0,'-1'1'464'0'0,"0"3"684"0"0,-14 1 6325 0 0,14-4-7309 0 0,0-1-1 0 0,0 0 1 0 0,0 1-1 0 0,0-1 1 0 0,0 0 0 0 0,1 1-1 0 0,-1-1 1 0 0,0 1 0 0 0,0 0-1 0 0,0-1 1 0 0,1 1 0 0 0,-1-1-1 0 0,0 1 1 0 0,-1 1-1 0 0,2-1-82 0 0,0-1-1 0 0,0 0 1 0 0,0 1-1 0 0,0-1 0 0 0,0 0 1 0 0,0 1-1 0 0,0-1 1 0 0,0 0-1 0 0,0 1 0 0 0,0-1 1 0 0,0 0-1 0 0,0 1 1 0 0,0-1-1 0 0,0 0 0 0 0,0 0 1 0 0,1 1-1 0 0,-1-1 0 0 0,0 0 1 0 0,0 1-1 0 0,0-1 1 0 0,0 0-1 0 0,0 0 0 0 0,1 1 1 0 0,-1-1-1 0 0,0 0 1 0 0,0 0-1 0 0,1 1 0 0 0,-1-1 1 0 0,0 0-1 0 0,2 2 110 0 0,0-1-1 0 0,0 0 1 0 0,0 0-1 0 0,0 0 1 0 0,0 0-1 0 0,1-1 1 0 0,-1 1 0 0 0,0-1-1 0 0,0 1 1 0 0,1-1-1 0 0,-1 1 1 0 0,4-1-1 0 0,44 2 1606 0 0,-31 0-1326 0 0,0-1 0 0 0,31-3 1 0 0,-26-1-449 0 0,224-37 1363 0 0,-157 23-1062 0 0,1 3-1 0 0,1 4 1 0 0,106 3 0 0 0,-187 7-611 0 0,24 3 0 0 0,-30-1 299 0 0,-5-2 198 0 0,-29 5 1008 0 0,-10 0-1123 0 0,-277 0-217 0 0,205-3 302 0 0,-53 0 172 0 0,106-3-350 0 0,-1 2 0 0 0,-61 10 0 0 0,70-8 0 0 0,42-3 0 0 0,53-11-12 0 0,297-28-293 0 0,-297 36 350 0 0,-1 3 0 0 0,1 1 1 0 0,68 11-1 0 0,-106-10-37 0 0,0 0-1 0 0,0 0 1 0 0,0 0-1 0 0,0 1 0 0 0,0 0 1 0 0,-1 1-1 0 0,0-1 1 0 0,1 2-1 0 0,9 7 1 0 0,-16-12-4 0 0,-1 1 0 0 0,1 0-1 0 0,-1-1 1 0 0,1 1 0 0 0,-1 0 0 0 0,1-1 0 0 0,-1 1 0 0 0,1 0 0 0 0,-1 0 0 0 0,0 0-1 0 0,1-1 1 0 0,-1 1 0 0 0,0 0 0 0 0,0 0 0 0 0,0 0 0 0 0,0 0 0 0 0,0 0 0 0 0,0-1-1 0 0,0 1 1 0 0,0 0 0 0 0,0 0 0 0 0,0 0 0 0 0,0 0 0 0 0,0 0 0 0 0,-1-1 0 0 0,1 1-1 0 0,0 0 1 0 0,-1 0 0 0 0,1 0 0 0 0,0-1 0 0 0,-1 1 0 0 0,1 0 0 0 0,-1-1 0 0 0,1 1-1 0 0,-1 0 1 0 0,0-1 0 0 0,1 1 0 0 0,-1 0 0 0 0,-1 0 0 0 0,-1 2 18 0 0,0 0 0 0 0,-1-1 0 0 0,1 1 0 0 0,-1-1 0 0 0,1 0 0 0 0,-1 0-1 0 0,-4 2 1 0 0,-6 0-57 0 0,0 0 0 0 0,-1 0 0 0 0,0-2-1 0 0,1 0 1 0 0,-26 1 0 0 0,-76-9 52 0 0,74 3-28 0 0,-112-20 11 0 0,28 3 0 0 0,75 18 0 0 0,70 10 0 0 0,3-2-64 0 0,1 0 0 0 0,1-2 0 0 0,32 3 0 0 0,71-4 35 0 0,-49-3 118 0 0,128-2 69 0 0,-45-1-16 0 0,-166 8-18 0 0,-2-3-114 0 0,1 0 1 0 0,-1-1-1 0 0,1 0 1 0 0,-1-1-1 0 0,-9 1 0 0 0,-8 0 4 0 0,14 0-16 0 0,-30 4-116 0 0,-79-1 1 0 0,15-11-42 0 0,-120 10 0 0 0,159 7 90 0 0,201-20 69 0 0,-46 2 0 0 0,-49 5-245 0 0,64-2 778 0 0,-90 5-1324 0 0,-1 1 1 0 0,0 1-1 0 0,1 0 0 0 0,-1 1 0 0 0,16 5 0 0 0,-14-2-8311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8:00:47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 8896 0 0,'0'0'3218'0'0,"17"-7"-1059"0"0,-11 6-1646 0 0,0-1-1 0 0,1 2 1 0 0,-1-1 0 0 0,0 1 0 0 0,1 0-1 0 0,-1 0 1 0 0,1 1 0 0 0,10 2-1 0 0,13 3 836 0 0,36 4 0 0 0,-49-10-1177 0 0,1 0 0 0 0,-1 0 0 0 0,0-2 0 0 0,1 0 0 0 0,-1-1 0 0 0,0 0 0 0 0,21-9 0 0 0,2 3 67 0 0,1 2 0 0 0,-1 2 1 0 0,48-1-1 0 0,-42 4-49 0 0,8 1 48 0 0,92 11 0 0 0,-110-7-93 0 0,123 7 535 0 0,-32-2 50 0 0,186 22-25 0 0,-257-23-704 0 0,0 2 0 0 0,77 22 0 0 0,-100-21 37 0 0,69 17 201 0 0,-14-6-127 0 0,-56-14 71 0 0,57 6-1 0 0,-30-5 37 0 0,-38-4-53 0 0,39 1-1 0 0,-37-4-209 0 0,25 4-1 0 0,-25-2-28 0 0,25 1-1 0 0,87 2 94 0 0,-115-5 10 0 0,202 22 523 0 0,-87-18-523 0 0,-56-3 13 0 0,116-1 215 0 0,154-12-129 0 0,-205 1 64 0 0,-27 5-223 0 0,58 0-7 0 0,-66 5 88 0 0,213 3 273 0 0,-167-4-178 0 0,31 2-5 0 0,169 14-129 0 0,-271-13 43 0 0,55-1 60 0 0,-118-3-114 0 0,245-12 0 0 0,-205 11 0 0 0,19 1 0 0 0,41 7-463 0 0,-109-5-189 0 0,23 4 112 0 0,-33-4-480 0 0,0 1 1 0 0,-1-1-1 0 0,1 1 0 0 0,0 0 1 0 0,0 0-1 0 0,0 0 1 0 0,0 0-1 0 0,3 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8:00:51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0 214 9648 0 0,'0'0'6886'0'0,"9"2"-5854"0"0,4-3-312 0 0,22-5-1 0 0,-2 1-286 0 0,80-9 1834 0 0,-44 5-1559 0 0,-15 3-287 0 0,-15 3-82 0 0,52-13-1 0 0,-71 14-338 0 0,-18 2 0 0 0,0-1 0 0 0,0 1 0 0 0,1 0 0 0 0,-1 0 0 0 0,0-1 0 0 0,0 0 0 0 0,0 1 0 0 0,1-1 0 0 0,-1 0 0 0 0,0 0 0 0 0,0 0 0 0 0,3-2 0 0 0,-5 3 23 0 0,1-1-1 0 0,-1 1 0 0 0,1-1 0 0 0,-1 1 1 0 0,0-1-1 0 0,0 1 0 0 0,1 0 0 0 0,-1-1 1 0 0,0 1-1 0 0,0-1 0 0 0,1 1 1 0 0,-1-1-1 0 0,0 0 0 0 0,0 1 0 0 0,0-1 1 0 0,0 1-1 0 0,0-1 0 0 0,0 1 0 0 0,0-1 1 0 0,0 1-1 0 0,0-1 0 0 0,0 1 1 0 0,0-1-1 0 0,0 0 0 0 0,0 1 0 0 0,0-1 1 0 0,0 1-1 0 0,-1-1 0 0 0,1 1 0 0 0,0-1 1 0 0,-11-13 969 0 0,9 11-784 0 0,-4-2-188 0 0,0-1 0 0 0,0 1-1 0 0,0 0 1 0 0,-1 1 0 0 0,1 0 0 0 0,-1 0 0 0 0,-11-4 0 0 0,-8-6-14 0 0,-61-33-6 0 0,79 39-53 0 0,36 18 102 0 0,-13-5-47 0 0,1-1 0 0 0,-1-1-1 0 0,1 0 1 0 0,0-2 0 0 0,0 1 0 0 0,19-2-1 0 0,81-7-1 0 0,-104 5 0 0 0,-10 1 6 0 0,1 0 1 0 0,-1 1-1 0 0,1-1 1 0 0,-1 1-1 0 0,1 0 1 0 0,-1 0-1 0 0,1 0 1 0 0,-1 0-1 0 0,1 1 0 0 0,4 0 1 0 0,-6-1 8 0 0,0 0-1 0 0,-1 0 1 0 0,1 1 0 0 0,0-1-1 0 0,0 0 1 0 0,0 1 0 0 0,0-1-1 0 0,-1 0 1 0 0,1 1 0 0 0,0-1 0 0 0,0 1-1 0 0,-1-1 1 0 0,1 1 0 0 0,0-1-1 0 0,-1 1 1 0 0,1 0 0 0 0,0-1-1 0 0,-1 1 1 0 0,1 0 0 0 0,-1 0-1 0 0,1-1 1 0 0,-1 1 0 0 0,0 0 0 0 0,1 1-1 0 0,-1-1 38 0 0,1 1-1 0 0,-1 0 1 0 0,0-1-1 0 0,0 1 1 0 0,0 0 0 0 0,0-1-1 0 0,-1 1 1 0 0,1 0-1 0 0,0-1 1 0 0,-1 1-1 0 0,1-1 1 0 0,-1 3 0 0 0,-2 3 134 0 0,-1-1 0 0 0,1 1 1 0 0,-1-1-1 0 0,-8 11 0 0 0,-6 5-79 0 0,-1-1 0 0 0,-31 26 0 0 0,28-25 83 0 0,-37 43-1 0 0,25-25-180 0 0,31-35-34 0 0,-2 0-1524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8:01:00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123 100 10736 0 0,'0'0'812'0'0,"-1"1"-546"0"0,-7 1-171 0 0,5-1 226 0 0,0 0 0 0 0,1-1 0 0 0,-1 1 0 0 0,0-1 0 0 0,0 1 0 0 0,0-1 0 0 0,0 0 0 0 0,1 0 0 0 0,-7-1 0 0 0,4 0-4 0 0,1 1 165 0 0,0-1 0 0 0,-1 0 1 0 0,1 0-1 0 0,0 0 1 0 0,0-1-1 0 0,0 1 1 0 0,-5-3-1 0 0,8 3-90 0 0,0 1-345 0 0,-1 0 592 0 0,-1 0 1 0 0,0 0-1 0 0,1 0 0 0 0,-1 0 1 0 0,1 0-1 0 0,-1-1 0 0 0,1 1 1 0 0,-1-1-1 0 0,-4-1 0 0 0,6-1-345 0 0,1 1 0 0 0,-1-1 0 0 0,0 1 0 0 0,1-1 0 0 0,-1 1 0 0 0,1-1-1 0 0,0 0 1 0 0,0 1 0 0 0,0-5 0 0 0,1 2 203 0 0,-1 4-332 0 0,0 1-161 0 0,-1 0-1 0 0,1 0 0 0 0,0 0 1 0 0,0 0-1 0 0,0 0 0 0 0,0 0 1 0 0,0-1-1 0 0,0 1 0 0 0,0 0 1 0 0,0 0-1 0 0,0 0 0 0 0,0 0 1 0 0,0 0-1 0 0,0 0 0 0 0,0-1 0 0 0,0 1 1 0 0,0 0-1 0 0,0 0 0 0 0,0 0 1 0 0,0 0-1 0 0,0 0 0 0 0,0-1 1 0 0,0 1-1 0 0,0 0 0 0 0,0 0 1 0 0,0 0-1 0 0,0 0 0 0 0,0 0 1 0 0,1 0-1 0 0,-1 0 0 0 0,0-1 1 0 0,0 1-1 0 0,0 0 0 0 0,0 0 0 0 0,0 0 1 0 0,0 0-1 0 0,0 0 0 0 0,0 0 1 0 0,0 0-1 0 0,1 0 0 0 0,-1 0 1 0 0,0 0-1 0 0,0 0 0 0 0,0-1 1 0 0,0 1-1 0 0,0 0 0 0 0,1 0 1 0 0,5-5-102 0 0,2 3 241 0 0,0 0-1 0 0,0 0 1 0 0,0 1 0 0 0,1 0 0 0 0,-1 0 0 0 0,11 1-1 0 0,51 7 780 0 0,99 2-617 0 0,-67-6-162 0 0,96-5 50 0 0,-180 1-183 0 0,51-3 103 0 0,74-1 179 0 0,-19 2-612 0 0,-123 2 544 0 0,3-3-139 0 0,-1-1-74 0 0,0 1-48 0 0,1-2-2435 0 0,-4 5 2123 0 0,1 0 0 0 0,0 0-1 0 0,0 0 1 0 0,-1 0 0 0 0,1 0 0 0 0,0 0-1 0 0,0 0 1 0 0,0 1 0 0 0,0-1 0 0 0,0 0-1 0 0,0 0 1 0 0,0 1 0 0 0,0-1-1 0 0,3 0 1 0 0,4-4-1143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8:01:04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0 6936 0 0,'-11'7'528'0'0,"-3"-1"-338"0"0,12-5-156 0 0,0-1 0 0 0,1 1 0 0 0,-1 0 0 0 0,0-1 1 0 0,1 1-1 0 0,-1 0 0 0 0,0 0 0 0 0,1 0 1 0 0,-2 2-1 0 0,-24 13 2658 0 0,18-12 5682 0 0,8-4-8323 0 0,1 0 0 0 0,0 0 0 0 0,0 1 0 0 0,0-1 0 0 0,-1 0 0 0 0,1 0 0 0 0,0 0 0 0 0,0 1 0 0 0,0-1 0 0 0,0 0 0 0 0,0 0 0 0 0,0 1 0 0 0,0-1 0 0 0,0 0 0 0 0,0 0 0 0 0,-1 1 0 0 0,1-1-1 0 0,0 0 1 0 0,0 0 0 0 0,0 1 0 0 0,0-1 0 0 0,0 0 0 0 0,1 1 0 0 0,-1-1 0 0 0,0 0 0 0 0,0 0 0 0 0,0 1 0 0 0,0-1 0 0 0,0 0 0 0 0,0 0 0 0 0,0 0 0 0 0,0 1 0 0 0,1-1 0 0 0,-1 0 0 0 0,10 3 1764 0 0,-3-2-2141 0 0,13 2 518 0 0,-1 0-1 0 0,1-2 1 0 0,25 0-1 0 0,-38-1-181 0 0,153 2 986 0 0,-63 3-168 0 0,-70-5-753 0 0,57-2 122 0 0,-69 2-36 0 0,-1 0-1 0 0,25 5 1 0 0,-4 0 269 0 0,-10-1-406 0 0,43 2 0 0 0,32 1-12 0 0,38 0 438 0 0,-89-8-294 0 0,93-14 0 0 0,-90 8 45 0 0,101 0 0 0 0,11 12 20 0 0,-79-3-113 0 0,78-3 227 0 0,75-5 102 0 0,-187 6-402 0 0,35 4-11 0 0,37-2 16 0 0,40-5 25 0 0,-116 3 5 0 0,28 0 124 0 0,86 1 170 0 0,-88 3-246 0 0,29 1-162 0 0,-74-4 171 0 0,45 8 1 0 0,-16-1-107 0 0,66 9 245 0 0,-13-9-195 0 0,24-5 427 0 0,-73-4-256 0 0,-39-1-167 0 0,-18 2-51 0 0,15-3 5 0 0,-17 3-27 0 0,-1-1-3 0 0,1 1-1 0 0,-1 0 1 0 0,1-1 0 0 0,-1 1-1 0 0,1-1 1 0 0,-1 0-1 0 0,0 1 1 0 0,1-1 0 0 0,-1 0-1 0 0,0 0 1 0 0,1 0 0 0 0,-1 0-1 0 0,0 0 1 0 0,0 0 0 0 0,0 0-1 0 0,0 0 1 0 0,0 0-1 0 0,1-2 1 0 0,-1-3-1308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8:01:07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88 9216 0 0,'-4'-2'131'0'0,"0"1"0"0"0,0 0 0 0 0,0 0 1 0 0,0 0-1 0 0,0 0 0 0 0,-20 3 13204 0 0,24-2-13250 0 0,8 5 1234 0 0,9 3-1012 0 0,10-5 375 0 0,0 0 1 0 0,0-1 0 0 0,0-2 0 0 0,41-4 0 0 0,-48 2-466 0 0,461-23 1814 0 0,-296 13-1638 0 0,198-11 230 0 0,-306 20-493 0 0,244-6 308 0 0,-75 14-186 0 0,0 0-32 0 0,-240-5-220 0 0,1 0 0 0 0,0-1 0 0 0,-1 1 0 0 0,8-3 0 0 0,-11 2 0 0 0,0 0 0 0 0,0 0 0 0 0,0 0 0 0 0,-1 0 0 0 0,1-1 0 0 0,0 1 0 0 0,-1-1 0 0 0,1 0 0 0 0,-1 0 0 0 0,0 0 0 0 0,0 0 0 0 0,0 0 0 0 0,3-4 0 0 0,1 1-13 0 0,-5 5-57 0 0,13 7-5052 0 0,-9-2 3614 0 0,1 0-11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8:01:16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12 6448 0 0,'-5'0'93'0'0,"0"-1"1"0"0,0 1 0 0 0,1 0-1 0 0,-8 1 1 0 0,8 0 182 0 0,0-1 1 0 0,-1 1 0 0 0,1-1-1 0 0,0-1 1 0 0,-8 0 0 0 0,12 1 6 0 0,-1-1 285 0 0,1 1-285 0 0,-1-1 1 0 0,1 1 0 0 0,0 0-1 0 0,0-1 1 0 0,-1 1 0 0 0,1-1-1 0 0,0 1 1 0 0,-1-8 6387 0 0,16 13-6439 0 0,1-2 0 0 0,-1 0 0 0 0,1-1 0 0 0,-1 0 0 0 0,31-1 0 0 0,-16-2 167 0 0,44 5 0 0 0,-41-1-309 0 0,65 5 204 0 0,182 7 732 0 0,18-11 61 0 0,303 1 351 0 0,-364-6-927 0 0,54 8 165 0 0,-147-12 555 0 0,-142 4-1216 0 0,7 1 35 0 0,-1-1-1 0 0,0-1 0 0 0,9-2 0 0 0,-11 2 4 0 0,-5 1-174 0 0,0 1 0 0 0,0-1 0 0 0,-1 0-1 0 0,1 0 1 0 0,0 0 0 0 0,-1 0 0 0 0,1 0 0 0 0,0 0-1 0 0,-1 0 1 0 0,1 0 0 0 0,-1 0 0 0 0,0 0-1 0 0,1 0 1 0 0,-1 0 0 0 0,0 0 0 0 0,0 0 0 0 0,1-1-1 0 0,-1 1 1 0 0,0 0 0 0 0,0 0 0 0 0,-1-2 0 0 0,1 2-45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20 due Monday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7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hard deadline tonight @ </a:t>
            </a:r>
            <a:r>
              <a:rPr lang="en-US" dirty="0" err="1"/>
              <a:t>11:59pm</a:t>
            </a:r>
            <a:r>
              <a:rPr lang="en-US" dirty="0"/>
              <a:t> with 5 point late penalty</a:t>
            </a:r>
          </a:p>
          <a:p>
            <a:r>
              <a:rPr lang="en-US" dirty="0" err="1"/>
              <a:t>PA7</a:t>
            </a:r>
            <a:r>
              <a:rPr lang="en-US" dirty="0"/>
              <a:t> due Tuesday, December 1</a:t>
            </a:r>
            <a:r>
              <a:rPr lang="en-US" baseline="30000" dirty="0"/>
              <a:t>st</a:t>
            </a:r>
            <a:r>
              <a:rPr lang="en-US" dirty="0"/>
              <a:t> @ </a:t>
            </a:r>
            <a:r>
              <a:rPr lang="en-US" dirty="0" err="1"/>
              <a:t>11:59pm</a:t>
            </a:r>
            <a:r>
              <a:rPr lang="en-US" dirty="0"/>
              <a:t> (Week 9)</a:t>
            </a:r>
          </a:p>
          <a:p>
            <a:r>
              <a:rPr lang="en-US" dirty="0"/>
              <a:t>Exam 2 Review during discussion on Tuesday </a:t>
            </a:r>
          </a:p>
          <a:p>
            <a:pPr lvl="1"/>
            <a:r>
              <a:rPr lang="en-US" dirty="0" err="1"/>
              <a:t>9am</a:t>
            </a:r>
            <a:r>
              <a:rPr lang="en-US" dirty="0"/>
              <a:t> – </a:t>
            </a:r>
            <a:r>
              <a:rPr lang="en-US" dirty="0" err="1"/>
              <a:t>9:50am</a:t>
            </a:r>
            <a:r>
              <a:rPr lang="en-US" dirty="0"/>
              <a:t>, </a:t>
            </a:r>
            <a:r>
              <a:rPr lang="en-US" dirty="0" err="1"/>
              <a:t>10am</a:t>
            </a:r>
            <a:r>
              <a:rPr lang="en-US" dirty="0"/>
              <a:t> – </a:t>
            </a:r>
            <a:r>
              <a:rPr lang="en-US" dirty="0" err="1"/>
              <a:t>10:50am</a:t>
            </a:r>
            <a:endParaRPr lang="en-US" dirty="0"/>
          </a:p>
          <a:p>
            <a:r>
              <a:rPr lang="en-US" dirty="0"/>
              <a:t>Exam 2 – Released Tuesday @ </a:t>
            </a:r>
            <a:r>
              <a:rPr lang="en-US" dirty="0" err="1"/>
              <a:t>6pm</a:t>
            </a:r>
            <a:r>
              <a:rPr lang="en-US" dirty="0"/>
              <a:t>, due Wednesday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60 minutes once you start - see Piazza post for more details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AAACCA-E5D7-48F9-8262-E689BFE4CEB1}"/>
                  </a:ext>
                </a:extLst>
              </p14:cNvPr>
              <p14:cNvContentPartPr/>
              <p14:nvPr/>
            </p14:nvContentPartPr>
            <p14:xfrm>
              <a:off x="2245249" y="1732579"/>
              <a:ext cx="655920" cy="2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AAACCA-E5D7-48F9-8262-E689BFE4CE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6249" y="1723579"/>
                <a:ext cx="6735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E8C0B3-3D3E-4E01-A17A-04679EC5FA56}"/>
                  </a:ext>
                </a:extLst>
              </p14:cNvPr>
              <p14:cNvContentPartPr/>
              <p14:nvPr/>
            </p14:nvContentPartPr>
            <p14:xfrm>
              <a:off x="2374489" y="2134699"/>
              <a:ext cx="648000" cy="37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E8C0B3-3D3E-4E01-A17A-04679EC5FA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5489" y="2125699"/>
                <a:ext cx="6656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BEB89D-9C54-4F7C-B84E-4335419D5BA9}"/>
                  </a:ext>
                </a:extLst>
              </p14:cNvPr>
              <p14:cNvContentPartPr/>
              <p14:nvPr/>
            </p14:nvContentPartPr>
            <p14:xfrm>
              <a:off x="900289" y="2556619"/>
              <a:ext cx="351360" cy="45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BEB89D-9C54-4F7C-B84E-4335419D5B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1289" y="2547979"/>
                <a:ext cx="3690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88180B-95AC-42FE-B519-7090F0EAF7BE}"/>
                  </a:ext>
                </a:extLst>
              </p14:cNvPr>
              <p14:cNvContentPartPr/>
              <p14:nvPr/>
            </p14:nvContentPartPr>
            <p14:xfrm>
              <a:off x="5609089" y="2524939"/>
              <a:ext cx="2101680" cy="91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88180B-95AC-42FE-B519-7090F0EAF7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00089" y="2516299"/>
                <a:ext cx="21193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16B48E-C5E4-4C75-B785-B3C874D3584A}"/>
                  </a:ext>
                </a:extLst>
              </p14:cNvPr>
              <p14:cNvContentPartPr/>
              <p14:nvPr/>
            </p14:nvContentPartPr>
            <p14:xfrm>
              <a:off x="549289" y="2373739"/>
              <a:ext cx="233640" cy="117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16B48E-C5E4-4C75-B785-B3C874D358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0289" y="2365099"/>
                <a:ext cx="2512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35FAC9-9F97-4EA0-82D0-FAC7E039381B}"/>
                  </a:ext>
                </a:extLst>
              </p14:cNvPr>
              <p14:cNvContentPartPr/>
              <p14:nvPr/>
            </p14:nvContentPartPr>
            <p14:xfrm>
              <a:off x="890569" y="2967019"/>
              <a:ext cx="363600" cy="38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35FAC9-9F97-4EA0-82D0-FAC7E03938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1929" y="2958019"/>
                <a:ext cx="3812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9BB539D-0FB9-4B31-8434-1DD0294F87B6}"/>
                  </a:ext>
                </a:extLst>
              </p14:cNvPr>
              <p14:cNvContentPartPr/>
              <p14:nvPr/>
            </p14:nvContentPartPr>
            <p14:xfrm>
              <a:off x="2878489" y="2995099"/>
              <a:ext cx="1266840" cy="47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BB539D-0FB9-4B31-8434-1DD0294F87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69489" y="2986099"/>
                <a:ext cx="12844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AD7241-1C9A-41AF-8F69-FA0BBEDD0F0E}"/>
                  </a:ext>
                </a:extLst>
              </p14:cNvPr>
              <p14:cNvContentPartPr/>
              <p14:nvPr/>
            </p14:nvContentPartPr>
            <p14:xfrm>
              <a:off x="5743009" y="2942539"/>
              <a:ext cx="817200" cy="37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AD7241-1C9A-41AF-8F69-FA0BBEDD0F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34009" y="2933899"/>
                <a:ext cx="8348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8EAE4C-5FD5-4336-B4D8-557836E4F5BF}"/>
                  </a:ext>
                </a:extLst>
              </p14:cNvPr>
              <p14:cNvContentPartPr/>
              <p14:nvPr/>
            </p14:nvContentPartPr>
            <p14:xfrm>
              <a:off x="1698049" y="3385339"/>
              <a:ext cx="817200" cy="21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8EAE4C-5FD5-4336-B4D8-557836E4F5B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89049" y="3376339"/>
                <a:ext cx="83484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5E26D-C4DB-4DDF-864E-9D40202C4F34}"/>
              </a:ext>
            </a:extLst>
          </p:cNvPr>
          <p:cNvGrpSpPr/>
          <p:nvPr/>
        </p:nvGrpSpPr>
        <p:grpSpPr>
          <a:xfrm>
            <a:off x="1199449" y="3751099"/>
            <a:ext cx="3033000" cy="76680"/>
            <a:chOff x="1199449" y="3751099"/>
            <a:chExt cx="3033000" cy="7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6604FE-39FF-4DCC-9423-526E8E52CFE1}"/>
                    </a:ext>
                  </a:extLst>
                </p14:cNvPr>
                <p14:cNvContentPartPr/>
                <p14:nvPr/>
              </p14:nvContentPartPr>
              <p14:xfrm>
                <a:off x="1199449" y="3751099"/>
                <a:ext cx="1276920" cy="74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6604FE-39FF-4DCC-9423-526E8E52CF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90449" y="3742099"/>
                  <a:ext cx="1294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47D20C6-5A2C-458B-8085-5B6C27DEF185}"/>
                    </a:ext>
                  </a:extLst>
                </p14:cNvPr>
                <p14:cNvContentPartPr/>
                <p14:nvPr/>
              </p14:nvContentPartPr>
              <p14:xfrm>
                <a:off x="2747449" y="3789619"/>
                <a:ext cx="1485000" cy="38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47D20C6-5A2C-458B-8085-5B6C27DEF1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38809" y="3780979"/>
                  <a:ext cx="150264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E4D3255-36A9-4AA9-83BE-33B3C70DC172}"/>
                  </a:ext>
                </a:extLst>
              </p14:cNvPr>
              <p14:cNvContentPartPr/>
              <p14:nvPr/>
            </p14:nvContentPartPr>
            <p14:xfrm>
              <a:off x="4175929" y="4134499"/>
              <a:ext cx="454680" cy="55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4D3255-36A9-4AA9-83BE-33B3C70DC1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67289" y="4125859"/>
                <a:ext cx="4723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8E482A-7C03-467E-9C3C-788F43112046}"/>
                  </a:ext>
                </a:extLst>
              </p14:cNvPr>
              <p14:cNvContentPartPr/>
              <p14:nvPr/>
            </p14:nvContentPartPr>
            <p14:xfrm>
              <a:off x="6899689" y="4161499"/>
              <a:ext cx="924840" cy="49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8E482A-7C03-467E-9C3C-788F4311204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91049" y="4152499"/>
                <a:ext cx="9424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CA615C0-30E7-4294-88F4-E2F5F543F851}"/>
                  </a:ext>
                </a:extLst>
              </p14:cNvPr>
              <p14:cNvContentPartPr/>
              <p14:nvPr/>
            </p14:nvContentPartPr>
            <p14:xfrm>
              <a:off x="1227889" y="4488019"/>
              <a:ext cx="866160" cy="84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CA615C0-30E7-4294-88F4-E2F5F543F85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18889" y="4479379"/>
                <a:ext cx="88380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0E8E7694-2E02-4658-A085-1A9B22EAF9DF}"/>
              </a:ext>
            </a:extLst>
          </p:cNvPr>
          <p:cNvGrpSpPr/>
          <p:nvPr/>
        </p:nvGrpSpPr>
        <p:grpSpPr>
          <a:xfrm>
            <a:off x="3217969" y="4502779"/>
            <a:ext cx="2163240" cy="228960"/>
            <a:chOff x="3217969" y="4502779"/>
            <a:chExt cx="216324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CE05D08-D126-4E7B-AF41-698F30A809BA}"/>
                    </a:ext>
                  </a:extLst>
                </p14:cNvPr>
                <p14:cNvContentPartPr/>
                <p14:nvPr/>
              </p14:nvContentPartPr>
              <p14:xfrm>
                <a:off x="3260449" y="4514299"/>
                <a:ext cx="55080" cy="217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CE05D08-D126-4E7B-AF41-698F30A809B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1809" y="4505659"/>
                  <a:ext cx="727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04BB07-871E-4823-9B0A-41068BDA5512}"/>
                    </a:ext>
                  </a:extLst>
                </p14:cNvPr>
                <p14:cNvContentPartPr/>
                <p14:nvPr/>
              </p14:nvContentPartPr>
              <p14:xfrm>
                <a:off x="3217969" y="4511419"/>
                <a:ext cx="142560" cy="62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04BB07-871E-4823-9B0A-41068BDA55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09329" y="4502779"/>
                  <a:ext cx="1602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B7348B-5E7B-4006-841F-507ADC7C47A5}"/>
                    </a:ext>
                  </a:extLst>
                </p14:cNvPr>
                <p14:cNvContentPartPr/>
                <p14:nvPr/>
              </p14:nvContentPartPr>
              <p14:xfrm>
                <a:off x="3423889" y="4523299"/>
                <a:ext cx="22680" cy="180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B7348B-5E7B-4006-841F-507ADC7C47A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14889" y="4514659"/>
                  <a:ext cx="40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58CFAF7-6E26-4FEC-AA1E-65FFF85DA467}"/>
                    </a:ext>
                  </a:extLst>
                </p14:cNvPr>
                <p14:cNvContentPartPr/>
                <p14:nvPr/>
              </p14:nvContentPartPr>
              <p14:xfrm>
                <a:off x="3403729" y="4553899"/>
                <a:ext cx="86400" cy="87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58CFAF7-6E26-4FEC-AA1E-65FFF85DA46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94729" y="4544899"/>
                  <a:ext cx="104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9E00489-EA9F-45B9-A514-21725C53B4DA}"/>
                    </a:ext>
                  </a:extLst>
                </p14:cNvPr>
                <p14:cNvContentPartPr/>
                <p14:nvPr/>
              </p14:nvContentPartPr>
              <p14:xfrm>
                <a:off x="4201849" y="4502779"/>
                <a:ext cx="1179360" cy="48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9E00489-EA9F-45B9-A514-21725C53B4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92849" y="4493779"/>
                  <a:ext cx="1197000" cy="6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  <a:p>
            <a:r>
              <a:rPr lang="en-US" dirty="0"/>
              <a:t>Questions on Lecture 20?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Heap (draw the picture and array)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Draw the picture and the array for the following:</a:t>
            </a:r>
          </a:p>
          <a:p>
            <a:pPr lvl="1"/>
            <a:r>
              <a:rPr lang="en-US" dirty="0"/>
              <a:t>Add the following elements to the max heap (in this order):</a:t>
            </a:r>
          </a:p>
          <a:p>
            <a:pPr lvl="2"/>
            <a:r>
              <a:rPr lang="en-US" dirty="0"/>
              <a:t>5, 10, 15, 20, 25, 30, 35, 40</a:t>
            </a:r>
          </a:p>
          <a:p>
            <a:pPr lvl="1"/>
            <a:r>
              <a:rPr lang="en-US" dirty="0"/>
              <a:t>Call poll() twice</a:t>
            </a:r>
          </a:p>
          <a:p>
            <a:pPr lvl="2"/>
            <a:r>
              <a:rPr lang="en-US" dirty="0"/>
              <a:t>What elements were returned?</a:t>
            </a:r>
          </a:p>
          <a:p>
            <a:pPr marL="34290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20?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3295</TotalTime>
  <Words>174</Words>
  <Application>Microsoft Office PowerPoint</Application>
  <PresentationFormat>On-screen Show 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Calibri Light</vt:lpstr>
      <vt:lpstr>Office Theme</vt:lpstr>
      <vt:lpstr>CSE 12 – Basic Data Structures and Object-Oriented Design Lecture 20</vt:lpstr>
      <vt:lpstr>Announcements</vt:lpstr>
      <vt:lpstr>Topics</vt:lpstr>
      <vt:lpstr>Max Heap (draw the picture and array)</vt:lpstr>
      <vt:lpstr>Questions on Lecture 20?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204</cp:revision>
  <dcterms:modified xsi:type="dcterms:W3CDTF">2020-11-20T18:39:48Z</dcterms:modified>
</cp:coreProperties>
</file>