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5" r:id="rId5"/>
    <p:sldId id="272" r:id="rId6"/>
    <p:sldId id="274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63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0:44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6824 0 0,'0'0'4230'0'0,"9"-18"-1460"0"0,13-1-597 0 0,-22 19-1563 0 0,2-3-203 0 0,-2 3-359 0 0,0 0-1 0 0,0 0 1 0 0,0 0 0 0 0,0 0 0 0 0,1 0 0 0 0,-1-1 0 0 0,0 1 0 0 0,0 0-1 0 0,0 0 1 0 0,0 0 0 0 0,0 0 0 0 0,0 0 0 0 0,0 0 0 0 0,0 0-1 0 0,0-1 1 0 0,1 1 0 0 0,-1 0 0 0 0,0 0 0 0 0,0 0 0 0 0,0 0-1 0 0,0 0 1 0 0,0 0 0 0 0,0 0 0 0 0,1 0 0 0 0,-1 0 0 0 0,0 0-1 0 0,0 0 1 0 0,0 0 0 0 0,0 0 0 0 0,0 0 0 0 0,1 0 0 0 0,-1 0-1 0 0,0 0 1 0 0,0 0 0 0 0,0 0 0 0 0,0 0 0 0 0,0 0 0 0 0,1 0-1 0 0,3 2 50 0 0,0-1 73 0 0,0 0 1 0 0,0 1-1 0 0,-1-1 0 0 0,1 1 0 0 0,-1 0 0 0 0,5 3 0 0 0,-7-4 152 0 0,12 7 224 0 0,-7-5-334 0 0,0 1 0 0 0,0-1-1 0 0,0 0 1 0 0,1 0-1 0 0,-1 0 1 0 0,10 1-1 0 0,3 3 159 0 0,-10-5-245 0 0,0 0-1 0 0,1-1 1 0 0,-1 0-1 0 0,0 0 1 0 0,0-1-1 0 0,15-2 1 0 0,21 1 212 0 0,-22 2-284 0 0,36-5 1 0 0,-21 1 6 0 0,14-1 90 0 0,-30 1-101 0 0,1 1 1 0 0,-1 2-1 0 0,40 3 1 0 0,-39-1 88 0 0,0-1 0 0 0,37-3 1 0 0,17 1-58 0 0,-26 3-70 0 0,-20-2 111 0 0,-1 2-1 0 0,0 1 1 0 0,42 10-1 0 0,-45-7 33 0 0,-1-1-1 0 0,50 2 0 0 0,-56-6-101 0 0,-6 1-22 0 0,26-3 0 0 0,-7 0 5 0 0,46 4 0 0 0,-50-2 2 0 0,50 7 135 0 0,-50-4-245 0 0,0-2 0 0 0,45-1 0 0 0,19 1 197 0 0,67-6 61 0 0,-24 2-23 0 0,-109 0-108 0 0,148 0 449 0 0,-91 1 21 0 0,-32 0-112 0 0,-38 0-412 0 0,-1 0 0 0 0,1-1 0 0 0,13-3-1 0 0,2-1 95 0 0,-21 6-30 0 0,-5 0-8 0 0,9-2 128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4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9 7368 0 0,'0'0'55'0'0,"0"0"1"0"0,0 1 0 0 0,-1-1 0 0 0,1 0-1 0 0,0 0 1 0 0,0 0 0 0 0,0 0-1 0 0,0 0 1 0 0,0 0 0 0 0,-1 0-1 0 0,1 0 1 0 0,0 0 0 0 0,0 0-1 0 0,0 0 1 0 0,0-1 0 0 0,0 1-1 0 0,-1 0 1 0 0,1 0 0 0 0,0 0-1 0 0,0 0 1 0 0,0 0 0 0 0,0 0 0 0 0,0 0-1 0 0,0 0 1 0 0,0 0 0 0 0,0-9 7574 0 0,-3 17-3829 0 0,-3 21-3512 0 0,3-13 34 0 0,2-7-272 0 0,-14 79 378 0 0,14-79-409 0 0,0 1 0 0 0,1 0 0 0 0,0 0 0 0 0,1 0 0 0 0,0 0 0 0 0,5 18 0 0 0,-5-25-18 0 0,0 0-1 0 0,0 1 1 0 0,0-1-1 0 0,1 0 1 0 0,-1 0-1 0 0,1 0 1 0 0,0 0-1 0 0,3 4 1 0 0,-4-7 12 0 0,0 1 0 0 0,-1 0 0 0 0,1-1 1 0 0,0 1-1 0 0,0-1 0 0 0,0 1 0 0 0,0-1 0 0 0,-1 1 0 0 0,1-1 0 0 0,0 0 0 0 0,0 1 1 0 0,0-1-1 0 0,0 0 0 0 0,0 0 0 0 0,0 0 0 0 0,0 0 0 0 0,0 0 0 0 0,0 0 0 0 0,0 0 1 0 0,0 0-1 0 0,0 0 0 0 0,0 0 0 0 0,0 0 0 0 0,0-1 0 0 0,0 1 0 0 0,0 0 1 0 0,0-1-1 0 0,0 1 0 0 0,0-1 0 0 0,0 1 0 0 0,-1-1 0 0 0,2 0 0 0 0,6-4 85 0 0,-1-1-1 0 0,-1 1 0 0 0,1-1 1 0 0,-1-1-1 0 0,0 1 0 0 0,0-1 1 0 0,6-10-1 0 0,30-57 451 0 0,-32 55-361 0 0,26-66 1560 0 0,-32 77-592 0 0,-8 23-829 0 0,-8 42-241 0 0,7-37-111 0 0,1 0 1 0 0,-2 41-1 0 0,6-59-686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5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10136 0 0,'1'3'7937'0'0,"3"10"-6276"0"0,-2 1-964 0 0,-1 0 0 0 0,-1 1 0 0 0,-3 27 0 0 0,3-39-640 0 0,-20 136 1812 0 0,15-114-1318 0 0,2-15 47 0 0,1-14 457 0 0,2-17-212 0 0,2 8-716 0 0,0-1-1 0 0,2 1 1 0 0,-1 0-1 0 0,1 0 0 0 0,1 0 1 0 0,1 1-1 0 0,7-14 1 0 0,-3 9-2 0 0,1 1 1 0 0,1 0 0 0 0,1 1-1 0 0,17-18 1 0 0,-27 30-81 0 0,1 0 0 0 0,-1 0 0 0 0,1 0 0 0 0,-1 1 0 0 0,1-1 0 0 0,0 1 0 0 0,0 0 0 0 0,5-2 1 0 0,-7 3-103 0 0,0 1 1 0 0,1-1-1 0 0,-1 0 1 0 0,0 1-1 0 0,0 0 1 0 0,0 0-1 0 0,0 0 1 0 0,0 0-1 0 0,0 0 1 0 0,1 0-1 0 0,-1 0 1 0 0,0 1-1 0 0,0-1 1 0 0,0 1-1 0 0,0-1 1 0 0,0 1 0 0 0,0 0-1 0 0,0 0 1 0 0,2 1-1 0 0,8 6-1379 0 0,1 2-76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5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1 176 11976 0 0,'5'-8'4719'0'0,"-3"7"-4135"0"0,27-12 631 0 0,-19 10-848 0 0,0-2-1 0 0,0 1 0 0 0,14-11 0 0 0,-14 9-75 0 0,0-1-1 0 0,-1-1 0 0 0,1 0 1 0 0,-2 0-1 0 0,1-1 0 0 0,11-17 0 0 0,-12 16 5 0 0,-6 8-235 0 0,0-1 0 0 0,0 1-1 0 0,-1 0 1 0 0,1-1 0 0 0,-1 0 0 0 0,1 1-1 0 0,-1-1 1 0 0,0 0 0 0 0,0 1 0 0 0,0-1 0 0 0,1-4-1 0 0,-2 7-50 0 0,0 0-1 0 0,0-1 0 0 0,0 1 1 0 0,-1-1-1 0 0,1 1 1 0 0,0 0-1 0 0,0-1 0 0 0,0 1 1 0 0,0-1-1 0 0,0 1 0 0 0,0 0 1 0 0,-1-1-1 0 0,1 1 1 0 0,0 0-1 0 0,0-1 0 0 0,0 1 1 0 0,-1 0-1 0 0,1-1 1 0 0,0 1-1 0 0,-1 0 0 0 0,1-1 1 0 0,0 1-1 0 0,-1 0 0 0 0,1 0 1 0 0,0 0-1 0 0,-1-1 1 0 0,1 1-1 0 0,-1 0 0 0 0,-13-1 107 0 0,-14 9-29 0 0,19-3-79 0 0,1 0-1 0 0,-1 0 1 0 0,1 1-1 0 0,0 0 1 0 0,0 0-1 0 0,0 1 1 0 0,-10 13-1 0 0,6-6 1 0 0,1 0 0 0 0,1 1 0 0 0,-12 22 0 0 0,20-32 36 0 0,0 0 0 0 0,0 0-1 0 0,0 0 1 0 0,1 0 0 0 0,0 0-1 0 0,0 0 1 0 0,0 1 0 0 0,0-1-1 0 0,1 0 1 0 0,0 1 0 0 0,0-1-1 0 0,1 0 1 0 0,0 1 0 0 0,0-1-1 0 0,0 0 1 0 0,0 0 0 0 0,1 0-1 0 0,-1 1 1 0 0,2-2 0 0 0,2 7-1 0 0,-3-8-13 0 0,-1 1 0 0 0,1-1 0 0 0,1-1-1 0 0,-1 1 1 0 0,0 0 0 0 0,1 0-1 0 0,-1-1 1 0 0,1 0 0 0 0,-1 1 0 0 0,1-1-1 0 0,0 0 1 0 0,0 0 0 0 0,0-1 0 0 0,1 1-1 0 0,-1-1 1 0 0,0 1 0 0 0,1-1 0 0 0,-1 0-1 0 0,0 0 1 0 0,1 0 0 0 0,-1-1 0 0 0,1 1-1 0 0,0-1 1 0 0,-1 0 0 0 0,1 0 0 0 0,-1 0-1 0 0,1-1 1 0 0,-1 1 0 0 0,1-1 0 0 0,-1 0-1 0 0,5-1 1 0 0,2-1-99 0 0,1-2-1 0 0,0 1 1 0 0,12-8-1 0 0,-17 9-659 0 0,-1-1-1 0 0,0 1 1 0 0,0-1-1 0 0,6-7 1 0 0,0-2-7119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6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17855 0 0,'-1'2'107'0'0,"0"0"0"0"0,1-1 0 0 0,-1 1-1 0 0,0 0 1 0 0,1-1 0 0 0,-1 1-1 0 0,1 0 1 0 0,0 0 0 0 0,-1 0 0 0 0,1-1-1 0 0,0 1 1 0 0,0 0 0 0 0,0 0-1 0 0,0 0 1 0 0,1 0 0 0 0,-1-1 0 0 0,0 1-1 0 0,1 0 1 0 0,-1 0 0 0 0,1 0-1 0 0,0-1 1 0 0,0 1 0 0 0,-1 0 0 0 0,1-1-1 0 0,0 1 1 0 0,0-1 0 0 0,3 3-1 0 0,3 5 627 0 0,1 0 1 0 0,0-1-1 0 0,12 10 0 0 0,-12-11-72 0 0,16 16 313 0 0,17 14-818 0 0,15 1-73 0 0,-40-28 130 0 0,-13-9-254 0 0,-1 1 0 0 0,1-1 0 0 0,0 0-1 0 0,0 0 1 0 0,-1 0 0 0 0,1 0 0 0 0,0 0 0 0 0,4 0-1 0 0,-5-1-443 0 0,0 0 0 0 0,0 0 0 0 0,0 0 0 0 0,0 0 0 0 0,0 0-1 0 0,0-1 1 0 0,-1 1 0 0 0,4-1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6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260 4 15664 0 0,'-1'-1'83'0'0,"-1"0"0"0"0,1 1 0 0 0,0 0 1 0 0,-1-1-1 0 0,1 1 0 0 0,0 0 1 0 0,-1 0-1 0 0,1-1 0 0 0,-1 1 1 0 0,1 0-1 0 0,0 0 0 0 0,-1 1 1 0 0,1-1-1 0 0,-1 0 0 0 0,1 0 1 0 0,0 1-1 0 0,-1-1 0 0 0,1 1 1 0 0,0-1-1 0 0,-2 2 0 0 0,-1 0-44 0 0,-1 1 0 0 0,1 1 0 0 0,0-1-1 0 0,-4 5 1 0 0,-11 8 1156 0 0,-2 0-560 0 0,0 0-1 0 0,1 2 1 0 0,1 0 0 0 0,-31 39-1 0 0,33-33-412 0 0,-17 27-1 0 0,31-41-3601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6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4 17503 0 0,'0'0'858'0'0,"-15"-4"204"0"0,10 5-831 0 0,-1-1-1 0 0,1 1 0 0 0,0 0 0 0 0,0 1 1 0 0,-1-1-1 0 0,1 1 0 0 0,0 0 1 0 0,0 0-1 0 0,0 1 0 0 0,1-1 0 0 0,-1 1 1 0 0,1 0-1 0 0,-9 7 0 0 0,3-1-55 0 0,0 1-1 0 0,1 0 0 0 0,0 1 1 0 0,-10 14-1 0 0,14-17-174 0 0,1 0 0 0 0,0 0 0 0 0,0 0 0 0 0,-5 16 0 0 0,7-20 0 0 0,1 1 0 0 0,0 0 0 0 0,0 0 0 0 0,1 0 0 0 0,-1 0 0 0 0,1 0 0 0 0,0 0 0 0 0,0 0 0 0 0,1 0 0 0 0,0 6 0 0 0,0-10-1 0 0,-1 0 0 0 0,0 0 0 0 0,1 1 0 0 0,-1-1 0 0 0,1 0 0 0 0,-1 0-1 0 0,1 0 1 0 0,-1 1 0 0 0,1-1 0 0 0,0 0 0 0 0,-1 0 0 0 0,1 0 0 0 0,0 0 0 0 0,0 0-1 0 0,0 0 1 0 0,0-1 0 0 0,0 1 0 0 0,0 0 0 0 0,0 0 0 0 0,0-1 0 0 0,0 1 0 0 0,1-1-1 0 0,-1 1 1 0 0,0-1 0 0 0,0 1 0 0 0,1-1 0 0 0,-1 0 0 0 0,0 1 0 0 0,0-1 0 0 0,1 0-1 0 0,-1 0 1 0 0,0 0 0 0 0,1 0 0 0 0,-1 0 0 0 0,0 0 0 0 0,0-1 0 0 0,2 1 0 0 0,2-1 59 0 0,-1-1 1 0 0,0 1 0 0 0,1-1 0 0 0,-1 0 0 0 0,0 0-1 0 0,0 0 1 0 0,0-1 0 0 0,0 0 0 0 0,4-4 0 0 0,-1 0 129 0 0,-1 0 0 0 0,0-1 1 0 0,0 1-1 0 0,-1-1 0 0 0,0-1 1 0 0,-1 1-1 0 0,7-17 1 0 0,-1 4-218 0 0,-4 11 312 0 0,-6 17 356 0 0,-6 22 461 0 0,5-27-1074 0 0,0 4-384 0 0,-1 0 0 0 0,1 0 0 0 0,1 0 0 0 0,-1 9 1 0 0,1-12 184 0 0,0-1 1 0 0,1 1-1 0 0,-1-1 1 0 0,0 0-1 0 0,1 1 1 0 0,0-1-1 0 0,-1 0 1 0 0,1 1-1 0 0,0-1 0 0 0,0 0 1 0 0,1 0-1 0 0,-1 0 1 0 0,0 0-1 0 0,2 2 1 0 0,3 3-1427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7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8 166 14280 0 0,'0'0'1102'0'0,"-8"-9"530"0"0,9 4-1072 0 0,0-1 0 0 0,0 1-1 0 0,0 0 1 0 0,0 0 0 0 0,1 0 0 0 0,0 0-1 0 0,0 0 1 0 0,0 0 0 0 0,0 1 0 0 0,1-1-1 0 0,0 1 1 0 0,0-1 0 0 0,4-3-1 0 0,2-3 108 0 0,1 1-1 0 0,0 0 0 0 0,19-15 0 0 0,-21 20-569 0 0,-8 5-96 0 0,1 0-1 0 0,-1 0 0 0 0,0-1 0 0 0,0 1 1 0 0,1 0-1 0 0,-1 0 0 0 0,0 0 0 0 0,1 0 1 0 0,-1 0-1 0 0,0 0 0 0 0,1 0 0 0 0,-1-1 1 0 0,0 1-1 0 0,1 0 0 0 0,-1 0 0 0 0,0 0 0 0 0,0 0 1 0 0,1 0-1 0 0,-1 1 0 0 0,0-1 0 0 0,1 0 1 0 0,-1 0-1 0 0,0 0 0 0 0,1 0 0 0 0,-1 0 1 0 0,0 0-1 0 0,0 0 0 0 0,1 1 0 0 0,-1-1 0 0 0,0 0 1 0 0,1 0-1 0 0,-1 0 0 0 0,0 1 0 0 0,0-1 1 0 0,0 0-1 0 0,1 0 0 0 0,-1 1 0 0 0,0-1 1 0 0,0 0-1 0 0,0 0 0 0 0,0 1 0 0 0,1-1 0 0 0,-1 0 1 0 0,0 1-1 0 0,0-1 0 0 0,2 3 0 0 0,-1 0 0 0 0,1 0 0 0 0,-1 1 0 0 0,1-1 0 0 0,-1 0 0 0 0,0 0 0 0 0,0 1 0 0 0,-1-1 0 0 0,1 1 0 0 0,-1-1 0 0 0,0 0 0 0 0,0 1 0 0 0,0-1 0 0 0,0 1 0 0 0,0-1 0 0 0,-2 7 0 0 0,0 13 0 0 0,2-23 0 0 0,0 0 0 0 0,0 1 0 0 0,0-1 0 0 0,0 0 0 0 0,0 0 0 0 0,0 0 0 0 0,0 0 0 0 0,0 1 0 0 0,0-1 0 0 0,0 0 0 0 0,0 0 0 0 0,0 0 0 0 0,0 0 0 0 0,0 0 0 0 0,1 1 0 0 0,-1-1 0 0 0,0 0 0 0 0,0 0 0 0 0,0 0 0 0 0,0 0 0 0 0,0 0 0 0 0,0 1 0 0 0,0-1 0 0 0,0 0 0 0 0,0 0 0 0 0,1 0 0 0 0,-1 0 0 0 0,0 0 0 0 0,0 0 0 0 0,0 0 0 0 0,0 0 0 0 0,0 0 0 0 0,1 1 0 0 0,-1-1 0 0 0,0 0 0 0 0,0 0 0 0 0,0 0 0 0 0,0 0 0 0 0,1 0 0 0 0,-1 0 0 0 0,0 0 0 0 0,0 0 0 0 0,0 0 0 0 0,0 0 0 0 0,0 0 0 0 0,1 0 0 0 0,-1 0 0 0 0,0 0 0 0 0,0 0 0 0 0,0 0 0 0 0,0-1 0 0 0,1 1 0 0 0,-1 0 0 0 0,0 0 0 0 0,0 0 0 0 0,0 0 0 0 0,0 0 0 0 0,0 0 0 0 0,0 0 0 0 0,1 0 0 0 0,-1-1 0 0 0,0 1 0 0 0,0 0 0 0 0,0 0 0 0 0,0 0 0 0 0,0 0 0 0 0,0 0 0 0 0,0-1 0 0 0,8-7 0 0 0,-1-1 0 0 0,-1 0 0 0 0,7-14 0 0 0,-10 16 0 0 0,1 1 0 0 0,-1-1 0 0 0,1 1 0 0 0,0 0 0 0 0,1 0 0 0 0,0 1 0 0 0,0-1 0 0 0,9-7 0 0 0,-13 12 2 0 0,0 1 0 0 0,-1-1 0 0 0,1 1 0 0 0,0-1 1 0 0,-1 1-1 0 0,1 0 0 0 0,0-1 0 0 0,0 1 0 0 0,0 0 0 0 0,-1 0 0 0 0,1 0 0 0 0,0-1 0 0 0,0 1 0 0 0,0 0 0 0 0,-1 0 1 0 0,1 0-1 0 0,0 0 0 0 0,0 0 0 0 0,0 0 0 0 0,0 1 0 0 0,-1-1 0 0 0,1 0 0 0 0,1 1 0 0 0,0 0 7 0 0,-1 0 0 0 0,0 0 1 0 0,1 0-1 0 0,-1 0 0 0 0,0 0 0 0 0,0 0 0 0 0,0 1 0 0 0,0-1 1 0 0,0 0-1 0 0,0 1 0 0 0,1 1 0 0 0,1 3 23 0 0,0 1 0 0 0,0 0 0 0 0,-1 0 0 0 0,3 10 0 0 0,-4-13-46 0 0,2 11-642 0 0,0 0-1 0 0,1-1 1 0 0,1 0 0 0 0,12 26-1 0 0,-11-30-791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11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13680 0 0,'0'0'1033'0'0,"2"1"-701"0"0,1 2-293 0 0,1-1-1 0 0,0 1 1 0 0,0-1 0 0 0,1 0 0 0 0,-1 0-1 0 0,0 0 1 0 0,1-1 0 0 0,-1 0 0 0 0,1 1 0 0 0,-1-2-1 0 0,1 1 1 0 0,-1 0 0 0 0,1-1 0 0 0,9 0-1 0 0,-4-1-59 0 0,1 0 0 0 0,-1-1 0 0 0,1 0 0 0 0,-1 0 0 0 0,20-8 0 0 0,-21 5-5535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11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1 11976 0 0,'-1'1'922'0'0,"-1"5"-634"0"0,-1-1 0 0 0,1 1 0 0 0,1-1 0 0 0,-1 1 0 0 0,1-1 0 0 0,0 1 0 0 0,0 0 0 0 0,1 0 0 0 0,0 0 1 0 0,0 7-1 0 0,8 61 2947 0 0,-8-74-3238 0 0,9 56 1111 0 0,8 66 196 0 0,-12-64-1058 0 0,10 152 70 0 0,-33 151-494 0 0,15-332 258 0 0,-24 178-465 0 0,-16-2 756 0 0,25-137-154 0 0,-34 110-132 0 0,-35 81 41 0 0,81-243 17 0 0,1 0 1 0 0,1 1-1 0 0,0-1 1 0 0,1 1-1 0 0,1-1 1 0 0,1 1-1 0 0,0 25 1 0 0,2-40-82 0 0,-1 1 0 0 0,0 0 0 0 0,1-1 1 0 0,0 1-1 0 0,-1-1 0 0 0,1 1 1 0 0,0-1-1 0 0,0 0 0 0 0,1 1 0 0 0,-1-1 1 0 0,0 0-1 0 0,1 0 0 0 0,-1 0 1 0 0,1 0-1 0 0,0 0 0 0 0,0 0 0 0 0,0 0 1 0 0,0 0-1 0 0,0-1 0 0 0,0 1 0 0 0,0-1 1 0 0,0 0-1 0 0,1 1 0 0 0,3 1 1 0 0,4-1 47 0 0,0 1 1 0 0,0-1-1 0 0,0-1 1 0 0,-1 1-1 0 0,13-1 1 0 0,2 0 427 0 0,55 5-138 0 0,-42 1-1202 0 0,-1 1 1 0 0,54 21-1 0 0,-72-23-502 0 0,1-2-51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19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51 3680 0 0,'0'0'6754'0'0,"9"-14"-2236"0"0,16-22 913 0 0,-25 36-5404 0 0,1 1 0 0 0,-1-1-1 0 0,0 1 1 0 0,0-1-1 0 0,0 1 1 0 0,1-1-1 0 0,-1 1 1 0 0,0 0-1 0 0,0-1 1 0 0,0 1 0 0 0,0-1-1 0 0,0 1 1 0 0,0-1-1 0 0,0 1 1 0 0,0 0-1 0 0,0-1 1 0 0,-1 1-1 0 0,1-1 1 0 0,0 1 0 0 0,0-1-1 0 0,-1 2 1 0 0,-4 10 196 0 0,-6 7 139 0 0,9-13-173 0 0,-1 0 1 0 0,-1 0-1 0 0,1 0 0 0 0,-1 0 1 0 0,0-1-1 0 0,-1 1 0 0 0,1-1 0 0 0,-1 0 1 0 0,0 0-1 0 0,-8 5 900 0 0,8-28 6 0 0,6 14-1025 0 0,1 0 0 0 0,-1 0 0 0 0,1 0 0 0 0,0 0 0 0 0,1 0 0 0 0,-1 1 0 0 0,0-1 0 0 0,1 1 0 0 0,0 0 0 0 0,0 0 0 0 0,0 0 0 0 0,0 0 0 0 0,1 0 0 0 0,-1 0 0 0 0,1 1 0 0 0,-1 0 0 0 0,8-4 0 0 0,-9 6-27 0 0,-1 0-33 0 0,0 0 1 0 0,-1 0-1 0 0,1 0 1 0 0,0 0-1 0 0,-1 1 1 0 0,1-1 0 0 0,-1 0-1 0 0,1 0 1 0 0,-1 1-1 0 0,1-1 1 0 0,0 0-1 0 0,-1 1 1 0 0,1-1-1 0 0,-1 1 1 0 0,1-1 0 0 0,-1 1-1 0 0,0-1 1 0 0,1 1-1 0 0,-1-1 1 0 0,1 1-1 0 0,-1-1 1 0 0,0 1 0 0 0,0-1-1 0 0,1 1 1 0 0,-1 0-1 0 0,3 14 355 0 0,-4-13-334 0 0,0 4-64 0 0,-1 0 1 0 0,0 1 0 0 0,0-1 0 0 0,-5 9-1 0 0,6-14 38 0 0,0 1-1 0 0,0 0 0 0 0,0-1 0 0 0,0 1 1 0 0,-1-1-1 0 0,1 0 0 0 0,0 1 1 0 0,0-1-1 0 0,-1 0 0 0 0,1 0 1 0 0,-1 0-1 0 0,1 0 0 0 0,-1 0 1 0 0,0 0-1 0 0,1 0 0 0 0,-1-1 0 0 0,0 1 1 0 0,0 0-1 0 0,0-1 0 0 0,1 1 1 0 0,-1-1-1 0 0,0 0 0 0 0,-2 0 0 0 0,3 0-4 0 0,1 0 0 0 0,-1 0 0 0 0,0 0 0 0 0,1 0-1 0 0,-1-1 1 0 0,1 1 0 0 0,-1 0 0 0 0,0 0-1 0 0,1-1 1 0 0,-1 1 0 0 0,1 0 0 0 0,-1-1 0 0 0,1 1-1 0 0,-1-1 1 0 0,1 1 0 0 0,-1-1 0 0 0,1 1-1 0 0,-1-1 1 0 0,1 1 0 0 0,0-1 0 0 0,-1 1 0 0 0,1-1-1 0 0,0 1 1 0 0,-1-1 0 0 0,1 0 0 0 0,0 1-1 0 0,0-1 1 0 0,0 1 0 0 0,0-1 0 0 0,-1 0 0 0 0,1 1-1 0 0,0-1 1 0 0,0 0 0 0 0,0 1 0 0 0,0-1-1 0 0,1-1 1 0 0,-1-1 63 0 0,0-1-1 0 0,0 1 0 0 0,1 0 0 0 0,-1 0 1 0 0,3-6-1 0 0,-2 6-15 0 0,0 1-1 0 0,1-1 1 0 0,-1 0 0 0 0,1 1 0 0 0,0-1 0 0 0,0 1 0 0 0,0-1-1 0 0,0 1 1 0 0,0 0 0 0 0,0 0 0 0 0,0 0 0 0 0,1 0 0 0 0,-1 0-1 0 0,1 1 1 0 0,0-1 0 0 0,4-1 0 0 0,-6 2-44 0 0,-1 1-1 0 0,1 0 1 0 0,-1-1 0 0 0,1 1 0 0 0,-1 0-1 0 0,1 0 1 0 0,0 0 0 0 0,-1 0 0 0 0,1 0 0 0 0,-1-1-1 0 0,1 1 1 0 0,-1 0 0 0 0,1 0 0 0 0,0 0-1 0 0,-1 1 1 0 0,1-1 0 0 0,-1 0 0 0 0,1 0-1 0 0,-1 0 1 0 0,1 0 0 0 0,-1 0 0 0 0,1 1 0 0 0,-1-1-1 0 0,2 1 1 0 0,1 0 7 0 0,0 3-30 0 0,2 12 158 0 0,-5-16-133 0 0,0 1 1 0 0,0-1-1 0 0,0 1 0 0 0,0 0 1 0 0,0-1-1 0 0,0 1 0 0 0,-1-1 1 0 0,1 1-1 0 0,0 0 0 0 0,0-1 1 0 0,0 1-1 0 0,-1-1 0 0 0,1 1 1 0 0,0-1-1 0 0,0 1 0 0 0,-1-1 1 0 0,1 1-1 0 0,0-1 0 0 0,-1 1 1 0 0,1-1-1 0 0,-1 0 0 0 0,1 1 1 0 0,-1-1-1 0 0,0 1 0 0 0,-11 7 131 0 0,11-8-122 0 0,1 1-1 0 0,-1-1 1 0 0,0 0-1 0 0,1 0 0 0 0,-1 0 1 0 0,0 0-1 0 0,1 0 1 0 0,-1 0-1 0 0,1 0 0 0 0,-1 0 1 0 0,0 0-1 0 0,1 0 1 0 0,-1 0-1 0 0,0 0 1 0 0,1-1-1 0 0,-1 1 0 0 0,1 0 1 0 0,-1 0-1 0 0,0-1 1 0 0,1 1-1 0 0,-1 0 0 0 0,1-1 1 0 0,-1 1-1 0 0,1 0 1 0 0,-1-1-1 0 0,1 1 0 0 0,-1-1 1 0 0,1 1-1 0 0,0-1 1 0 0,-1 1-1 0 0,1-1 0 0 0,0 1 1 0 0,-1-1-1 0 0,1 1 1 0 0,0-1-1 0 0,-1 0 0 0 0,-2-4-418 0 0,6 8-707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0:51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38 12816 0 0,'-9'12'935'0'0,"9"-12"-913"0"0,0 0 0 0 0,0 1 1 0 0,-1-1-1 0 0,1 0 1 0 0,0 1-1 0 0,0-1 0 0 0,-1 0 1 0 0,1 1-1 0 0,0-1 1 0 0,0 1-1 0 0,0-1 0 0 0,0 0 1 0 0,0 1-1 0 0,0-1 0 0 0,-1 1 1 0 0,3 4 4058 0 0,-1-5-3070 0 0,8 0-547 0 0,-1 1 0 0 0,1-2 0 0 0,-1 1 1 0 0,1-1-1 0 0,-1 0 0 0 0,1-1 0 0 0,-1 0 1 0 0,13-5-1 0 0,4 0-842 0 0,-13 4 292 0 0,-6 1 7 0 0,1 1 0 0 0,0-1 0 0 0,0 0-1 0 0,0-1 1 0 0,-1 0 0 0 0,0 0 0 0 0,1 0-1 0 0,6-5 1 0 0,-4-3-2768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26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65 114 5984 0 0,'-48'7'3336'0'0,"39"-7"-1425"0"0,1 1 3496 0 0,14 3-3727 0 0,2-2-1366 0 0,-1-1-1 0 0,0 1 1 0 0,1-1-1 0 0,12 0 1 0 0,4 0 223 0 0,21 7 287 0 0,-23-4-258 0 0,29 2-1 0 0,301-1 1720 0 0,-326-6-2169 0 0,176-4 520 0 0,-202 5-566 0 0,-6-5 84 0 0,-17-12-56 0 0,-1 1-1 0 0,0 1 1 0 0,-37-16-1 0 0,36 18-71 0 0,-2 0 9 0 0,0 2 0 0 0,-1 1-1 0 0,-43-9 1 0 0,63 19 77 0 0,7 6 75 0 0,11 8-53 0 0,-2-7-124 0 0,1 0-1 0 0,0-1 0 0 0,0 0 1 0 0,1-1-1 0 0,0 0 1 0 0,-1 0-1 0 0,16 4 0 0 0,1-1 61 0 0,47 8 0 0 0,-56-14-3 0 0,0-1 1 0 0,22-1-1 0 0,-17 0 8 0 0,-21 0-64 0 0,-1 0-1 0 0,1 0 0 0 0,-1 0 1 0 0,1 0-1 0 0,-1 0 1 0 0,1 0-1 0 0,0 0 0 0 0,-1 0 1 0 0,1 1-1 0 0,-1-1 0 0 0,1 0 1 0 0,-1 0-1 0 0,1 0 1 0 0,0 1-1 0 0,-1-1 0 0 0,1 0 1 0 0,-1 1-1 0 0,0-1 1 0 0,1 0-1 0 0,-1 1 0 0 0,1-1 1 0 0,-1 0-1 0 0,1 1 1 0 0,-1-1-1 0 0,0 1 0 0 0,1-1 1 0 0,-1 1-1 0 0,0-1 1 0 0,0 1-1 0 0,1 0 0 0 0,-1 1 13 0 0,0-1-1 0 0,0 1 0 0 0,1-1 1 0 0,-1 1-1 0 0,-1 0 0 0 0,1-1 0 0 0,0 1 1 0 0,0-1-1 0 0,-1 1 0 0 0,1-1 1 0 0,-1 3-1 0 0,-2 3 65 0 0,0 0-1 0 0,0-1 1 0 0,-8 12-1 0 0,-25 35 235 0 0,-46 59-146 0 0,73-102-204 0 0,1 0 102 0 0,-16 15 0 0 0,22-23-114 0 0,0-1 0 0 0,0 1 0 0 0,0 0 0 0 0,0-1 1 0 0,-1 1-1 0 0,1-1 0 0 0,-1 0 0 0 0,1 0 0 0 0,-1 0 0 0 0,1 0 1 0 0,-1 0-1 0 0,0 0 0 0 0,1-1 0 0 0,-4 1 0 0 0,13-14-3415 0 0,1 6 1664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57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9416 0 0,'0'0'2136'0'0,"15"3"-1512"0"0,-4 0-380 0 0,0-1 0 0 0,0 0 0 0 0,0 0 1 0 0,0-1-1 0 0,19 0 0 0 0,59-9 652 0 0,-63 5-731 0 0,163-10 1269 0 0,-77 15-1013 0 0,107-4 196 0 0,-49-6 368 0 0,-90 5-525 0 0,112 9 0 0 0,-20 7-396 0 0,-80-7-92 0 0,33 3 184 0 0,-89-7-32 0 0,13 1-128 0 0,55 13 44 0 0,37 7 408 0 0,18-1-304 0 0,-151-21-149 0 0,239 14 198 0 0,-151-17-57 0 0,52 2 100 0 0,-52-1-96 0 0,42 4 112 0 0,108 17 20 0 0,-114-18-272 0 0,145-15 191 0 0,-202 7 174 0 0,167-17 213 0 0,82 3 547 0 0,-93 5-461 0 0,42 2 1085 0 0,-233 9-1397 0 0,13-1-172 0 0,-45 5-153 0 0,-1 0 0 0 0,0-1 0 0 0,0 0 0 0 0,9-2 0 0 0,-15 3-82 0 0,0-1 0 0 0,0 1 1 0 0,0-1-1 0 0,0 1 0 0 0,-1-1 0 0 0,1 0 1 0 0,0 1-1 0 0,0-1 0 0 0,0 0 0 0 0,-1 0 1 0 0,1 0-1 0 0,0-1 0 0 0,2 0-1425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0:52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0 13304 0 0,'-2'2'123'0'0,"1"-1"1"0"0,0 1-1 0 0,0 0 0 0 0,0-1 1 0 0,0 1-1 0 0,0 0 1 0 0,0 0-1 0 0,1-1 1 0 0,-1 1-1 0 0,1 0 1 0 0,-1 0-1 0 0,1 0 0 0 0,0 0 1 0 0,-1 0-1 0 0,1 0 1 0 0,0 0-1 0 0,0 0 1 0 0,0 0-1 0 0,1 2 1 0 0,-1 16 1182 0 0,-9 69 1105 0 0,-28 227-1718 0 0,-2-59-1307 0 0,-17 28 1719 0 0,30-149 1222 0 0,26-136-2262 0 0,0 1 0 0 0,-1 0 0 0 0,1-1 0 0 0,0 1 1 0 0,0 0-1 0 0,0-1 0 0 0,0 1 0 0 0,0 0 0 0 0,0 0 0 0 0,0-1 1 0 0,0 1-1 0 0,0 0 0 0 0,1-1 0 0 0,-1 1 0 0 0,0 0 0 0 0,0-1 1 0 0,1 1-1 0 0,-1 0 0 0 0,0-1 0 0 0,1 1 0 0 0,-1 0 1 0 0,0-1-1 0 0,1 1 0 0 0,-1-1 0 0 0,1 1 0 0 0,-1-1 0 0 0,1 1 1 0 0,0-1-1 0 0,-1 1 0 0 0,1-1 0 0 0,-1 0 0 0 0,1 1 0 0 0,0-1 1 0 0,-1 0-1 0 0,1 1 0 0 0,0-1 0 0 0,-1 0 0 0 0,1 0 1 0 0,0 0-1 0 0,-1 1 0 0 0,1-1 0 0 0,0 0 0 0 0,0 0 0 0 0,-1 0 1 0 0,1 0-1 0 0,0 0 0 0 0,0-1 0 0 0,6 1 193 0 0,0-1 1 0 0,-1 0-1 0 0,1 0 0 0 0,6-3 1 0 0,-7 3-114 0 0,1-1-116 0 0,32-7 501 0 0,46-6 0 0 0,-76 14-530 0 0,0 1 0 0 0,-1-1 0 0 0,0 1 0 0 0,16 1 0 0 0,13 7-1522 0 0,-28-5 802 0 0,0-1 1 0 0,0-1-1 0 0,0 1 1 0 0,11-1-1 0 0,-13-1-1200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0:5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1840 0 0,'0'0'8036'0'0,"14"24"5487"0"0,-15-25-13644 0 0,1 0-30 0 0,0-2 35 0 0,2 1 171 0 0,0 0-1 0 0,0 0 0 0 0,0 0 1 0 0,0 1-1 0 0,0-1 1 0 0,0 0-1 0 0,0 1 0 0 0,5-3 1 0 0,-2 4-37 0 0,-5 0-18 0 0,1 1 0 0 0,-1-1 0 0 0,0 1 0 0 0,1-1 0 0 0,-1 0 0 0 0,0 1 0 0 0,1-1 0 0 0,-1 1 0 0 0,0-1 0 0 0,0 1 0 0 0,1 0 0 0 0,-1-1 0 0 0,0 1 0 0 0,0-1 0 0 0,0 1 0 0 0,0-1 0 0 0,0 1 0 0 0,0-1 0 0 0,0 1 0 0 0,0-1 0 0 0,0 1 0 0 0,0 0 0 0 0,0-1 0 0 0,0 1 0 0 0,0-1 0 0 0,-1 1 0 0 0,1 1 0 0 0,0-2 0 0 0,0 1 0 0 0,0-1 0 0 0,0 0 0 0 0,0 1 0 0 0,0-1 0 0 0,0 0 0 0 0,0 0 0 0 0,0 1 0 0 0,0-1 0 0 0,0 0 0 0 0,0 1 0 0 0,0-1 0 0 0,0 0 0 0 0,-1 0 0 0 0,1 1 0 0 0,0-1 0 0 0,0 0 0 0 0,0 0 0 0 0,0 1 0 0 0,-1-1 0 0 0,1 0 0 0 0,0 0 0 0 0,-1 1 0 0 0,-4 6 0 0 0,4-7 8 0 0,1 1-1 0 0,0-1 0 0 0,0 1 1 0 0,-1-1-1 0 0,1 1 0 0 0,0-1 1 0 0,-1 0-1 0 0,1 1 0 0 0,-1-1 1 0 0,1 1-1 0 0,0-1 0 0 0,-1 0 1 0 0,1 1-1 0 0,-1-1 0 0 0,1 0 1 0 0,-1 0-1 0 0,1 1 0 0 0,-1-1 1 0 0,1 0-1 0 0,-1 0 0 0 0,0 0 1 0 0,1 0-1 0 0,-1 0 0 0 0,1 0 1 0 0,-1 1-1 0 0,1-1 1 0 0,-1 0-1 0 0,1-1 0 0 0,-1 1 1 0 0,0 0-1 0 0,1 0 0 0 0,-1 0 1 0 0,0 0-1 0 0,1-1 8 0 0,-1 1 0 0 0,1 0 1 0 0,-1-1-1 0 0,1 1 0 0 0,-1-1 1 0 0,1 1-1 0 0,0 0 0 0 0,-1-1 0 0 0,1 1 1 0 0,0-1-1 0 0,-1 1 0 0 0,1-1 1 0 0,0 1-1 0 0,0-1 0 0 0,-1 0 0 0 0,1 0 1 0 0,0 1-230 0 0,12-19 1237 0 0,-12 19-1014 0 0,2-1 18 0 0,-1-1 1 0 0,1 1 0 0 0,0 0 0 0 0,-1-1-1 0 0,1 1 1 0 0,0 0 0 0 0,0 0-1 0 0,0 0 1 0 0,0 0 0 0 0,0 1 0 0 0,0-1-1 0 0,0 0 1 0 0,0 1 0 0 0,0-1-1 0 0,0 1 1 0 0,0 0 0 0 0,0 0 0 0 0,0 0-1 0 0,0 0 1 0 0,0 0 0 0 0,1 0-1 0 0,-1 1 1 0 0,0-1 0 0 0,0 1 0 0 0,2 0-1 0 0,2 2-27 0 0,-6-3 19 0 0,1 1 1 0 0,0-1-1 0 0,-1 1 0 0 0,1-1 0 0 0,-1 1 0 0 0,0-1 1 0 0,1 1-1 0 0,-1-1 0 0 0,1 1 0 0 0,-1 0 0 0 0,0-1 0 0 0,1 1 1 0 0,-1-1-1 0 0,0 1 0 0 0,0 0 0 0 0,1-1 0 0 0,-1 1 1 0 0,0 0-1 0 0,0 0 0 0 0,0-1 0 0 0,0 1 0 0 0,0 0 0 0 0,0-1 1 0 0,0 1-1 0 0,0 0 0 0 0,0-1 0 0 0,0 1 0 0 0,-1 0 1 0 0,1-1-1 0 0,0 1 0 0 0,0 0 0 0 0,-1-1 0 0 0,1 1 0 0 0,0 0 1 0 0,-1-1-1 0 0,0 2 0 0 0,0 0 16 0 0,-1 0-1 0 0,1 0 1 0 0,-1 0-1 0 0,0-1 1 0 0,1 1 0 0 0,-4 3-1 0 0,-15 4 114 0 0,20-9-132 0 0,0 0 0 0 0,0 1 0 0 0,-1-1 0 0 0,1 0 0 0 0,0 0 0 0 0,-1 0 0 0 0,1 0 0 0 0,0 1-1 0 0,-1-1 1 0 0,1 0 0 0 0,0 0 0 0 0,-1 0 0 0 0,1 0 0 0 0,0 0 0 0 0,-1 0 0 0 0,1 0-1 0 0,0 0 1 0 0,-1 0 0 0 0,1 0 0 0 0,0 0 0 0 0,-1 0 0 0 0,1 0 0 0 0,0 0 0 0 0,-1 0 0 0 0,1 0-1 0 0,0 0 1 0 0,-1 0 0 0 0,1-1 0 0 0,0 1 0 0 0,-1 0 0 0 0,1 0 0 0 0,0 0 0 0 0,-1-1 0 0 0,1 1-1 0 0,0 0 1 0 0,-1-1 0 0 0,1 0 208 0 0,11-6-67 0 0,0-1-10 0 0,-10 7-142 0 0,-1 0 0 0 0,1 1 0 0 0,-1-1 1 0 0,1 1-1 0 0,-1-1 0 0 0,1 1 0 0 0,0-1 0 0 0,-1 1 0 0 0,1 0 1 0 0,-1-1-1 0 0,1 1 0 0 0,0 0 0 0 0,-1 0 0 0 0,1-1 1 0 0,0 1-1 0 0,0 0 0 0 0,-1 0 0 0 0,1 0 0 0 0,0 0 0 0 0,0 0 1 0 0,-1 0-1 0 0,1 0 0 0 0,0 0 0 0 0,-1 0 0 0 0,1 0 1 0 0,0 0-1 0 0,0 0 0 0 0,-1 0 0 0 0,1 1 0 0 0,0-1 0 0 0,-1 0 1 0 0,2 1-1 0 0,-2-1-3 0 0,0 1 0 0 0,0-1 0 0 0,1 0 1 0 0,-1 1-1 0 0,0-1 0 0 0,0 0 0 0 0,0 1 0 0 0,0-1 0 0 0,0 1 1 0 0,0-1-1 0 0,0 0 0 0 0,0 1 0 0 0,0-1 0 0 0,0 0 0 0 0,0 1 1 0 0,0-1-1 0 0,0 1 0 0 0,0-1 0 0 0,0 0 0 0 0,0 1 1 0 0,0-1-1 0 0,0 0 0 0 0,-1 1 0 0 0,1-1 0 0 0,0 1 0 0 0,-6 12 11 0 0,4-10 31 0 0,2-2-38 0 0,0 1 7 0 0,-1 0 1 0 0,0-1-1 0 0,0 1 1 0 0,1 0-1 0 0,-1-1 0 0 0,0 1 1 0 0,0 0-1 0 0,0-1 0 0 0,-1 1 1 0 0,1-1-1 0 0,0 0 1 0 0,0 1-1 0 0,-1-1 0 0 0,1 0 1 0 0,-1 0-1 0 0,1 0 0 0 0,-1 0 1 0 0,-2 1-1 0 0,3-1 431 0 0,-16-7 320 0 0,16 5-720 0 0,-1 0 40 0 0,-5-1 181 0 0,6 1-335 0 0,5-6-1478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0:57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9672 0 0,'0'0'1796'0'0,"12"-9"2616"0"0,-8 6-3918 0 0,0 1 0 0 0,0 0 0 0 0,0 0 0 0 0,1 1 0 0 0,-1-1 0 0 0,1 1 0 0 0,-1 0 0 0 0,1 0 1 0 0,6 0-1 0 0,-10 1-76 0 0,-1 0-410 0 0,0 0 0 0 0,0 0-1 0 0,0 0 1 0 0,0 0-1 0 0,0 0 1 0 0,0 0 0 0 0,0 0-1 0 0,1 0 1 0 0,-1 0-1 0 0,0 0 1 0 0,0 0 0 0 0,0 0-1 0 0,0 0 1 0 0,0 0-1 0 0,0 0 1 0 0,0 0 0 0 0,0 0-1 0 0,1 0 1 0 0,-1 0 0 0 0,0 0-1 0 0,0 0 1 0 0,0 0-1 0 0,0 0 1 0 0,0 0 0 0 0,0 0-1 0 0,0 0 1 0 0,0 0-1 0 0,1 0 1 0 0,-1 0 0 0 0,0 0-1 0 0,0 1 1 0 0,0-1-1 0 0,0 0 1 0 0,0 0 0 0 0,0 0-1 0 0,0 0 1 0 0,0 0 0 0 0,0 0-1 0 0,0 0 1 0 0,0 0-1 0 0,0 0 1 0 0,0 1 0 0 0,0-1-1 0 0,0 0 1 0 0,0 0-1 0 0,0 0 1 0 0,1 8 398 0 0,-3 7 296 0 0,1-13-673 0 0,0 0 0 0 0,0 1 0 0 0,0-1 0 0 0,-1 0 0 0 0,1 0 0 0 0,0 0 0 0 0,-1 0 0 0 0,0 0 0 0 0,1 0 0 0 0,-1 0 0 0 0,0-1 0 0 0,0 1 1 0 0,0-1-1 0 0,0 1 0 0 0,0-1 0 0 0,-1 0 0 0 0,1 0 0 0 0,0 0 0 0 0,0 0 0 0 0,-1 0 0 0 0,1 0 0 0 0,-1-1 0 0 0,1 1 0 0 0,-5 0 0 0 0,7-1-10 0 0,-1 0 0 0 0,1 0 0 0 0,0 0 0 0 0,-1 0 0 0 0,1 0-1 0 0,0-1 1 0 0,-1 1 0 0 0,1 0 0 0 0,0 0 0 0 0,-1 0 0 0 0,1 0-1 0 0,-1 0 1 0 0,1 0 0 0 0,0-1 0 0 0,0 1 0 0 0,-1 0 0 0 0,1 0 0 0 0,0-1-1 0 0,-1 1 1 0 0,1 0 0 0 0,0 0 0 0 0,0-1 0 0 0,-1 1 0 0 0,1 0-1 0 0,0-1 1 0 0,0 1 0 0 0,0 0 0 0 0,-1-1 0 0 0,1-12 504 0 0,9-13 180 0 0,-8 24-668 0 0,-1 0 9 0 0,1 1-1 0 0,1-1 0 0 0,-1 0 1 0 0,0 1-1 0 0,0-1 0 0 0,0 1 0 0 0,1-1 1 0 0,-1 1-1 0 0,1-1 0 0 0,-1 1 1 0 0,1 0-1 0 0,0 0 0 0 0,1-1 1 0 0,10-7-244 0 0,-4 15 707 0 0,-8-3-475 0 0,0 0 1 0 0,0 0 0 0 0,-1 0 0 0 0,1 0 0 0 0,-1 0 0 0 0,1 1 0 0 0,-1-1 0 0 0,0 6 0 0 0,-1-7 1 0 0,1 0 0 0 0,0-1 1 0 0,0 1-1 0 0,-1 0 1 0 0,1 0-1 0 0,-1-1 1 0 0,1 1-1 0 0,-1 0 1 0 0,0-1-1 0 0,0 1 1 0 0,0-1-1 0 0,0 1 0 0 0,0-1 1 0 0,0 0-1 0 0,0 1 1 0 0,0-1-1 0 0,0 0 1 0 0,-2 2-1 0 0,2-3 125 0 0,-1 3 189 0 0,2-3-317 0 0,0 1 0 0 0,-1-1 0 0 0,1 0 1 0 0,0 1-1 0 0,0-1 0 0 0,0 0 1 0 0,-1 0-1 0 0,1 1 0 0 0,0-1 0 0 0,0 0 1 0 0,-1 1-1 0 0,1-1 0 0 0,0 0 1 0 0,0 0-1 0 0,-1 0 0 0 0,1 1 1 0 0,0-1-1 0 0,-1 0 0 0 0,1 0 0 0 0,0 0 1 0 0,-1 0-1 0 0,1 0 0 0 0,-1 1 1 0 0,1-1-1 0 0,-1 0 0 0 0,0 0-1 0 0,1 0-1 0 0,-1 0 1 0 0,0 0-1 0 0,0-1 1 0 0,0 1-1 0 0,0 0 1 0 0,1 0-1 0 0,-1-1 1 0 0,0 1-1 0 0,0 0 1 0 0,1-1-1 0 0,-1 1 1 0 0,0 0-1 0 0,0-1 1 0 0,1 1-1 0 0,-1-1 1 0 0,0 1-1 0 0,1-1 1 0 0,-1 0-1 0 0,1 1 1 0 0,-1-1 0 0 0,1 0-1 0 0,-1 1 1 0 0,1-1-1 0 0,-1 0 1 0 0,1 0-1 0 0,0 1 1 0 0,-1-2-1 0 0,1 1 13 0 0,0-1 1 0 0,-1 1-1 0 0,1-1 0 0 0,0 1 0 0 0,0 0 0 0 0,0-1 1 0 0,0 1-1 0 0,0-1 0 0 0,0 1 0 0 0,0-1 1 0 0,1 1-1 0 0,-1 0 0 0 0,1-1 0 0 0,-1 1 0 0 0,1 0 1 0 0,-1-1-1 0 0,2-1 0 0 0,5-5-42 0 0,-6 7 0 0 0,5-1 0 0 0,-5 2 0 0 0,-1-1 0 0 0,0 1 0 0 0,1 0 0 0 0,-1 0 0 0 0,1 0 0 0 0,-1 0 0 0 0,0 0 0 0 0,1 0 0 0 0,-1 0 0 0 0,0 0 0 0 0,1 0 0 0 0,-1 1 0 0 0,1-1 0 0 0,-1 0 0 0 0,0 0 0 0 0,1 0 0 0 0,-1 0 0 0 0,0 0 0 0 0,1 1 0 0 0,-1-1 0 0 0,0 0 0 0 0,0 0 0 0 0,1 0 0 0 0,-1 1 0 0 0,0-1 0 0 0,1 0 0 0 0,-1 1 0 0 0,0-1 0 0 0,1 1 0 0 0,2 1 0 0 0,0 3 0 0 0,-3-4 2 0 0,0-1-1 0 0,1 1 1 0 0,-1-1 0 0 0,0 1-1 0 0,0-1 1 0 0,0 1 0 0 0,1 0-1 0 0,-1-1 1 0 0,0 1 0 0 0,0-1-1 0 0,0 1 1 0 0,0-1 0 0 0,0 1-1 0 0,0-1 1 0 0,0 1 0 0 0,0 0-1 0 0,0-1 1 0 0,0 1 0 0 0,0-1-1 0 0,-1 1 1 0 0,1-1 0 0 0,0 1-1 0 0,0-1 1 0 0,0 1-1 0 0,-1-1 1 0 0,1 1 0 0 0,0-1-1 0 0,-1 1 1 0 0,0 0 0 0 0,-8 11-7 0 0,9-11-92 0 0,-3 1-91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74 11520 0 0,'0'0'528'0'0,"0"0"-16"0"0,-1 0-477 0 0,1 0 1 0 0,0 0-1 0 0,0 1 1 0 0,0-1-1 0 0,0 0 0 0 0,0 0 1 0 0,-1 0-1 0 0,1 0 1 0 0,0 0-1 0 0,0 0 1 0 0,0 1-1 0 0,0-1 1 0 0,0 0-1 0 0,0 0 1 0 0,0 0-1 0 0,0 0 1 0 0,-1 1-1 0 0,1-1 1 0 0,0 0-1 0 0,0 0 1 0 0,0 0-1 0 0,0 0 1 0 0,0 1-1 0 0,0-1 0 0 0,0 0 1 0 0,0 0-1 0 0,0 0 1 0 0,0 1-1 0 0,0-1 1 0 0,0 0-1 0 0,0 0 1 0 0,0 0-1 0 0,1 0 1 0 0,-1 1-1 0 0,0-1 1 0 0,0 0-1 0 0,0 0 1 0 0,0 0-1 0 0,0 0 1 0 0,0 1-1 0 0,0-1 1 0 0,0 0-1 0 0,1 0 0 0 0,-1 0 1 0 0,0 0-1 0 0,0 0 1 0 0,0 1-1 0 0,8 5 1969 0 0,-5-3-1332 0 0,0-1 1 0 0,0 0-1 0 0,0 1 0 0 0,0-2 1 0 0,1 1-1 0 0,5 2 0 0 0,3 0-519 0 0,1-1-1 0 0,13 3 1 0 0,-7-3 255 0 0,231 32 1191 0 0,-247-35-1575 0 0,-2 0-24 0 0,0 1 1 0 0,-1-1-1 0 0,1 0 0 0 0,0 0 1 0 0,-1 0-1 0 0,1 0 1 0 0,0 0-1 0 0,0 0 0 0 0,-1 0 1 0 0,1-1-1 0 0,0 1 0 0 0,-1 0 1 0 0,1 0-1 0 0,0 0 1 0 0,-1-1-1 0 0,2 0 0 0 0,-2 1-1 0 0,1 0-1 0 0,-1 0 1 0 0,0-1-1 0 0,0 1 1 0 0,0 0-1 0 0,0 0 1 0 0,0-1-1 0 0,1 1 1 0 0,-1 0-1 0 0,0 0 1 0 0,0-1-1 0 0,0 1 0 0 0,0 0 1 0 0,0 0-1 0 0,0-1 1 0 0,0 1-1 0 0,0 0 1 0 0,0-1-1 0 0,0 1 1 0 0,0 0-1 0 0,0 0 1 0 0,0-1-1 0 0,0 1 1 0 0,0 0-1 0 0,0-1 1 0 0,-1 1-1 0 0,1 0 1 0 0,0 0-1 0 0,0-1 1 0 0,0 1-1 0 0,0 0 1 0 0,0 0-1 0 0,-1 0 0 0 0,1-1 1 0 0,0 1-1 0 0,0 0 1 0 0,-1 0-1 0 0,-5-9 67 0 0,-5-2 284 0 0,-1 0 0 0 0,0 1 0 0 0,0 0-1 0 0,-1 1 1 0 0,-24-13 0 0 0,4 3-352 0 0,14 6 160 0 0,-40-17 1 0 0,59 30 130 0 0,5 6-24 0 0,1 0-255 0 0,1 0 1 0 0,0 0-1 0 0,0-1 0 0 0,0 0 0 0 0,13 7 1 0 0,42 17 88 0 0,-34-17 22 0 0,-12-6 32 0 0,1-1 1 0 0,32 7-1 0 0,-35-10-63 0 0,1 1 0 0 0,-1 1 0 0 0,-1 0 0 0 0,1 1-1 0 0,13 7 1 0 0,-26-11-68 0 0,1-1 0 0 0,-1 1-1 0 0,0-1 1 0 0,-1 1 0 0 0,1-1 0 0 0,0 1-1 0 0,0 0 1 0 0,0-1 0 0 0,0 1 0 0 0,0 0-1 0 0,-1 0 1 0 0,1 0 0 0 0,0 0 0 0 0,0-1-1 0 0,-1 1 1 0 0,1 0 0 0 0,-1 0 0 0 0,1 0-1 0 0,-1 0 1 0 0,0 1 0 0 0,1-1 0 0 0,-1 0-1 0 0,0 0 1 0 0,1 0 0 0 0,-1 0 0 0 0,0 0-1 0 0,0 0 1 0 0,0 0 0 0 0,0 1 0 0 0,0-1-1 0 0,0 0 1 0 0,-1 0 0 0 0,1 0 0 0 0,0 0-1 0 0,-1 0 1 0 0,1 0 0 0 0,0 0 0 0 0,-1 0-1 0 0,1 0 1 0 0,-1 0 0 0 0,0 0 0 0 0,-1 2-1 0 0,-2 2 140 0 0,-1 0-1 0 0,1 0 0 0 0,-1 0 0 0 0,0 0 0 0 0,-11 6 0 0 0,-191 136-1450 0 0,195-139-105 0 0,3 0-68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3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38 11056 0 0,'5'-11'1176'0'0,"-4"8"-1213"0"0,0 2 410 0 0,-1-1 1 0 0,1 0-1 0 0,0 0 1 0 0,0 0-1 0 0,0 1 1 0 0,-1-1-1 0 0,2 0 1 0 0,-1 1-1 0 0,0-1 1 0 0,0 1-1 0 0,1-1 1 0 0,3-2 2114 0 0,-3 12-563 0 0,0 4-1624 0 0,-1-1-1 0 0,0 0 1 0 0,-1 1 0 0 0,-1 14-1 0 0,1 0-63 0 0,-4 51 72 0 0,-15 91 0 0 0,8-93-230 0 0,-2 11-66 0 0,5-44-52 0 0,-4 85 0 0 0,13-118-234 0 0,-1 0 0 0 0,5 17 0 0 0,0-8-235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4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59 2304 0 0,'-5'-17'2011'0'0,"3"13"-205"0"0,0 0 1 0 0,0 0-1 0 0,1-1 1 0 0,0 1 0 0 0,0 0-1 0 0,0-1 1 0 0,0-6-1 0 0,-8 41-1159 0 0,-1 33-597 0 0,-2 91 0 0 0,6-68-85 0 0,-5 153 1101 0 0,10-230-927 0 0,1 0 1 0 0,1 0 0 0 0,-1 0-1 0 0,2 0 1 0 0,-1 0 0 0 0,1-1-1 0 0,5 14 1 0 0,-7-21-126 0 0,0-1-1 0 0,0 1 1 0 0,1 0 0 0 0,-1-1-1 0 0,0 1 1 0 0,1-1 0 0 0,-1 1-1 0 0,1-1 1 0 0,-1 1 0 0 0,1 0-1 0 0,-1-1 1 0 0,1 0 0 0 0,-1 1-1 0 0,1-1 1 0 0,0 1 0 0 0,-1-1-1 0 0,1 0 1 0 0,-1 1 0 0 0,1-1-1 0 0,0 0 1 0 0,-1 0 0 0 0,1 1-1 0 0,1-1 1 0 0,-1 0 8 0 0,1 0 0 0 0,-1 0 0 0 0,0-1 0 0 0,0 1 0 0 0,1 0 1 0 0,-1-1-1 0 0,0 1 0 0 0,0 0 0 0 0,0-1 0 0 0,1 0 0 0 0,-1 1 0 0 0,1-2 0 0 0,5-3 103 0 0,-1 0 0 0 0,0-1 0 0 0,8-9 0 0 0,-7 8 11 0 0,88-83 1538 0 0,-73 72-912 0 0,26-16 0 0 0,-45 32-716 0 0,0 0 0 0 0,0 1 0 0 0,0-1 0 0 0,0 1-1 0 0,0 0 1 0 0,0-1 0 0 0,0 2 0 0 0,0-1 0 0 0,1 0 0 0 0,-1 1 0 0 0,0-1-1 0 0,1 1 1 0 0,4 0 0 0 0,-6 0-32 0 0,-1 1 0 0 0,1-1 1 0 0,-1 1-1 0 0,1-1 0 0 0,-1 1 0 0 0,1 0 0 0 0,-1-1 0 0 0,1 1 0 0 0,-1 0 0 0 0,0 0 1 0 0,0 0-1 0 0,0 0 0 0 0,1 0 0 0 0,-1 0 0 0 0,0 1 0 0 0,0-1 0 0 0,0 0 0 0 0,0 0 1 0 0,-1 1-1 0 0,1-1 0 0 0,0 1 0 0 0,-1-1 0 0 0,1 0 0 0 0,-1 1 0 0 0,1-1 1 0 0,-1 1-1 0 0,1 0 0 0 0,-1-1 0 0 0,0 1 0 0 0,0 2 0 0 0,1 8 2 0 0,-1-1-1 0 0,-1 1 0 0 0,0-1 1 0 0,-3 16-1 0 0,-13 46 75 0 0,14-65-89 0 0,-1 8 52 0 0,2-11-342 0 0,0 0 1 0 0,1-1 0 0 0,-1 1-1 0 0,1 0 1 0 0,0 0-1 0 0,1 0 1 0 0,-1 0-1 0 0,1 1 1 0 0,0-1-1 0 0,1 0 1 0 0,-1 0-1 0 0,2 6 1 0 0,1-6-1453 0 0,6-4-277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6T17:01:04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56 2304 0 0,'0'-4'-21'0'0,"0"1"0"0"0,0 0 1 0 0,0-1-1 0 0,0 1 0 0 0,0 0 0 0 0,-1-1 1 0 0,1 1-1 0 0,-3-6 0 0 0,2 8 247 0 0,1-1-1 0 0,-1 1 0 0 0,0 0 1 0 0,1 0-1 0 0,-1-1 1 0 0,0 1-1 0 0,0 0 0 0 0,0 0 1 0 0,0 0-1 0 0,-1-1 1 0 0,1 1 459 0 0,0 1 0 0 0,0-1 0 0 0,0 0 0 0 0,0 1 0 0 0,-1-1 0 0 0,1 1 0 0 0,0 0 0 0 0,0-1 0 0 0,0 1 0 0 0,-1 0 0 0 0,1 0 0 0 0,0-1 1 0 0,-2 1-1 0 0,-1 0-115 0 0,0 1 1 0 0,0-1-1 0 0,0 1 1 0 0,-1 0-1 0 0,1 0 1 0 0,1 0-1 0 0,-1 0 1 0 0,0 1-1 0 0,0-1 1 0 0,0 1 0 0 0,-4 3-1 0 0,3-2-258 0 0,0 1 0 0 0,0 0 0 0 0,1 0 0 0 0,0 1 0 0 0,0-1 0 0 0,0 1 0 0 0,-4 5 0 0 0,2 0-137 0 0,1-1 0 0 0,0 1 0 0 0,1-1 0 0 0,0 2 0 0 0,0-1 0 0 0,1 0 0 0 0,0 1 0 0 0,-1 14 0 0 0,2-11-77 0 0,-2 26 182 0 0,4-36-252 0 0,0-1-1 0 0,0 1 1 0 0,1-1 0 0 0,-1 0-1 0 0,1 0 1 0 0,0 1-1 0 0,0-1 1 0 0,0 0 0 0 0,3 6-1 0 0,-4-9-18 0 0,1 1 0 0 0,-1 0 0 0 0,0 0 0 0 0,1-1 0 0 0,-1 1-1 0 0,1 0 1 0 0,-1-1 0 0 0,1 1 0 0 0,-1 0 0 0 0,1-1 0 0 0,0 1 0 0 0,-1-1 0 0 0,1 1-1 0 0,0-1 1 0 0,-1 1 0 0 0,1-1 0 0 0,0 1 0 0 0,0-1 0 0 0,-1 0 0 0 0,1 0-1 0 0,0 1 1 0 0,0-1 0 0 0,0 0 0 0 0,0 0 0 0 0,-1 0 0 0 0,1 0 0 0 0,0 0 0 0 0,0 0-1 0 0,0 0 1 0 0,0 0 0 0 0,0 0 0 0 0,-1 0 0 0 0,1 0 0 0 0,0-1 0 0 0,0 1-1 0 0,0 0 1 0 0,-1-1 0 0 0,1 1 0 0 0,0 0 0 0 0,0-1 0 0 0,4-2 27 0 0,-1-1 0 0 0,0 1 1 0 0,0-1-1 0 0,0 0 0 0 0,4-5 0 0 0,-1 2 15 0 0,10-13-41 0 0,25-38 0 0 0,-4 4-4452 0 0,-29 42-1149 0 0,0-1-1483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18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Released Tuesday 11/24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Due Wednesday 11/25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algorithms, </a:t>
            </a:r>
          </a:p>
          <a:p>
            <a:pPr lvl="3"/>
            <a:r>
              <a:rPr lang="en-US" dirty="0"/>
              <a:t>Hash tables/maps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E46A75-624B-4F03-9451-CB5505C6FD1F}"/>
                  </a:ext>
                </a:extLst>
              </p14:cNvPr>
              <p14:cNvContentPartPr/>
              <p14:nvPr/>
            </p14:nvContentPartPr>
            <p14:xfrm>
              <a:off x="1848169" y="2407219"/>
              <a:ext cx="857880" cy="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E46A75-624B-4F03-9451-CB5505C6FD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529" y="2398579"/>
                <a:ext cx="87552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2B30FEA-32C8-4BF3-925F-A89CA98987A1}"/>
              </a:ext>
            </a:extLst>
          </p:cNvPr>
          <p:cNvGrpSpPr/>
          <p:nvPr/>
        </p:nvGrpSpPr>
        <p:grpSpPr>
          <a:xfrm>
            <a:off x="835129" y="2865139"/>
            <a:ext cx="155880" cy="421560"/>
            <a:chOff x="835129" y="2865139"/>
            <a:chExt cx="15588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7BDC0A-AEBE-47A4-8EBB-6C71F51CD410}"/>
                    </a:ext>
                  </a:extLst>
                </p14:cNvPr>
                <p14:cNvContentPartPr/>
                <p14:nvPr/>
              </p14:nvContentPartPr>
              <p14:xfrm>
                <a:off x="917209" y="2865139"/>
                <a:ext cx="73800" cy="2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7BDC0A-AEBE-47A4-8EBB-6C71F51CD4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8209" y="2856139"/>
                  <a:ext cx="91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49384BF-4902-4D13-A2EF-3A42FEC05A93}"/>
                    </a:ext>
                  </a:extLst>
                </p14:cNvPr>
                <p14:cNvContentPartPr/>
                <p14:nvPr/>
              </p14:nvContentPartPr>
              <p14:xfrm>
                <a:off x="835129" y="2867659"/>
                <a:ext cx="128160" cy="419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49384BF-4902-4D13-A2EF-3A42FEC05A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6129" y="2858659"/>
                  <a:ext cx="145800" cy="43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C6AD0D-4E3C-47B5-9F8C-B0E7814F979B}"/>
                  </a:ext>
                </a:extLst>
              </p14:cNvPr>
              <p14:cNvContentPartPr/>
              <p14:nvPr/>
            </p14:nvContentPartPr>
            <p14:xfrm>
              <a:off x="4087009" y="2929579"/>
              <a:ext cx="33120" cy="3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C6AD0D-4E3C-47B5-9F8C-B0E7814F97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8369" y="2920939"/>
                <a:ext cx="50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7670B5-A93D-4EA1-B325-360EE21627E4}"/>
                  </a:ext>
                </a:extLst>
              </p14:cNvPr>
              <p14:cNvContentPartPr/>
              <p14:nvPr/>
            </p14:nvContentPartPr>
            <p14:xfrm>
              <a:off x="4396249" y="3217579"/>
              <a:ext cx="24480" cy="29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7670B5-A93D-4EA1-B325-360EE21627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7249" y="3208939"/>
                <a:ext cx="42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18F4950-D7B6-4A0D-96E7-D808D499312E}"/>
                  </a:ext>
                </a:extLst>
              </p14:cNvPr>
              <p14:cNvContentPartPr/>
              <p14:nvPr/>
            </p14:nvContentPartPr>
            <p14:xfrm>
              <a:off x="4636369" y="2982139"/>
              <a:ext cx="182160" cy="137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18F4950-D7B6-4A0D-96E7-D808D49931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7369" y="2973499"/>
                <a:ext cx="199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D1C5B9-9A56-444C-9288-AE6FB4445D81}"/>
                  </a:ext>
                </a:extLst>
              </p14:cNvPr>
              <p14:cNvContentPartPr/>
              <p14:nvPr/>
            </p14:nvContentPartPr>
            <p14:xfrm>
              <a:off x="5048569" y="2811139"/>
              <a:ext cx="24840" cy="267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D1C5B9-9A56-444C-9288-AE6FB4445D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9569" y="2802139"/>
                <a:ext cx="4248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01558E8-3726-4A5E-9D1F-05214E75B794}"/>
              </a:ext>
            </a:extLst>
          </p:cNvPr>
          <p:cNvGrpSpPr/>
          <p:nvPr/>
        </p:nvGrpSpPr>
        <p:grpSpPr>
          <a:xfrm>
            <a:off x="5310649" y="2796379"/>
            <a:ext cx="416880" cy="271800"/>
            <a:chOff x="5310649" y="2796379"/>
            <a:chExt cx="41688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1FE661-C522-40E2-B73D-A5C98903C302}"/>
                    </a:ext>
                  </a:extLst>
                </p14:cNvPr>
                <p14:cNvContentPartPr/>
                <p14:nvPr/>
              </p14:nvContentPartPr>
              <p14:xfrm>
                <a:off x="5310649" y="2796379"/>
                <a:ext cx="118080" cy="27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1FE661-C522-40E2-B73D-A5C98903C3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1649" y="2787739"/>
                  <a:ext cx="135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A1A849-E324-4895-9074-1092D906329E}"/>
                    </a:ext>
                  </a:extLst>
                </p14:cNvPr>
                <p14:cNvContentPartPr/>
                <p14:nvPr/>
              </p14:nvContentPartPr>
              <p14:xfrm>
                <a:off x="5452849" y="2958739"/>
                <a:ext cx="68400" cy="95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A1A849-E324-4895-9074-1092D90632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3849" y="2949739"/>
                  <a:ext cx="86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327ADA-7F79-4EBF-A2E7-D46E93B8FDA7}"/>
                    </a:ext>
                  </a:extLst>
                </p14:cNvPr>
                <p14:cNvContentPartPr/>
                <p14:nvPr/>
              </p14:nvContentPartPr>
              <p14:xfrm>
                <a:off x="5530969" y="2964499"/>
                <a:ext cx="74160" cy="99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327ADA-7F79-4EBF-A2E7-D46E93B8FD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22329" y="2955499"/>
                  <a:ext cx="91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ED0552-083F-4E23-B81A-29B1E6C9B7AC}"/>
                    </a:ext>
                  </a:extLst>
                </p14:cNvPr>
                <p14:cNvContentPartPr/>
                <p14:nvPr/>
              </p14:nvContentPartPr>
              <p14:xfrm>
                <a:off x="5647249" y="2967739"/>
                <a:ext cx="80280" cy="100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ED0552-083F-4E23-B81A-29B1E6C9B7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8609" y="2958739"/>
                  <a:ext cx="979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C4611-ABF0-4313-BC79-1267E1A001B0}"/>
              </a:ext>
            </a:extLst>
          </p:cNvPr>
          <p:cNvGrpSpPr/>
          <p:nvPr/>
        </p:nvGrpSpPr>
        <p:grpSpPr>
          <a:xfrm>
            <a:off x="5983849" y="2927419"/>
            <a:ext cx="425520" cy="113040"/>
            <a:chOff x="5983849" y="2927419"/>
            <a:chExt cx="42552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F12FBC-95DC-4BD5-A90F-DC1983FB7382}"/>
                    </a:ext>
                  </a:extLst>
                </p14:cNvPr>
                <p14:cNvContentPartPr/>
                <p14:nvPr/>
              </p14:nvContentPartPr>
              <p14:xfrm>
                <a:off x="5983849" y="2927419"/>
                <a:ext cx="77760" cy="110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F12FBC-95DC-4BD5-A90F-DC1983FB73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74849" y="2918419"/>
                  <a:ext cx="95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D63855-931B-46BB-8D77-03E7E6FEEF5D}"/>
                    </a:ext>
                  </a:extLst>
                </p14:cNvPr>
                <p14:cNvContentPartPr/>
                <p14:nvPr/>
              </p14:nvContentPartPr>
              <p14:xfrm>
                <a:off x="6083209" y="2948299"/>
                <a:ext cx="90000" cy="79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D63855-931B-46BB-8D77-03E7E6FEEF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74209" y="2939299"/>
                  <a:ext cx="107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9D14BE-0DDB-4961-BC3D-8269E4A1300D}"/>
                    </a:ext>
                  </a:extLst>
                </p14:cNvPr>
                <p14:cNvContentPartPr/>
                <p14:nvPr/>
              </p14:nvContentPartPr>
              <p14:xfrm>
                <a:off x="6093289" y="2949739"/>
                <a:ext cx="93600" cy="9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9D14BE-0DDB-4961-BC3D-8269E4A130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4649" y="2940739"/>
                  <a:ext cx="111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E58830-CF8D-4DFF-84E3-211BF333A071}"/>
                    </a:ext>
                  </a:extLst>
                </p14:cNvPr>
                <p14:cNvContentPartPr/>
                <p14:nvPr/>
              </p14:nvContentPartPr>
              <p14:xfrm>
                <a:off x="6208489" y="2931739"/>
                <a:ext cx="65880" cy="86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E58830-CF8D-4DFF-84E3-211BF333A0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99849" y="2922739"/>
                  <a:ext cx="83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90715C-86A7-4FD2-B440-FCD911E7A59A}"/>
                    </a:ext>
                  </a:extLst>
                </p14:cNvPr>
                <p14:cNvContentPartPr/>
                <p14:nvPr/>
              </p14:nvContentPartPr>
              <p14:xfrm>
                <a:off x="6302809" y="2961259"/>
                <a:ext cx="106560" cy="6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90715C-86A7-4FD2-B440-FCD911E7A5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93809" y="2952259"/>
                  <a:ext cx="1242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EE6196-0D9C-497C-A700-A66FAE012EA2}"/>
              </a:ext>
            </a:extLst>
          </p:cNvPr>
          <p:cNvGrpSpPr/>
          <p:nvPr/>
        </p:nvGrpSpPr>
        <p:grpSpPr>
          <a:xfrm>
            <a:off x="1205569" y="3972499"/>
            <a:ext cx="164880" cy="785160"/>
            <a:chOff x="1205569" y="3972499"/>
            <a:chExt cx="164880" cy="78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764084-037E-46ED-A365-8448EDB99CED}"/>
                    </a:ext>
                  </a:extLst>
                </p14:cNvPr>
                <p14:cNvContentPartPr/>
                <p14:nvPr/>
              </p14:nvContentPartPr>
              <p14:xfrm>
                <a:off x="1309969" y="3974299"/>
                <a:ext cx="60480" cy="8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764084-037E-46ED-A365-8448EDB99C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00969" y="3965659"/>
                  <a:ext cx="78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778717-92B9-4AE4-A71B-3738C0D13DBB}"/>
                    </a:ext>
                  </a:extLst>
                </p14:cNvPr>
                <p14:cNvContentPartPr/>
                <p14:nvPr/>
              </p14:nvContentPartPr>
              <p14:xfrm>
                <a:off x="1205569" y="3972499"/>
                <a:ext cx="149400" cy="78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778717-92B9-4AE4-A71B-3738C0D13D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96569" y="3963859"/>
                  <a:ext cx="167040" cy="80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8E0B5B-BB33-4BE4-B625-3F534A39B6EA}"/>
                  </a:ext>
                </a:extLst>
              </p14:cNvPr>
              <p14:cNvContentPartPr/>
              <p14:nvPr/>
            </p14:nvContentPartPr>
            <p14:xfrm>
              <a:off x="1411129" y="3723019"/>
              <a:ext cx="27720" cy="43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8E0B5B-BB33-4BE4-B625-3F534A39B6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2489" y="3714379"/>
                <a:ext cx="45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47A788D-9640-4BDB-811C-BA2B3C690336}"/>
                  </a:ext>
                </a:extLst>
              </p14:cNvPr>
              <p14:cNvContentPartPr/>
              <p14:nvPr/>
            </p14:nvContentPartPr>
            <p14:xfrm>
              <a:off x="726769" y="4272739"/>
              <a:ext cx="280440" cy="141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47A788D-9640-4BDB-811C-BA2B3C6903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7769" y="4264099"/>
                <a:ext cx="298080" cy="1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18?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E9FF2A-3CB0-4DF3-9A7C-119536DEC2E3}"/>
                  </a:ext>
                </a:extLst>
              </p14:cNvPr>
              <p14:cNvContentPartPr/>
              <p14:nvPr/>
            </p14:nvContentPartPr>
            <p14:xfrm>
              <a:off x="933769" y="1736179"/>
              <a:ext cx="1706400" cy="5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E9FF2A-3CB0-4DF3-9A7C-119536DEC2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769" y="1727539"/>
                <a:ext cx="172404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BST&lt;K, V&gt; {</a:t>
            </a:r>
          </a:p>
          <a:p>
            <a:r>
              <a:rPr lang="en-US" sz="1400" dirty="0"/>
              <a:t>  Node&lt;K, V&gt; root;</a:t>
            </a:r>
          </a:p>
          <a:p>
            <a:r>
              <a:rPr lang="en-US" sz="1400" dirty="0"/>
              <a:t>  BST() (</a:t>
            </a:r>
            <a:r>
              <a:rPr lang="en-US" sz="1400" dirty="0" err="1"/>
              <a:t>this.root</a:t>
            </a:r>
            <a:r>
              <a:rPr lang="en-US" sz="1400" dirty="0"/>
              <a:t> = null);</a:t>
            </a:r>
          </a:p>
          <a:p>
            <a:r>
              <a:rPr lang="en-US" sz="1400" dirty="0"/>
              <a:t>  BST(Node&lt;K, V&gt; root) { </a:t>
            </a:r>
            <a:r>
              <a:rPr lang="en-US" sz="1400" dirty="0" err="1"/>
              <a:t>this.root</a:t>
            </a:r>
            <a:r>
              <a:rPr lang="en-US" sz="1400" dirty="0"/>
              <a:t> = root; }</a:t>
            </a:r>
          </a:p>
          <a:p>
            <a:endParaRPr lang="en-US" sz="1400" dirty="0"/>
          </a:p>
          <a:p>
            <a:r>
              <a:rPr lang="en-US" sz="1400" dirty="0"/>
              <a:t>  V get(Node&lt;K, V&gt; node, K key) {</a:t>
            </a:r>
          </a:p>
          <a:p>
            <a:r>
              <a:rPr lang="en-US" sz="1400" dirty="0"/>
              <a:t>    if (node == null) { //throw error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node.key.equals</a:t>
            </a:r>
            <a:r>
              <a:rPr lang="en-US" sz="1400" dirty="0"/>
              <a:t>(key)) {</a:t>
            </a:r>
          </a:p>
          <a:p>
            <a:r>
              <a:rPr lang="en-US" sz="1400" dirty="0"/>
              <a:t>      return </a:t>
            </a:r>
            <a:r>
              <a:rPr lang="en-US" sz="1400" dirty="0" err="1"/>
              <a:t>node.value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</a:t>
            </a:r>
            <a:r>
              <a:rPr lang="en-US" sz="1400" dirty="0"/>
              <a:t> &gt; key)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node.left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node.right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V get(Key key)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this.get</a:t>
            </a:r>
            <a:r>
              <a:rPr lang="en-US" sz="1400" dirty="0"/>
              <a:t>(root, key);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get(2)</a:t>
            </a:r>
          </a:p>
          <a:p>
            <a:pPr lvl="1"/>
            <a:r>
              <a:rPr lang="en-US" dirty="0"/>
              <a:t>How many nodes does it touch?</a:t>
            </a:r>
          </a:p>
          <a:p>
            <a:pPr lvl="1"/>
            <a:r>
              <a:rPr lang="en-US" dirty="0"/>
              <a:t>What happens when the nodes isn’t found?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get(40)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50EAA-3261-4EAC-932E-FEBB319F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193007"/>
            <a:ext cx="4689230" cy="2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18?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3153</TotalTime>
  <Words>427</Words>
  <Application>Microsoft Office PowerPoint</Application>
  <PresentationFormat>On-screen Show (16:9)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Calibri</vt:lpstr>
      <vt:lpstr>Arial</vt:lpstr>
      <vt:lpstr>Office Theme</vt:lpstr>
      <vt:lpstr>CSE 12 – Basic Data Structures and Object-Oriented Design Lecture 18</vt:lpstr>
      <vt:lpstr>Announcements</vt:lpstr>
      <vt:lpstr>Topics</vt:lpstr>
      <vt:lpstr>PowerPoint Presentation</vt:lpstr>
      <vt:lpstr>Binary Search Tree</vt:lpstr>
      <vt:lpstr>Binary Search Tree</vt:lpstr>
      <vt:lpstr>Questions on Lecture 18?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197</cp:revision>
  <dcterms:modified xsi:type="dcterms:W3CDTF">2020-11-16T17:33:37Z</dcterms:modified>
</cp:coreProperties>
</file>