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1" r:id="rId4"/>
    <p:sldId id="275" r:id="rId5"/>
    <p:sldId id="272" r:id="rId6"/>
    <p:sldId id="274" r:id="rId7"/>
    <p:sldId id="266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63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18:00:27.8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50 5760 0 0,'0'0'520'0'0,"-4"-16"1008"0"0,-4-16 6192 0 0,10 32-7480 0 0,-1-1 0 0 0,1 1 1 0 0,-1 0-1 0 0,1 0 0 0 0,-1 0 1 0 0,1 0-1 0 0,-1 0 0 0 0,1 0 1 0 0,-1 0-1 0 0,0 1 1 0 0,1-1-1 0 0,-1 0 0 0 0,3 2 1 0 0,-2-1 112 0 0,21 3 1089 0 0,1-1-1 0 0,42 0 0 0 0,48-8 84 0 0,-3 0-514 0 0,281 14 698 0 0,-366-9-1606 0 0,89-2 418 0 0,157-3 558 0 0,-249 5-982 0 0,200 13 823 0 0,-188-8-681 0 0,-20-2-163 0 0,0-1 0 0 0,16 0 0 0 0,48 5 201 0 0,-60-3-40 0 0,-15-3-177 0 0,0 0 0 0 0,0 0 0 0 0,0 0 0 0 0,0-1 0 0 0,7 1 0 0 0,-11-1-53 0 0,0 0 0 0 0,1 0 0 0 0,-1 0-1 0 0,1 0 1 0 0,-1-1 0 0 0,0 1-1 0 0,1 0 1 0 0,-1 0 0 0 0,0 0 0 0 0,1 0-1 0 0,-1 0 1 0 0,0-1 0 0 0,1 1 0 0 0,-1 0-1 0 0,0 0 1 0 0,1 0 0 0 0,-1-1-1 0 0,0 1 1 0 0,0 0 0 0 0,1-1 0 0 0,-1 1-1 0 0,1-1 4 0 0,-1 0 0 0 0,1 1-1 0 0,0-1 1 0 0,0 0 0 0 0,-1 1 0 0 0,1-1-1 0 0,0 1 1 0 0,0-1 0 0 0,0 1-1 0 0,-1-1 1 0 0,1 1 0 0 0,0 0 0 0 0,0-1-1 0 0,0 1 1 0 0,0 0 0 0 0,0 0-1 0 0,1 0 1 0 0,2-1-10 0 0,-4 1 0 0 0,1 0 0 0 0,0 0 0 0 0,0 0 0 0 0,0-1 0 0 0,-1 1 0 0 0,1 0 0 0 0,0-1 0 0 0,0 1 0 0 0,-1-1 0 0 0,1 1 0 0 0,0-1 0 0 0,-1 1 0 0 0,1-1 0 0 0,-1 0 0 0 0,1 1 0 0 0,0-1 0 0 0,0 0 0 0 0,2-3 0 0 0,4-8-39 0 0,-6 11-153 0 0,0-1-1946 0 0,0 0 1019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18:00:45.4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43 7368 0 0,'0'0'333'0'0,"3"-12"134"0"0,0-18 12463 0 0,-4 30-12845 0 0,1 0 1 0 0,-1 0-1 0 0,1 1 1 0 0,-1-1-1 0 0,1 0 0 0 0,-1 1 1 0 0,1-1-1 0 0,-1 0 1 0 0,1 1-1 0 0,-1-1 1 0 0,1 1-1 0 0,-1-1 0 0 0,1 1 1 0 0,0-1-1 0 0,-1 1 1 0 0,1-1-1 0 0,0 1 0 0 0,-1-1 1 0 0,1 1-1 0 0,0-1 1 0 0,0 2-1 0 0,-6 15 95 0 0,5-14-12 0 0,-4 12 14 0 0,1 0 0 0 0,0 0 0 0 0,1 0 0 0 0,1 1 0 0 0,1-1 0 0 0,0 26 0 0 0,7-10 165 0 0,-6-29-315 0 0,0-1 1 0 0,1 1-1 0 0,-1-1 0 0 0,1 1 1 0 0,-1-1-1 0 0,1 1 0 0 0,0-1 0 0 0,0 0 1 0 0,0 1-1 0 0,-1-1 0 0 0,1 0 1 0 0,0 0-1 0 0,1 1 0 0 0,-1-1 1 0 0,0 0-1 0 0,2 1 0 0 0,-2-2 4 0 0,1 1 0 0 0,-1-1 0 0 0,1 0-1 0 0,0 1 1 0 0,-1-1 0 0 0,1 0 0 0 0,0 0-1 0 0,-1 0 1 0 0,1 0 0 0 0,-1-1 0 0 0,1 1 0 0 0,0 0-1 0 0,-1-1 1 0 0,1 1 0 0 0,-1-1 0 0 0,1 1 0 0 0,-1-1-1 0 0,1 0 1 0 0,-1 0 0 0 0,1 0 0 0 0,1-2-1 0 0,3-2 69 0 0,0 0-1 0 0,0 0 0 0 0,6-9 0 0 0,-4 5 9 0 0,10-12 215 0 0,17-24-1 0 0,1-3 549 0 0,-36 48-868 0 0,1-1 1 0 0,-1 1-1 0 0,1-1 1 0 0,-1 0-1 0 0,1 1 0 0 0,-1-1 1 0 0,1 1-1 0 0,0-1 0 0 0,-1 1 1 0 0,1-1-1 0 0,-1 1 0 0 0,1 0 1 0 0,0-1-1 0 0,-1 1 0 0 0,1 0 1 0 0,0 0-1 0 0,0-1 0 0 0,-1 1 1 0 0,1 0-1 0 0,1 0 0 0 0,-1 0 6 0 0,-1 0-1 0 0,1 0 1 0 0,0 1-1 0 0,-1-1 1 0 0,1 0-1 0 0,-1 1 1 0 0,1-1-1 0 0,-1 0 0 0 0,0 1 1 0 0,1-1-1 0 0,-1 1 1 0 0,1-1-1 0 0,-1 1 1 0 0,0-1-1 0 0,1 1 0 0 0,-1-1 1 0 0,0 1-1 0 0,1-1 1 0 0,-1 1-1 0 0,0 0 1 0 0,2 5 103 0 0,0 0 1 0 0,0 0 0 0 0,1 13-1 0 0,-2-11-78 0 0,-1-4-24 0 0,0 0 0 0 0,0 1 0 0 0,0-1 0 0 0,0 0 0 0 0,-1 0 0 0 0,1 1 0 0 0,-3 5 0 0 0,2-3-45 0 0,-1 0 1 0 0,1 1-1 0 0,0 9 0 0 0,6-24-6082 0 0,-2-1 3781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18:00:45.8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 15664 0 0,'0'0'718'0'0,"1"-1"-19"0"0,10-7 1737 0 0,-5 9 438 0 0,-3 4-2672 0 0,1-1 0 0 0,-1 1-1 0 0,0 0 1 0 0,0 0-1 0 0,0 0 1 0 0,-1 0 0 0 0,1 0-1 0 0,-1 0 1 0 0,-1 1-1 0 0,1-1 1 0 0,1 11 0 0 0,-1 4 29 0 0,0 0-1 0 0,-1 21 1 0 0,-11 61 1155 0 0,10-101-761 0 0,0-4-551 0 0,0 0 1 0 0,0 0 0 0 0,0 0-1 0 0,1 0 1 0 0,-1 0 0 0 0,1 0-1 0 0,0 1 1 0 0,-1-1 0 0 0,1 0-1 0 0,3-5 1 0 0,0-1 137 0 0,0-1-73 0 0,1-1 0 0 0,0 1 0 0 0,0 0 0 0 0,1 0 0 0 0,1 1 0 0 0,0-1 0 0 0,0 2 0 0 0,0-1 0 0 0,1 1 0 0 0,1 0 0 0 0,13-10 0 0 0,-11 11-130 0 0,1-2 92 0 0,1 1 0 0 0,0 1 0 0 0,19-8 1 0 0,-28 13-204 0 0,0 1 1 0 0,0-1 0 0 0,1 1-1 0 0,-1 0 1 0 0,1 1 0 0 0,-1-1-1 0 0,1 1 1 0 0,-1 0 0 0 0,0 0-1 0 0,1 0 1 0 0,-1 1 0 0 0,1 0-1 0 0,-1-1 1 0 0,1 2-1 0 0,7 2 1 0 0,4 3-2231 0 0,-1 1-4944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18:00:55.7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5 143 11976 0 0,'-1'-1'125'0'0,"1"0"0"0"0,-1-1 0 0 0,1 1 0 0 0,-1 0 0 0 0,1-1 0 0 0,-1 1 0 0 0,1 0 0 0 0,0-1 0 0 0,0 1 0 0 0,0-2 0 0 0,0 2 180 0 0,0 1-1 0 0,0-1 1 0 0,0 0-1 0 0,1 0 1 0 0,-1 0-1 0 0,0 0 1 0 0,1 0-1 0 0,-1 0 1 0 0,1 1-1 0 0,-1-1 1 0 0,1 0-1 0 0,-1 0 1 0 0,1 1-1 0 0,0-1 0 0 0,-1 0 1 0 0,2 0-1 0 0,31-24 4179 0 0,25-5-2785 0 0,-13 7-1280 0 0,-34 17-315 0 0,1 0 0 0 0,0 1 0 0 0,0 1 0 0 0,18-5 0 0 0,3 4-8281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18:00:56.1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344 1 15520 0 0,'-11'9'1653'0'0,"8"-2"-1355"0"0,0-1-1 0 0,0 1 1 0 0,1 0 0 0 0,0-1 0 0 0,1 1 0 0 0,-1 0-1 0 0,1 0 1 0 0,1 0 0 0 0,-1 12 0 0 0,-2 14 356 0 0,-26 244 1086 0 0,8-57-950 0 0,7-101-415 0 0,-31 223 262 0 0,27-229-574 0 0,-14 80 14 0 0,16-112-61 0 0,-13 61-656 0 0,15-81 608 0 0,-15 53 1618 0 0,8-51-941 0 0,-20 107 0 0 0,40-165-627 0 0,0 0 0 0 0,1 1 1 0 0,0-1-1 0 0,0 1 0 0 0,0-1 0 0 0,1 0 0 0 0,-1 1 0 0 0,1-1 0 0 0,1 0 1 0 0,-1 0-1 0 0,4 7 0 0 0,-4-9 3 0 0,0-1 1 0 0,0 1-1 0 0,1-1 1 0 0,-1 0-1 0 0,1 1 0 0 0,0-1 1 0 0,0 0-1 0 0,-1 0 1 0 0,1 0-1 0 0,1 0 1 0 0,-1 0-1 0 0,0-1 0 0 0,0 1 1 0 0,1-1-1 0 0,-1 1 1 0 0,1-1-1 0 0,-1 0 1 0 0,1 0-1 0 0,-1 0 0 0 0,1 0 1 0 0,0-1-1 0 0,0 1 1 0 0,3 0-1 0 0,16-1 58 0 0,0-1 1 0 0,0 0-1 0 0,36-8 0 0 0,-31 4-17 0 0,50-2-1 0 0,31 15-1199 0 0,-58-3-1113 0 0,-20-2 848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18:01:04.6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37 101 7368 0 0,'9'-12'17809'0'0,"-9"12"-17737"0"0,-5 6 656 0 0,4-5-754 0 0,0 0 0 0 0,0 0 0 0 0,0 0 0 0 0,-1 0 0 0 0,1-1 1 0 0,0 1-1 0 0,-1 0 0 0 0,1-1 0 0 0,-1 1 0 0 0,1-1 0 0 0,-1 1 0 0 0,1-1 0 0 0,-2 0 0 0 0,2 0 573 0 0,-2-4 250 0 0,3 4-789 0 0,0 0 0 0 0,0 0 0 0 0,0-1 0 0 0,-1 1 0 0 0,1 0 0 0 0,0 0 0 0 0,0 0 0 0 0,0 0 0 0 0,0 0 0 0 0,0 0 0 0 0,0-1 0 0 0,-1 1 0 0 0,1 0 0 0 0,0 0 0 0 0,0 0 0 0 0,0 0 0 0 0,0-1 0 0 0,0 1 0 0 0,0 0 0 0 0,0 0 0 0 0,0 0 0 0 0,0-1 0 0 0,0 1 0 0 0,0 0 0 0 0,0 0 0 0 0,0 0 0 0 0,0 0 0 0 0,0-1 0 0 0,0 1 0 0 0,0 0 0 0 0,0 0 0 0 0,0 0 0 0 0,0-1 0 0 0,0 1 0 0 0,0 0 0 0 0,0 0 0 0 0,0 0 0 0 0,0 0 0 0 0,1-1 0 0 0,-1 1 0 0 0,0 0 0 0 0,0 0 0 0 0,0 0 0 0 0,0 0 0 0 0,0 0 0 0 0,1-1 0 0 0,-1 1 0 0 0,0 0 0 0 0,0 0 0 0 0,1-1 6 0 0,1-1 28 0 0,1-1 0 0 0,-1 1-1 0 0,1 0 1 0 0,-1 0 0 0 0,1 0 0 0 0,0 0 0 0 0,0 0-1 0 0,0 1 1 0 0,0-1 0 0 0,0 1 0 0 0,0 0 0 0 0,1 0-1 0 0,-1 0 1 0 0,0 0 0 0 0,1 1 0 0 0,-1-1 0 0 0,0 1-1 0 0,1 0 1 0 0,-1 0 0 0 0,1 0 0 0 0,-1 0 0 0 0,0 1-1 0 0,4 0 1 0 0,-6-1-32 0 0,0 0 1 0 0,-1 0-1 0 0,1 0 0 0 0,-1 0 0 0 0,1 1 1 0 0,-1-1-1 0 0,1 0 0 0 0,-1 0 0 0 0,0 0 1 0 0,1 1-1 0 0,-1-1 0 0 0,1 0 0 0 0,-1 0 1 0 0,1 1-1 0 0,-1-1 0 0 0,0 0 0 0 0,1 1 1 0 0,-1-1-1 0 0,1 1 0 0 0,-1-1 0 0 0,0 0 1 0 0,0 1-1 0 0,1-1 0 0 0,-1 1 0 0 0,0-1 1 0 0,0 1-1 0 0,1 0 0 0 0,-1 0-1 0 0,0 0 0 0 0,0 0-1 0 0,0 0 1 0 0,0 0 0 0 0,0 1-1 0 0,0-1 1 0 0,-1 0 0 0 0,1 0-1 0 0,0 0 1 0 0,-1 0 0 0 0,0 2-1 0 0,-1 2 5 0 0,-1 0-1 0 0,0 0 0 0 0,-6 8 0 0 0,8-11 5 0 0,0-1 10 0 0,-13 7-7 0 0,14-7-13 0 0,-1-1-1 0 0,1 0 1 0 0,0 0-1 0 0,0 0 0 0 0,-1 0 1 0 0,1 0-1 0 0,0 1 1 0 0,0-1-1 0 0,0 0 1 0 0,-1 0-1 0 0,1 0 1 0 0,0 0-1 0 0,0 0 1 0 0,-1 0-1 0 0,1 0 1 0 0,0 0-1 0 0,0 0 1 0 0,-1 0-1 0 0,1 0 0 0 0,0 0 1 0 0,0 0-1 0 0,-1 0 1 0 0,1 0-1 0 0,0 0 1 0 0,0-1-1 0 0,-1 1 1 0 0,1 0-1 0 0,0 0 1 0 0,0 0-1 0 0,0 0 1 0 0,-1 0-1 0 0,1 0 1 0 0,0-1-1 0 0,0 1 0 0 0,0 0 1 0 0,0 0-1 0 0,-1 0 1 0 0,1 0-1 0 0,0-1 1 0 0,0 1-1 0 0,0 0 1 0 0,0 0-1 0 0,0-1 1 0 0,0 1-1 0 0,0 0 1 0 0,-1 0-1 0 0,1-1 1 0 0,0 1-1 0 0,0 0 0 0 0,0 0 1 0 0,0 0-1 0 0,0-1 1 0 0,0 1-1 0 0,0 0 1 0 0,0 0-1 0 0,0-1 1 0 0,0 1-1 0 0,0 0 1 0 0,1-1-1 0 0,-1 0 29 0 0,0 0 1 0 0,0-1-1 0 0,0 1 0 0 0,0 0 0 0 0,0 0 1 0 0,0-1-1 0 0,1 1 0 0 0,-1 0 1 0 0,1 0-1 0 0,0-2 0 0 0,2 0-1 0 0,-1 0-1 0 0,1-1 1 0 0,1 2-1 0 0,-1-1 1 0 0,0 0-1 0 0,7-3 1 0 0,-9 5-25 0 0,1 1 0 0 0,-1-1 0 0 0,0 1 0 0 0,0-1 0 0 0,1 1-1 0 0,-1-1 1 0 0,0 1 0 0 0,1 0 0 0 0,-1 0 0 0 0,0 0 0 0 0,1 0 0 0 0,-1 0 0 0 0,0 0 0 0 0,1 0 0 0 0,-1 0 0 0 0,0 0 0 0 0,1 1 0 0 0,-1-1 0 0 0,0 1 0 0 0,1-1 0 0 0,-1 1 0 0 0,0-1 0 0 0,0 1 0 0 0,0 0 0 0 0,0-1 0 0 0,1 1-1 0 0,0 1 1 0 0,-1-1-7 0 0,0 0 0 0 0,-1 0 0 0 0,1-1 0 0 0,0 1 0 0 0,-1 0 0 0 0,1 0 0 0 0,-1 0 0 0 0,1 0 0 0 0,-1 0 0 0 0,1 0 0 0 0,-1 0 0 0 0,1 0 0 0 0,-1 0 0 0 0,0 0 0 0 0,0 0 0 0 0,0 1 0 0 0,1-1 0 0 0,-1 0 0 0 0,0 0 0 0 0,-1 0 0 0 0,1 0 0 0 0,0 2 0 0 0,0-1 16 0 0,0 0-15 0 0,0 0 0 0 0,-1 0-1 0 0,1 0 1 0 0,0 0 0 0 0,0-1-1 0 0,-1 1 1 0 0,1 0 0 0 0,-1 0-1 0 0,0 0 1 0 0,0-1 0 0 0,1 1-1 0 0,-1 0 1 0 0,0-1 0 0 0,0 1-1 0 0,0-1 1 0 0,-1 1 0 0 0,1-1-1 0 0,0 0 1 0 0,-1 1 0 0 0,1-1-1 0 0,-1 0 1 0 0,1 0 0 0 0,-1 0 0 0 0,-2 2-1 0 0,0-2 82 0 0,0 1-1 0 0,-1 0 1 0 0,1-1-1 0 0,0 0 1 0 0,-1 0-1 0 0,0 0 1 0 0,1-1 0 0 0,-9 1-1 0 0,12-3-96 0 0,-1 0 1 0 0,1 0-1 0 0,0 0 1 0 0,1-1-1 0 0,-1 1 1 0 0,0 0-1 0 0,1 0 0 0 0,-2-5 1 0 0,2 6 16 0 0,0-1 1 0 0,0 1-1 0 0,1-1 1 0 0,-1 0-1 0 0,0 1 1 0 0,0-1-1 0 0,1 0 1 0 0,-1 1 0 0 0,1-1-1 0 0,0 1 1 0 0,-1-1-1 0 0,1 1 1 0 0,0-1-1 0 0,0 1 1 0 0,1-2-1 0 0,3-6 40 0 0,-4 6-23 0 0,0 2-11 0 0,-1 0-1 0 0,1-1 1 0 0,-1 1-1 0 0,1 0 0 0 0,0-1 1 0 0,-1 1-1 0 0,1 0 0 0 0,0 0 1 0 0,0 0-1 0 0,0 0 1 0 0,0 0-1 0 0,0 0 0 0 0,0 0 1 0 0,0 0-1 0 0,0 0 1 0 0,0 0-1 0 0,1 0 0 0 0,1 0 1 0 0,-3 0-10 0 0,1 1 1 0 0,-1 0-1 0 0,1 0 0 0 0,-1-1 1 0 0,1 1-1 0 0,-1 0 1 0 0,0 0-1 0 0,1 0 1 0 0,-1 0-1 0 0,1 0 0 0 0,-1 0 1 0 0,1-1-1 0 0,-1 1 1 0 0,1 0-1 0 0,-1 0 1 0 0,1 0-1 0 0,-1 1 0 0 0,1-1 1 0 0,-1 0-1 0 0,1 0 1 0 0,-1 0-1 0 0,1 0 1 0 0,-1 0-1 0 0,1 1 0 0 0,-1-1 1 0 0,0 0-1 0 0,1 0 1 0 0,-1 1-1 0 0,1-1 1 0 0,-1 0-1 0 0,0 1 0 0 0,1-1 1 0 0,-1 0-1 0 0,0 1 1 0 0,1-1-1 0 0,-1 0 1 0 0,0 1-1 0 0,1 0 0 0 0,2 12-3 0 0,-4-8 15 0 0,1-1-1 0 0,-1 0 0 0 0,0 1 1 0 0,0-1-1 0 0,0 0 1 0 0,0 0-1 0 0,-1 0 1 0 0,1 0-1 0 0,-1 0 1 0 0,0 0-1 0 0,-1 0 1 0 0,1 0-1 0 0,-1-1 0 0 0,1 1 1 0 0,-1-1-1 0 0,0 0 1 0 0,0 0-1 0 0,-1 0 1 0 0,1 0-1 0 0,0-1 1 0 0,-1 1-1 0 0,0-1 1 0 0,0 0-1 0 0,0 0 0 0 0,1 0 1 0 0,-9 2-1 0 0,11-3-6 0 0,0-1-1 0 0,0 0 1 0 0,0 0-1 0 0,0 1 1 0 0,0-1 0 0 0,0 0-1 0 0,0 0 1 0 0,0 0-1 0 0,0 0 1 0 0,0 0-1 0 0,1 0 1 0 0,-1-1-1 0 0,0 1 1 0 0,0 0-1 0 0,0 0 1 0 0,0-1-1 0 0,0 1 1 0 0,0 0-1 0 0,0-1 1 0 0,1 1-1 0 0,-1-1 1 0 0,0 1-1 0 0,0-1 1 0 0,0 1 0 0 0,1-1-1 0 0,-1 0 1 0 0,0 1-1 0 0,1-1 1 0 0,-1 0-1 0 0,1 0 1 0 0,-1 1-1 0 0,0-3 1 0 0,0 1 2 0 0,0 1 1 0 0,1-1-1 0 0,-1 0 0 0 0,1 0 1 0 0,0 1-1 0 0,-1-1 1 0 0,1 0-1 0 0,0 0 0 0 0,0 0 1 0 0,0 0-1 0 0,0 1 1 0 0,1-1-1 0 0,-1 0 0 0 0,0 0 1 0 0,1 0-1 0 0,-1 1 1 0 0,2-3-1 0 0,0-3 10 0 0,1 1-1 0 0,0-1 1 0 0,1 1 0 0 0,-1 0-1 0 0,2 0 1 0 0,-1 0 0 0 0,0 0-1 0 0,1 1 1 0 0,0-1 0 0 0,0 1-1 0 0,10-7 1 0 0,-14 11-2 0 0,9 0 54 0 0,-10 1-64 0 0,0 0-3 0 0,1 0-1 0 0,-1 0 0 0 0,0 0 1 0 0,0 0-1 0 0,1 0 1 0 0,-1 0-1 0 0,0 0 0 0 0,1 0 1 0 0,-1 0-1 0 0,0 0 1 0 0,1 0-1 0 0,-1 0 0 0 0,0 1 1 0 0,0-1-1 0 0,1 0 1 0 0,-1 0-1 0 0,0 0 0 0 0,0 0 1 0 0,1 1-1 0 0,-1-1 1 0 0,0 0-1 0 0,0 0 1 0 0,1 0-1 0 0,-1 1 0 0 0,0-1 1 0 0,0 0-1 0 0,0 1 1 0 0,0-1-1 0 0,1 0 0 0 0,-1 0 1 0 0,0 1-1 0 0,0-1 1 0 0,0 0-1 0 0,0 1 0 0 0,0-1 1 0 0,0 0-1 0 0,0 1 1 0 0,0-1-1 0 0,-1 6-1 0 0,0-5 0 0 0,-1 3-3 0 0,0 0 0 0 0,0 0 0 0 0,-1 0 0 0 0,-3 5 1 0 0,4-8-4 0 0,1 1 0 0 0,0-1 1 0 0,-1 0-1 0 0,1 0 1 0 0,-1 0-1 0 0,1 0 0 0 0,-1 0 1 0 0,0-1-1 0 0,1 1 0 0 0,-1 0 1 0 0,0-1-1 0 0,0 1 1 0 0,1-1-1 0 0,-3 1 0 0 0,1-1 19 0 0,0 0 0 0 0,1 1 0 0 0,-1-1 0 0 0,1 0-1 0 0,-1 0 1 0 0,0 0 0 0 0,1-1 0 0 0,-1 1 0 0 0,0-1 0 0 0,-2 0-1 0 0,4 1 0 0 0,1-1 0 0 0,-1 1-1 0 0,0-1 1 0 0,1 1 0 0 0,-1-1 0 0 0,0 1-1 0 0,1-1 1 0 0,-1 0 0 0 0,1 1-1 0 0,-1-1 1 0 0,1 0 0 0 0,-1 1-1 0 0,1-1 1 0 0,0 0 0 0 0,-1 0-1 0 0,1 1 1 0 0,0-1 0 0 0,0 0 0 0 0,-1 0-1 0 0,1 0 1 0 0,0 0 0 0 0,0 1-1 0 0,0-1 1 0 0,0 0 0 0 0,0 0-1 0 0,0 0 1 0 0,0 0 0 0 0,0 1 0 0 0,0-1-1 0 0,1 0 1 0 0,-1 0 0 0 0,0 0-1 0 0,1 0 1 0 0,0-4-6 0 0,1 0 0 0 0,-1 0-1 0 0,1 0 1 0 0,1 0 0 0 0,-1 1 0 0 0,1-1 0 0 0,-1 1 0 0 0,1 0-1 0 0,0 0 1 0 0,6-6 0 0 0,-4 4-6 0 0,-2 3 0 0 0,0 0 0 0 0,-1 0 0 0 0,1 0 0 0 0,1 0 0 0 0,-1 0 0 0 0,0 1 0 0 0,1-1 0 0 0,-1 1 0 0 0,1 0 0 0 0,4-2 0 0 0,-2 3 0 0 0,-6 1 0 0 0,0 0 0 0 0,1 0 0 0 0,-1 0 0 0 0,0 0 0 0 0,1 1 0 0 0,-1-1 0 0 0,0 0 0 0 0,1 0 0 0 0,-1 0 0 0 0,0 0 0 0 0,1 0 0 0 0,-1 1 0 0 0,0-1 0 0 0,1 0 0 0 0,-1 0 0 0 0,0 0 0 0 0,0 1 0 0 0,1-1 0 0 0,-1 0 0 0 0,0 1 0 0 0,0-1 0 0 0,1 0 0 0 0,-1 0 0 0 0,0 1 0 0 0,0-1 0 0 0,0 0 0 0 0,0 1 0 0 0,1-1 0 0 0,-1 0 0 0 0,0 1 0 0 0,0-1 0 0 0,0 1 0 0 0,0-1 0 0 0,0 1 0 0 0,2 6 0 0 0,-4 0 0 0 0,-1-4-161 0 0,1 0 0 0 0,0-1 0 0 0,-1 1 1 0 0,1-1-1 0 0,-1 1 0 0 0,0-1 0 0 0,1 0 0 0 0,-1 0 0 0 0,0-1 1 0 0,-6 3-1 0 0,8-3 63 0 0,-1 0 1 0 0,1-1 0 0 0,-1 1 0 0 0,1-1-1 0 0,-1 1 1 0 0,1-1 0 0 0,-1 0-1 0 0,1 0 1 0 0,-1 1 0 0 0,0-1 0 0 0,1 0-1 0 0,-1-1 1 0 0,1 1 0 0 0,-1 0 0 0 0,1 0-1 0 0,-1-1 1 0 0,0 1 0 0 0,1-1-1 0 0,0 1 1 0 0,-1-1 0 0 0,1 1 0 0 0,-1-1-1 0 0,1 0 1 0 0,0 0 0 0 0,-3-1-1 0 0,1-3-1475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18:01:13.2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1 113 11520 0 0,'0'0'1342'0'0,"0"2"-85"0"0,3 2 417 0 0,2 0-1124 0 0,0-1-1 0 0,0 0 1 0 0,0 0 0 0 0,1 0 0 0 0,-1 0-1 0 0,1-1 1 0 0,0 0 0 0 0,8 2-1 0 0,6 0 439 0 0,25 2-1 0 0,-4-1-496 0 0,18 2 778 0 0,90-1 0 0 0,-62-5-591 0 0,200-13 793 0 0,-287 12-1470 0 0,6-2 331 0 0,-6 0-111 0 0,-12-5-19 0 0,-21-5-48 0 0,-120-40 171 0 0,58 17 107 0 0,56 27-481 0 0,65 8 113 0 0,-19 0-64 0 0,0 0 0 0 0,1-1 0 0 0,-1 0 0 0 0,0 0 0 0 0,13-4 0 0 0,8-2 0 0 0,12 0 9 0 0,58-8 73 0 0,-72 12-9 0 0,33-1 123 0 0,-53 4-149 0 0,0 0 0 0 0,0 0 0 0 0,0 1 0 0 0,0 0 0 0 0,0 0 0 0 0,0 1 0 0 0,8 3 0 0 0,-13-5-24 0 0,0 0 0 0 0,0 1 1 0 0,1-1-1 0 0,-1 1 0 0 0,0 0 0 0 0,0-1 0 0 0,0 1 0 0 0,0 0 0 0 0,0 0 1 0 0,0 0-1 0 0,0-1 0 0 0,0 1 0 0 0,0 0 0 0 0,0 1 0 0 0,0-1 0 0 0,-1 0 1 0 0,1 0-1 0 0,0 0 0 0 0,-1 0 0 0 0,1 0 0 0 0,-1 1 0 0 0,1-1 0 0 0,0 2 1 0 0,-1-1 5 0 0,-1 0 0 0 0,1 0 1 0 0,0 0-1 0 0,-1 0 1 0 0,1 0-1 0 0,-1-1 1 0 0,1 1-1 0 0,-1 0 1 0 0,0-1-1 0 0,0 1 1 0 0,0 0-1 0 0,0-1 1 0 0,0 1-1 0 0,-2 2 0 0 0,-3 3 51 0 0,-1 0-1 0 0,0-1 0 0 0,0 0 0 0 0,-1 0 0 0 0,-12 7 0 0 0,-163 82 513 0 0,165-85-639 0 0,-23 7 1 0 0,40-16-61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18:01:22.9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8 211 2760 0 0,'0'0'7730'0'0,"-7"0"-1940"0"0,21 1-5165 0 0,-11 0-486 0 0,0-1 1 0 0,1 0-1 0 0,-1 0 0 0 0,0 0 1 0 0,0 0-1 0 0,0 0 0 0 0,4-2 0 0 0,7 0 178 0 0,-1 1-1 0 0,0 0 1 0 0,22 1-1 0 0,-20 0-34 0 0,-9 0-137 0 0,146-5 1102 0 0,-50-10-431 0 0,-1 2-201 0 0,53-9-534 0 0,-135 19-48 0 0,29-2-1 0 0,-28 3-1 0 0,26-4-1 0 0,-12 0-7 0 0,1 3 0 0 0,1 0 0 0 0,49 5 0 0 0,-25-1-22 0 0,256 3 116 0 0,-199 0-50 0 0,-56-1 9 0 0,63-4 0 0 0,98-6 48 0 0,-8 1-3 0 0,21 2 245 0 0,-38 2-137 0 0,-101-6-96 0 0,44 0 227 0 0,113-7-248 0 0,-55 1-64 0 0,382 9 422 0 0,-374 13-307 0 0,160 2 175 0 0,-265-9-267 0 0,154-4 194 0 0,540-45 956 0 0,-680 35-949 0 0,-63 6 144 0 0,54 0 0 0 0,-93 8-386 0 0,-10-1-7 0 0,-7-1-12 0 0,-46-8-4397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18:00:29.8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12840 0 0,'0'0'5334'0'0,"13"0"-3794"0"0,125-10 2119 0 0,-98 5-2954 0 0,-1 2 0 0 0,75 4-1 0 0,43 14 623 0 0,145 17 282 0 0,-204-22-985 0 0,129-4 1 0 0,-219-6-587 0 0,36-1 146 0 0,32 1 153 0 0,-66 0-277 0 0,0 0-1 0 0,1-1 1 0 0,14-2 0 0 0,0-1 66 0 0,-22 3-105 0 0,0 1 0 0 0,0-1-1 0 0,0 0 1 0 0,-1 0-1 0 0,1 0 1 0 0,0-1 0 0 0,0 1-1 0 0,-1 0 1 0 0,1-1-1 0 0,-1 0 1 0 0,1 0-1 0 0,-1 0 1 0 0,0 0 0 0 0,1 0-1 0 0,-1 0 1 0 0,0-1-1 0 0,-1 1 1 0 0,1 0 0 0 0,0-1-1 0 0,-1 0 1 0 0,1 1-1 0 0,-1-1 1 0 0,0 0-1 0 0,1-3 1 0 0,-1 3-40 0 0,-1 2-81 0 0,0-3 25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18:00:31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1 10592 0 0,'-10'8'1072'0'0,"8"-6"-786"0"0,-1-1 0 0 0,1 1 0 0 0,-1 0 1 0 0,1 0-1 0 0,0 0 0 0 0,0 1 0 0 0,0-1 0 0 0,-3 6 1818 0 0,6 5 636 0 0,0-12-2600 0 0,0 0 0 0 0,0 0 0 0 0,0 0 1 0 0,0 1-1 0 0,0-1 0 0 0,1 0 0 0 0,-1-1 0 0 0,0 1 1 0 0,1 0-1 0 0,-1 0 0 0 0,1 0 0 0 0,-1-1 0 0 0,1 1 1 0 0,1 0-1 0 0,23 4 835 0 0,100 8 1909 0 0,185 9 142 0 0,-239-16-2580 0 0,138 23 589 0 0,-4 18-63 0 0,-200-45-971 0 0,45 10 79 0 0,89 20 344 0 0,-132-31-401 0 0,0 0 0 0 0,0-1 0 0 0,0 0 0 0 0,-1 0 0 0 0,9-2 0 0 0,17 0 243 0 0,-31 1-242 0 0,-1 1 0 0 0,1 0 0 0 0,0-1 0 0 0,0 1 0 0 0,0-1 0 0 0,-1 0 0 0 0,1 1 0 0 0,0-1 1 0 0,-1 0-1 0 0,1 0 0 0 0,-1 0 0 0 0,1 0 0 0 0,-1-1 0 0 0,1 1 0 0 0,-1 0 0 0 0,0-1 0 0 0,2-1 0 0 0,0-3-3334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18:00:36.0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13 153 14512 0 0,'0'0'705'0'0,"-6"-9"168"0"0,5 7-612 0 0,0 0 0 0 0,0 0 1 0 0,0-1-1 0 0,0 1 0 0 0,1 0 0 0 0,0 0 0 0 0,-1-1 0 0 0,1 1 0 0 0,0-5 0 0 0,0 6-53 0 0,0-1 0 0 0,1 1 0 0 0,-1 0-1 0 0,1 0 1 0 0,-1 0 0 0 0,1-1-1 0 0,0 1 1 0 0,-1 0 0 0 0,1 0 0 0 0,0 0-1 0 0,0 0 1 0 0,-1 0 0 0 0,1 0-1 0 0,0 1 1 0 0,0-1 0 0 0,0 0-1 0 0,0 0 1 0 0,0 1 0 0 0,0-1 0 0 0,2-1-1 0 0,19-11 1261 0 0,10-5-564 0 0,98-32-556 0 0,-117 42-693 0 0,-5 3-1565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18:00:36.4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215 1 9672 0 0,'0'0'748'0'0,"-1"0"-492"0"0,0 2 123 0 0,-1 0 0 0 0,1 0 0 0 0,0 0 1 0 0,0 0-1 0 0,0 0 0 0 0,0 0 0 0 0,0 0 1 0 0,0 0-1 0 0,0 0 0 0 0,1 0 1 0 0,-1 1-1 0 0,1-1 0 0 0,-1 0 0 0 0,1 0 1 0 0,0 1-1 0 0,0-1 0 0 0,0 0 0 0 0,1 5 1 0 0,-1 6 880 0 0,-6 76 1224 0 0,4-79-2411 0 0,-36 221 571 0 0,7-87-540 0 0,-16 60 536 0 0,24-98 336 0 0,12-53-400 0 0,-6 18 224 0 0,11-46-547 0 0,-5 39-1 0 0,4-15 195 0 0,6-44-360 0 0,0 0 0 0 0,1 0 0 0 0,-1 0 1 0 0,1-1-1 0 0,0 1 0 0 0,1 0 0 0 0,-1 0 0 0 0,3 7 0 0 0,-3-10-37 0 0,1-1 1 0 0,-1 1-1 0 0,1-1 0 0 0,-1 1 1 0 0,1-1-1 0 0,0 1 1 0 0,0-1-1 0 0,0 0 0 0 0,0 1 1 0 0,0-1-1 0 0,0 0 0 0 0,0 1 1 0 0,0-1-1 0 0,1 0 1 0 0,-1 0-1 0 0,0 0 0 0 0,1 0 1 0 0,-1-1-1 0 0,1 1 0 0 0,-1 0 1 0 0,1 0-1 0 0,-1-1 1 0 0,1 1-1 0 0,-1-1 0 0 0,1 1 1 0 0,3-1-1 0 0,3 1 109 0 0,1 0 29 0 0,1 0 1 0 0,0 0-1 0 0,15-2 0 0 0,-6-1-118 0 0,-1 2 0 0 0,1 1 0 0 0,34 5 0 0 0,-8 4-1420 0 0,-16 2-3250 0 0,-18-5-4145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18:00:43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45 241 11976 0 0,'-42'-20'1573'0'0,"42"20"-1424"0"0,0-1-1 0 0,0 1 1 0 0,-1 0 297 0 0,1 0-297 0 0,0-1 0 0 0,0 1-1 0 0,0 0 1 0 0,-1 0 0 0 0,1 0-1 0 0,0-1 1 0 0,0 1 0 0 0,0 0 0 0 0,0 0-1 0 0,0 0 1 0 0,0-1 0 0 0,0 1-1 0 0,0 0 1 0 0,0 0 0 0 0,0-1 0 0 0,0 1-1 0 0,0 0 1 0 0,0 0 0 0 0,0 0-1 0 0,0-1 1 0 0,0 1 0 0 0,0 0-1 0 0,0 0 1 0 0,0-1 0 0 0,0 1 0 0 0,0 0-1 0 0,0 0 1 0 0,0 0 0 0 0,0-1-1 0 0,1 1 1 0 0,-1 0 0 0 0,0 0 0 0 0,0-1 297 0 0,1 1-298 0 0,-1 0 1 0 0,0 0 0 0 0,0 0 0 0 0,0 0-1 0 0,0-1 1 0 0,1 1 0 0 0,-1 0-1 0 0,0 0 1 0 0,10-6 1092 0 0,3 1-727 0 0,0 1 1 0 0,1 0-1 0 0,-1 1 1 0 0,1 0-1 0 0,21-1 0 0 0,73 2-129 0 0,-67 3-159 0 0,74-4 64 0 0,-94 1-198 0 0,1-1-1 0 0,-1-1 1 0 0,27-8-1 0 0,-45 12-62 0 0,1-2 0 0 0,-1 1 0 0 0,0 0 0 0 0,0 0 0 0 0,0-1 0 0 0,0 0 0 0 0,0 0 0 0 0,5-3 0 0 0,-8 4-12 0 0,1 0 1 0 0,0 0-1 0 0,-1 0 1 0 0,1 0-1 0 0,-1 0 0 0 0,1 0 1 0 0,-1 0-1 0 0,1 0 1 0 0,-1 0-1 0 0,0 0 0 0 0,1 0 1 0 0,-1-1-1 0 0,0 1 1 0 0,0 0-1 0 0,0 0 0 0 0,0 0 1 0 0,0 0-1 0 0,0 0 0 0 0,0 0 1 0 0,0-1-1 0 0,-1 1 1 0 0,1 0-1 0 0,0 0 0 0 0,-1 0 1 0 0,1 0-1 0 0,-1 0 1 0 0,1 0-1 0 0,-1 0 0 0 0,1 0 1 0 0,-2-1-1 0 0,-2-4 28 0 0,0-1 1 0 0,-1 2-1 0 0,0-1 0 0 0,0 0 0 0 0,0 1 1 0 0,-1 0-1 0 0,1 0 0 0 0,-1 1 1 0 0,0-1-1 0 0,-8-3 0 0 0,-8-3 36 0 0,-40-15 1 0 0,41 18 4 0 0,31 12 24 0 0,0-1 0 0 0,1-1 1 0 0,-1 0-1 0 0,1-1 0 0 0,12 1 1 0 0,65-3 189 0 0,-55 0-34 0 0,-1 1-1 0 0,46 5 0 0 0,-76-4-249 0 0,-1-1-1 0 0,1 0 0 0 0,0 0 1 0 0,0 1-1 0 0,0-1 0 0 0,-1 1 0 0 0,1-1 1 0 0,0 1-1 0 0,-1 0 0 0 0,1 0 1 0 0,-1 0-1 0 0,1 0 0 0 0,-1 0 0 0 0,1 0 1 0 0,-1 0-1 0 0,0 0 0 0 0,1 1 1 0 0,-1-1-1 0 0,0 0 0 0 0,0 1 1 0 0,0-1-1 0 0,0 1 0 0 0,0-1 0 0 0,0 1 1 0 0,-1 0-1 0 0,1-1 0 0 0,0 1 1 0 0,-1 0-1 0 0,1 0 0 0 0,-1-1 0 0 0,0 1 1 0 0,1 0-1 0 0,-1 0 0 0 0,0 0 1 0 0,0-1-1 0 0,0 1 0 0 0,-1 0 0 0 0,1 2 1 0 0,-2 4 20 0 0,0 0 0 0 0,0 0 1 0 0,-1 0-1 0 0,0 0 0 0 0,-1-1 0 0 0,1 1 1 0 0,-6 6-1 0 0,-14 19 48 0 0,-1-1 0 0 0,-2-1-1 0 0,-45 42 1 0 0,22-24-1659 0 0,47-47 1380 0 0,-10 13-1313 0 0,8-1-2473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18:00:44.0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133 1 20527 0 0,'0'0'2060'0'0,"3"6"-1864"0"0,-2 3-34 0 0,-1-1 0 0 0,0 0 1 0 0,0 1-1 0 0,0-1 0 0 0,-4 16 0 0 0,-12 42 1036 0 0,14-61-1170 0 0,-90 299 517 0 0,90-298-653 0 0,-15 69 432 0 0,15-68-643 0 0,2 0 1 0 0,-1-1 0 0 0,1 1 0 0 0,0 0-1 0 0,0 0 1 0 0,1 0 0 0 0,0 0-1 0 0,3 11 1 0 0,1-5-1193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18:00:44.8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53 141 6912 0 0,'0'0'528'0'0,"3"-13"-142"0"0,5-11 3996 0 0,-6 19-3825 0 0,0-1 0 0 0,0 1-1 0 0,-1 0 1 0 0,1-1 0 0 0,-1 0 0 0 0,0-6 0 0 0,5-17 1746 0 0,0 0 2647 0 0,-6 31-4644 0 0,-1 6-148 0 0,0 1 0 0 0,-1-1 0 0 0,-2 10 0 0 0,-2 6-34 0 0,-8 46 46 0 0,-9 45 46 0 0,-10 142 0 0 0,32-244-185 0 0,0 42 219 0 0,1-51-213 0 0,0 0-1 0 0,1 1 1 0 0,-1-1 0 0 0,1 0 0 0 0,0 1-1 0 0,1-1 1 0 0,-1 0 0 0 0,1 0-1 0 0,3 7 1 0 0,-4-10-24 0 0,-1 0-1 0 0,1-1 1 0 0,0 1-1 0 0,-1-1 1 0 0,1 1-1 0 0,0-1 1 0 0,0 1-1 0 0,-1-1 0 0 0,1 1 1 0 0,0-1-1 0 0,0 1 1 0 0,0-1-1 0 0,0 0 1 0 0,-1 1-1 0 0,1-1 1 0 0,0 0-1 0 0,0 0 1 0 0,0 0-1 0 0,0 0 1 0 0,0 0-1 0 0,0 0 1 0 0,0 0-1 0 0,0 0 1 0 0,0 0-1 0 0,0 0 0 0 0,-1-1 1 0 0,1 1-1 0 0,0 0 1 0 0,0-1-1 0 0,0 1 1 0 0,0 0-1 0 0,0-1 1 0 0,-1 1-1 0 0,1-1 1 0 0,1 0-1 0 0,2-2 67 0 0,0 0 0 0 0,0 0 0 0 0,0 0 0 0 0,0 0 0 0 0,3-5 0 0 0,31-40 648 0 0,-31 37-511 0 0,2 0-1 0 0,-1 1 1 0 0,1-1 0 0 0,0 2-1 0 0,21-17 1 0 0,-28 24-207 0 0,0 1 0 0 0,-1 0 0 0 0,1 0 0 0 0,0 0 0 0 0,0 1 0 0 0,0-1 0 0 0,0 0 0 0 0,0 1 0 0 0,0-1 0 0 0,0 1 0 0 0,0 0 0 0 0,0 0 0 0 0,0 0 0 0 0,0-1 0 0 0,0 2 0 0 0,0-1 0 0 0,0 0 0 0 0,0 0 0 0 0,0 1 0 0 0,0-1 0 0 0,0 1 0 0 0,-1 0 0 0 0,1-1 0 0 0,0 1 0 0 0,0 0 0 0 0,0 0 0 0 0,-1 0 0 0 0,1 0 0 0 0,0 1 0 0 0,-1-1 0 0 0,1 0 0 0 0,-1 1 0 0 0,0-1 0 0 0,1 1 0 0 0,1 2 0 0 0,1 1 16 0 0,0 1-1 0 0,0 0 0 0 0,-1 0 1 0 0,1 1-1 0 0,-1-1 1 0 0,-1 1-1 0 0,1-1 1 0 0,2 14-1 0 0,-3-9-23 0 0,-1 0 1 0 0,-1 15-1 0 0,0-17-6 0 0,0 0 0 0 0,1 1 0 0 0,3 17 0 0 0,-1-16 73 0 0,-3-9-207 0 0,0 0 0 0 0,0 0 1 0 0,1 0-1 0 0,-1 0 1 0 0,1 0-1 0 0,-1 0 1 0 0,1 0-1 0 0,1 2 1 0 0,-2-4 24 0 0,1 0 0 0 0,-1 1 0 0 0,1-1 0 0 0,-1 0 0 0 0,0 1 0 0 0,1-1 0 0 0,-1 0 0 0 0,1 0 0 0 0,-1 0 0 0 0,1 1 0 0 0,-1-1 1 0 0,1 0-1 0 0,-1 0 0 0 0,1 0 0 0 0,-1 0 0 0 0,1 0 0 0 0,0 0 0 0 0,-1 0 0 0 0,1 0 0 0 0,-1 0 0 0 0,1 0 0 0 0,-1 0 0 0 0,1 0 1 0 0,-1 0-1 0 0,1-1 0 0 0,-1 1 0 0 0,1 0 0 0 0,-1 0 0 0 0,1 0 0 0 0,-1-1 0 0 0,1 1 0 0 0,-1 0 0 0 0,0-1 0 0 0,1 1 0 0 0,-1 0 1 0 0,1-1-1 0 0,19-17-3688 0 0,-9 8 1766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18:00:45.1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51 8752 0 0,'0'-2'228'0'0,"1"-1"0"0"0,0 0 0 0 0,-1 1 0 0 0,1-1 1 0 0,-1 0-1 0 0,0 0 0 0 0,0 1 0 0 0,0-1 0 0 0,0 0 1 0 0,-1 0-1 0 0,0-4 0 0 0,0 7-28 0 0,1-1-1 0 0,0 0 1 0 0,-1 0-1 0 0,1 0 1 0 0,-1 1-1 0 0,1-1 1 0 0,-1 0 0 0 0,1 1-1 0 0,-1-1 1 0 0,0 0-1 0 0,1 1 1 0 0,-1-1 0 0 0,0 1-1 0 0,1-1 1 0 0,-1 1-1 0 0,0-1 1 0 0,0 1-1 0 0,0-1 1 0 0,1 1 0 0 0,-1 0-1 0 0,0 0 1 0 0,0-1-1 0 0,0 1 1 0 0,0 0 0 0 0,0 0-1 0 0,0 0 1 0 0,1 0-1 0 0,-1 0 1 0 0,0 0-1 0 0,0 0 1 0 0,0 0 0 0 0,0 0-1 0 0,0 0 1 0 0,0 1-1 0 0,1-1 1 0 0,-1 0 0 0 0,-2 1-1 0 0,-3 2 104 0 0,-1 0-1 0 0,0 0 1 0 0,1 1 0 0 0,0-1 0 0 0,-1 1-1 0 0,1 1 1 0 0,1-1 0 0 0,-1 1-1 0 0,1 0 1 0 0,0 0 0 0 0,0 1-1 0 0,-4 6 1 0 0,-3 4 57 0 0,2 0 0 0 0,0 1 1 0 0,-9 23-1 0 0,16-33-132 0 0,0 0 0 0 0,1 1-1 0 0,0-1 1 0 0,-1 15 0 0 0,1-8-250 0 0,2-13 35 0 0,0-1-1 0 0,0 1 0 0 0,-1 0 0 0 0,1-1 1 0 0,0 1-1 0 0,0 0 0 0 0,0-1 1 0 0,0 1-1 0 0,0 0 0 0 0,0-1 1 0 0,0 1-1 0 0,1 0 0 0 0,-1 0 1 0 0,0-1-1 0 0,0 1 0 0 0,0-1 0 0 0,1 1 1 0 0,-1 0-1 0 0,0-1 0 0 0,1 1 1 0 0,-1 0-1 0 0,0-1 0 0 0,1 1 1 0 0,-1-1-1 0 0,2 2 0 0 0,-1-2 32 0 0,0 0 0 0 0,0 1 0 0 0,0-1 0 0 0,0 0 0 0 0,0 0 0 0 0,0 0 0 0 0,0 0 0 0 0,0 0 0 0 0,0 0 0 0 0,0 0 0 0 0,0 0 0 0 0,-1 0 0 0 0,1 0 0 0 0,0 0 0 0 0,2-1 0 0 0,3-1 161 0 0,0-1 0 0 0,0 0 0 0 0,0 0-1 0 0,7-5 1 0 0,2-3-734 0 0,-1-1 1 0 0,-1 0-1 0 0,23-27 0 0 0,-10 9-360 0 0,-14 15-2881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18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Quiz 18 due Wednesday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7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PA6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2</a:t>
            </a:r>
          </a:p>
          <a:p>
            <a:pPr lvl="1"/>
            <a:r>
              <a:rPr lang="en-US" dirty="0"/>
              <a:t>Released Tuesday 11/24 @ </a:t>
            </a:r>
            <a:r>
              <a:rPr lang="en-US" dirty="0" err="1"/>
              <a:t>6pm</a:t>
            </a:r>
            <a:endParaRPr lang="en-US" dirty="0"/>
          </a:p>
          <a:p>
            <a:pPr lvl="1"/>
            <a:r>
              <a:rPr lang="en-US" dirty="0"/>
              <a:t>Due Wednesday 11/25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Topics:</a:t>
            </a:r>
          </a:p>
          <a:p>
            <a:pPr lvl="2"/>
            <a:r>
              <a:rPr lang="en-US" dirty="0"/>
              <a:t>Cumulative</a:t>
            </a:r>
          </a:p>
          <a:p>
            <a:pPr lvl="2"/>
            <a:r>
              <a:rPr lang="en-US" dirty="0"/>
              <a:t>Big topics</a:t>
            </a:r>
          </a:p>
          <a:p>
            <a:pPr lvl="3"/>
            <a:r>
              <a:rPr lang="en-US" dirty="0"/>
              <a:t>Big O, Big Theta run-time analysis </a:t>
            </a:r>
          </a:p>
          <a:p>
            <a:pPr lvl="3"/>
            <a:r>
              <a:rPr lang="en-US" dirty="0"/>
              <a:t>Sorting algorithms, </a:t>
            </a:r>
          </a:p>
          <a:p>
            <a:pPr lvl="3"/>
            <a:r>
              <a:rPr lang="en-US" dirty="0"/>
              <a:t>Hash tables/maps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4D37CD-559F-4555-8DE1-07C0D4D1C1F3}"/>
                  </a:ext>
                </a:extLst>
              </p14:cNvPr>
              <p14:cNvContentPartPr/>
              <p14:nvPr/>
            </p14:nvContentPartPr>
            <p14:xfrm>
              <a:off x="2175769" y="1648699"/>
              <a:ext cx="609120" cy="1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4D37CD-559F-4555-8DE1-07C0D4D1C1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6769" y="1640059"/>
                <a:ext cx="62676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8AEB5CC-EB03-4E14-B689-AB797CF77746}"/>
                  </a:ext>
                </a:extLst>
              </p14:cNvPr>
              <p14:cNvContentPartPr/>
              <p14:nvPr/>
            </p14:nvContentPartPr>
            <p14:xfrm>
              <a:off x="2207089" y="2008339"/>
              <a:ext cx="502200" cy="24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8AEB5CC-EB03-4E14-B689-AB797CF777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8449" y="1999699"/>
                <a:ext cx="51984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1842BBA-F571-4F26-A2C0-F14E148CC199}"/>
                  </a:ext>
                </a:extLst>
              </p14:cNvPr>
              <p14:cNvContentPartPr/>
              <p14:nvPr/>
            </p14:nvContentPartPr>
            <p14:xfrm>
              <a:off x="1820809" y="2374819"/>
              <a:ext cx="465120" cy="82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1842BBA-F571-4F26-A2C0-F14E148CC1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12169" y="2366179"/>
                <a:ext cx="482760" cy="10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6B576EE-CC51-46C6-AC30-DF8687657F35}"/>
              </a:ext>
            </a:extLst>
          </p:cNvPr>
          <p:cNvGrpSpPr/>
          <p:nvPr/>
        </p:nvGrpSpPr>
        <p:grpSpPr>
          <a:xfrm>
            <a:off x="882649" y="2810059"/>
            <a:ext cx="158400" cy="479880"/>
            <a:chOff x="882649" y="2810059"/>
            <a:chExt cx="158400" cy="47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E0F84FF-C5D8-4D95-A60B-2331B019BDEC}"/>
                    </a:ext>
                  </a:extLst>
                </p14:cNvPr>
                <p14:cNvContentPartPr/>
                <p14:nvPr/>
              </p14:nvContentPartPr>
              <p14:xfrm>
                <a:off x="960769" y="2810059"/>
                <a:ext cx="80280" cy="55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E0F84FF-C5D8-4D95-A60B-2331B019BD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52129" y="2801419"/>
                  <a:ext cx="979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F4B7C61-466D-464E-817D-D7B87D93499E}"/>
                    </a:ext>
                  </a:extLst>
                </p14:cNvPr>
                <p14:cNvContentPartPr/>
                <p14:nvPr/>
              </p14:nvContentPartPr>
              <p14:xfrm>
                <a:off x="882649" y="2849659"/>
                <a:ext cx="106200" cy="440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F4B7C61-466D-464E-817D-D7B87D93499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3649" y="2841019"/>
                  <a:ext cx="123840" cy="45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6E6BEF-0D13-472A-87B5-704A239F95AD}"/>
              </a:ext>
            </a:extLst>
          </p:cNvPr>
          <p:cNvGrpSpPr/>
          <p:nvPr/>
        </p:nvGrpSpPr>
        <p:grpSpPr>
          <a:xfrm>
            <a:off x="4434049" y="2760379"/>
            <a:ext cx="1131120" cy="311400"/>
            <a:chOff x="4434049" y="2760379"/>
            <a:chExt cx="1131120" cy="31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B2A5427-01A3-45A2-B270-ADE24AD157B8}"/>
                    </a:ext>
                  </a:extLst>
                </p14:cNvPr>
                <p14:cNvContentPartPr/>
                <p14:nvPr/>
              </p14:nvContentPartPr>
              <p14:xfrm>
                <a:off x="4434049" y="2932819"/>
                <a:ext cx="252360" cy="138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B2A5427-01A3-45A2-B270-ADE24AD157B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25409" y="2923819"/>
                  <a:ext cx="2700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85DB39C-77F7-428D-9A26-518528D5256B}"/>
                    </a:ext>
                  </a:extLst>
                </p14:cNvPr>
                <p14:cNvContentPartPr/>
                <p14:nvPr/>
              </p14:nvContentPartPr>
              <p14:xfrm>
                <a:off x="4908169" y="2778379"/>
                <a:ext cx="49680" cy="221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85DB39C-77F7-428D-9A26-518528D5256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99529" y="2769739"/>
                  <a:ext cx="673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A5CD7C3-99E1-4787-BB21-C2A668DEAB12}"/>
                    </a:ext>
                  </a:extLst>
                </p14:cNvPr>
                <p14:cNvContentPartPr/>
                <p14:nvPr/>
              </p14:nvContentPartPr>
              <p14:xfrm>
                <a:off x="5103289" y="2760379"/>
                <a:ext cx="124560" cy="252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A5CD7C3-99E1-4787-BB21-C2A668DEAB1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94649" y="2751739"/>
                  <a:ext cx="1422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66334E3-522E-42FE-8CDB-FA13DB7CB10E}"/>
                    </a:ext>
                  </a:extLst>
                </p14:cNvPr>
                <p14:cNvContentPartPr/>
                <p14:nvPr/>
              </p14:nvContentPartPr>
              <p14:xfrm>
                <a:off x="5227489" y="2910859"/>
                <a:ext cx="64800" cy="86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66334E3-522E-42FE-8CDB-FA13DB7CB10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18489" y="2902219"/>
                  <a:ext cx="824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3A9AA44-7167-44E4-9614-3AFC18D60E00}"/>
                    </a:ext>
                  </a:extLst>
                </p14:cNvPr>
                <p14:cNvContentPartPr/>
                <p14:nvPr/>
              </p14:nvContentPartPr>
              <p14:xfrm>
                <a:off x="5318929" y="2924539"/>
                <a:ext cx="78480" cy="79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3A9AA44-7167-44E4-9614-3AFC18D60E0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10289" y="2915899"/>
                  <a:ext cx="961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9096B3C-DCC6-4E1D-986A-30044E19E75F}"/>
                    </a:ext>
                  </a:extLst>
                </p14:cNvPr>
                <p14:cNvContentPartPr/>
                <p14:nvPr/>
              </p14:nvContentPartPr>
              <p14:xfrm>
                <a:off x="5442769" y="2920939"/>
                <a:ext cx="122400" cy="92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9096B3C-DCC6-4E1D-986A-30044E19E75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33769" y="2911939"/>
                  <a:ext cx="14004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1D3E836-112B-4A2F-8AFF-4350CE43EC04}"/>
              </a:ext>
            </a:extLst>
          </p:cNvPr>
          <p:cNvGrpSpPr/>
          <p:nvPr/>
        </p:nvGrpSpPr>
        <p:grpSpPr>
          <a:xfrm>
            <a:off x="1144729" y="3942259"/>
            <a:ext cx="207000" cy="823680"/>
            <a:chOff x="1144729" y="3942259"/>
            <a:chExt cx="207000" cy="82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A4A2FD1-AF75-45FB-8B78-82A8BB394284}"/>
                    </a:ext>
                  </a:extLst>
                </p14:cNvPr>
                <p14:cNvContentPartPr/>
                <p14:nvPr/>
              </p14:nvContentPartPr>
              <p14:xfrm>
                <a:off x="1259569" y="3942259"/>
                <a:ext cx="92160" cy="51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A4A2FD1-AF75-45FB-8B78-82A8BB39428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50929" y="3933259"/>
                  <a:ext cx="1098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361325F-BED9-4726-8478-EA6C4EDF2ED9}"/>
                    </a:ext>
                  </a:extLst>
                </p14:cNvPr>
                <p14:cNvContentPartPr/>
                <p14:nvPr/>
              </p14:nvContentPartPr>
              <p14:xfrm>
                <a:off x="1144729" y="3999859"/>
                <a:ext cx="173520" cy="766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361325F-BED9-4726-8478-EA6C4EDF2ED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36089" y="3991219"/>
                  <a:ext cx="191160" cy="78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B6B1127-52EF-4E4D-9889-6F066D698930}"/>
                  </a:ext>
                </a:extLst>
              </p14:cNvPr>
              <p14:cNvContentPartPr/>
              <p14:nvPr/>
            </p14:nvContentPartPr>
            <p14:xfrm>
              <a:off x="1420489" y="3729139"/>
              <a:ext cx="50040" cy="709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B6B1127-52EF-4E4D-9889-6F066D69893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411849" y="3720139"/>
                <a:ext cx="6768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0DBA6B5-E3D1-4511-AD8F-F3F76116DF86}"/>
                  </a:ext>
                </a:extLst>
              </p14:cNvPr>
              <p14:cNvContentPartPr/>
              <p14:nvPr/>
            </p14:nvContentPartPr>
            <p14:xfrm>
              <a:off x="644689" y="4302619"/>
              <a:ext cx="300240" cy="831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0DBA6B5-E3D1-4511-AD8F-F3F76116DF8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36049" y="4293979"/>
                <a:ext cx="317880" cy="10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  <a:p>
            <a:r>
              <a:rPr lang="en-US" dirty="0"/>
              <a:t>Questions on Lecture 18?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947367-5F4A-4477-A945-79754856EB80}"/>
                  </a:ext>
                </a:extLst>
              </p14:cNvPr>
              <p14:cNvContentPartPr/>
              <p14:nvPr/>
            </p14:nvContentPartPr>
            <p14:xfrm>
              <a:off x="861049" y="1711339"/>
              <a:ext cx="2087280" cy="7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947367-5F4A-4477-A945-79754856EB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409" y="1702339"/>
                <a:ext cx="2104920" cy="9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870B91F-1A36-4D60-9330-E48EB2E990B3}"/>
              </a:ext>
            </a:extLst>
          </p:cNvPr>
          <p:cNvSpPr txBox="1"/>
          <p:nvPr/>
        </p:nvSpPr>
        <p:spPr>
          <a:xfrm>
            <a:off x="39077" y="0"/>
            <a:ext cx="4572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class Node&lt;</a:t>
            </a:r>
            <a:r>
              <a:rPr lang="en-US" sz="1400" dirty="0" err="1"/>
              <a:t>K,V</a:t>
            </a:r>
            <a:r>
              <a:rPr lang="en-US" sz="1400" dirty="0"/>
              <a:t>&gt; {</a:t>
            </a:r>
          </a:p>
          <a:p>
            <a:r>
              <a:rPr lang="en-US" sz="1400" dirty="0"/>
              <a:t>  K key;</a:t>
            </a:r>
          </a:p>
          <a:p>
            <a:r>
              <a:rPr lang="en-US" sz="1400" dirty="0"/>
              <a:t>  V value;</a:t>
            </a:r>
          </a:p>
          <a:p>
            <a:r>
              <a:rPr lang="en-US" sz="1400" dirty="0"/>
              <a:t>  Node&lt;</a:t>
            </a:r>
            <a:r>
              <a:rPr lang="en-US" sz="1400" dirty="0" err="1"/>
              <a:t>K,V</a:t>
            </a:r>
            <a:r>
              <a:rPr lang="en-US" sz="1400" dirty="0"/>
              <a:t>&gt; left;</a:t>
            </a:r>
          </a:p>
          <a:p>
            <a:r>
              <a:rPr lang="en-US" sz="1400" dirty="0"/>
              <a:t>  Node&lt;</a:t>
            </a:r>
            <a:r>
              <a:rPr lang="en-US" sz="1400" dirty="0" err="1"/>
              <a:t>K,V</a:t>
            </a:r>
            <a:r>
              <a:rPr lang="en-US" sz="1400" dirty="0"/>
              <a:t>&gt; right;</a:t>
            </a:r>
          </a:p>
          <a:p>
            <a:r>
              <a:rPr lang="en-US" sz="1400" dirty="0"/>
              <a:t>  public Node(K key, V value, </a:t>
            </a:r>
          </a:p>
          <a:p>
            <a:r>
              <a:rPr lang="en-US" sz="1400" dirty="0"/>
              <a:t>                         Node&lt;</a:t>
            </a:r>
            <a:r>
              <a:rPr lang="en-US" sz="1400" dirty="0" err="1"/>
              <a:t>K,V</a:t>
            </a:r>
            <a:r>
              <a:rPr lang="en-US" sz="1400" dirty="0"/>
              <a:t>&gt; left, </a:t>
            </a:r>
          </a:p>
          <a:p>
            <a:r>
              <a:rPr lang="en-US" sz="1400" dirty="0"/>
              <a:t>                         Node&lt;</a:t>
            </a:r>
            <a:r>
              <a:rPr lang="en-US" sz="1400" dirty="0" err="1"/>
              <a:t>K,V</a:t>
            </a:r>
            <a:r>
              <a:rPr lang="en-US" sz="1400" dirty="0"/>
              <a:t>&gt; right)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this.key</a:t>
            </a:r>
            <a:r>
              <a:rPr lang="en-US" sz="1400" dirty="0"/>
              <a:t> = key;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this.value</a:t>
            </a:r>
            <a:r>
              <a:rPr lang="en-US" sz="1400" dirty="0"/>
              <a:t> = value;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this.left</a:t>
            </a:r>
            <a:r>
              <a:rPr lang="en-US" sz="1400" dirty="0"/>
              <a:t> = left;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this.right</a:t>
            </a:r>
            <a:r>
              <a:rPr lang="en-US" sz="1400" dirty="0"/>
              <a:t> = right;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A4078F-5C65-44F1-A56F-FE85261A6B00}"/>
              </a:ext>
            </a:extLst>
          </p:cNvPr>
          <p:cNvSpPr txBox="1"/>
          <p:nvPr/>
        </p:nvSpPr>
        <p:spPr>
          <a:xfrm>
            <a:off x="4611077" y="-1"/>
            <a:ext cx="4572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class BST&lt;K, V&gt; {</a:t>
            </a:r>
          </a:p>
          <a:p>
            <a:r>
              <a:rPr lang="en-US" sz="1400" dirty="0"/>
              <a:t>  Node&lt;K, V&gt; root;</a:t>
            </a:r>
          </a:p>
          <a:p>
            <a:r>
              <a:rPr lang="en-US" sz="1400" dirty="0"/>
              <a:t>  BST() (</a:t>
            </a:r>
            <a:r>
              <a:rPr lang="en-US" sz="1400" dirty="0" err="1"/>
              <a:t>this.root</a:t>
            </a:r>
            <a:r>
              <a:rPr lang="en-US" sz="1400" dirty="0"/>
              <a:t> = null);</a:t>
            </a:r>
          </a:p>
          <a:p>
            <a:r>
              <a:rPr lang="en-US" sz="1400" dirty="0"/>
              <a:t>  BST(Node&lt;K, V&gt; root) { </a:t>
            </a:r>
            <a:r>
              <a:rPr lang="en-US" sz="1400" dirty="0" err="1"/>
              <a:t>this.root</a:t>
            </a:r>
            <a:r>
              <a:rPr lang="en-US" sz="1400" dirty="0"/>
              <a:t> = root; }</a:t>
            </a:r>
          </a:p>
          <a:p>
            <a:endParaRPr lang="en-US" sz="1400" dirty="0"/>
          </a:p>
          <a:p>
            <a:r>
              <a:rPr lang="en-US" sz="1400" dirty="0"/>
              <a:t>  V get(Node&lt;K, V&gt; node, K key) {</a:t>
            </a:r>
          </a:p>
          <a:p>
            <a:r>
              <a:rPr lang="en-US" sz="1400" dirty="0"/>
              <a:t>    if (node == null) { //throw error }</a:t>
            </a:r>
          </a:p>
          <a:p>
            <a:r>
              <a:rPr lang="en-US" sz="1400" dirty="0"/>
              <a:t>    if (</a:t>
            </a:r>
            <a:r>
              <a:rPr lang="en-US" sz="1400" dirty="0" err="1"/>
              <a:t>node.key.equals</a:t>
            </a:r>
            <a:r>
              <a:rPr lang="en-US" sz="1400" dirty="0"/>
              <a:t>(key)) {</a:t>
            </a:r>
          </a:p>
          <a:p>
            <a:r>
              <a:rPr lang="en-US" sz="1400" dirty="0"/>
              <a:t>      return </a:t>
            </a:r>
            <a:r>
              <a:rPr lang="en-US" sz="1400" dirty="0" err="1"/>
              <a:t>node.value</a:t>
            </a:r>
            <a:r>
              <a:rPr lang="en-US" sz="1400" dirty="0"/>
              <a:t>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if (</a:t>
            </a:r>
            <a:r>
              <a:rPr lang="en-US" sz="1400" dirty="0" err="1"/>
              <a:t>node.key</a:t>
            </a:r>
            <a:r>
              <a:rPr lang="en-US" sz="1400" dirty="0"/>
              <a:t> &gt; key) {</a:t>
            </a:r>
          </a:p>
          <a:p>
            <a:r>
              <a:rPr lang="en-US" sz="1400" dirty="0"/>
              <a:t>      return get(</a:t>
            </a:r>
            <a:r>
              <a:rPr lang="en-US" sz="1400" dirty="0" err="1"/>
              <a:t>node.left</a:t>
            </a:r>
            <a:r>
              <a:rPr lang="en-US" sz="1400" dirty="0"/>
              <a:t>, key);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else {</a:t>
            </a:r>
          </a:p>
          <a:p>
            <a:r>
              <a:rPr lang="en-US" sz="1400" dirty="0"/>
              <a:t>      return get(</a:t>
            </a:r>
            <a:r>
              <a:rPr lang="en-US" sz="1400" dirty="0" err="1"/>
              <a:t>node.right</a:t>
            </a:r>
            <a:r>
              <a:rPr lang="en-US" sz="1400" dirty="0"/>
              <a:t>, key);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}</a:t>
            </a:r>
          </a:p>
          <a:p>
            <a:endParaRPr lang="en-US" sz="1400" dirty="0"/>
          </a:p>
          <a:p>
            <a:r>
              <a:rPr lang="en-US" sz="1400" dirty="0"/>
              <a:t>  V get(Key key) {</a:t>
            </a:r>
          </a:p>
          <a:p>
            <a:r>
              <a:rPr lang="en-US" sz="1400" dirty="0"/>
              <a:t>    return </a:t>
            </a:r>
            <a:r>
              <a:rPr lang="en-US" sz="1400" dirty="0" err="1"/>
              <a:t>this.get</a:t>
            </a:r>
            <a:r>
              <a:rPr lang="en-US" sz="1400" dirty="0"/>
              <a:t>(root, key);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337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194E-FFCD-44EC-BC41-CC1951EA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3BD2-8E90-4E9F-84EF-38067388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904271" cy="3263504"/>
          </a:xfrm>
        </p:spPr>
        <p:txBody>
          <a:bodyPr/>
          <a:lstStyle/>
          <a:p>
            <a:r>
              <a:rPr lang="en-US" dirty="0"/>
              <a:t>Assume the key and value are identical for this example</a:t>
            </a:r>
          </a:p>
          <a:p>
            <a:r>
              <a:rPr lang="en-US" dirty="0"/>
              <a:t>Trace the path for get(4)</a:t>
            </a:r>
          </a:p>
          <a:p>
            <a:pPr lvl="1"/>
            <a:r>
              <a:rPr lang="en-US" dirty="0"/>
              <a:t>How many nodes does it touch?</a:t>
            </a:r>
          </a:p>
          <a:p>
            <a:r>
              <a:rPr lang="en-US" dirty="0"/>
              <a:t>Trace the path for get(2)</a:t>
            </a:r>
          </a:p>
          <a:p>
            <a:pPr lvl="1"/>
            <a:r>
              <a:rPr lang="en-US" dirty="0"/>
              <a:t>How many nodes does it touch?</a:t>
            </a:r>
          </a:p>
          <a:p>
            <a:pPr lvl="1"/>
            <a:r>
              <a:rPr lang="en-US" dirty="0"/>
              <a:t>What happens when the nodes isn’t found?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6059FA3-4D91-486B-B094-C1484095B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995" y="1595437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25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194E-FFCD-44EC-BC41-CC1951EA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3BD2-8E90-4E9F-84EF-38067388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904271" cy="3263504"/>
          </a:xfrm>
        </p:spPr>
        <p:txBody>
          <a:bodyPr/>
          <a:lstStyle/>
          <a:p>
            <a:r>
              <a:rPr lang="en-US" dirty="0"/>
              <a:t>Assume the key and value are identical for this example</a:t>
            </a:r>
          </a:p>
          <a:p>
            <a:r>
              <a:rPr lang="en-US" dirty="0"/>
              <a:t>Trace the path for get(40)</a:t>
            </a:r>
          </a:p>
          <a:p>
            <a:pPr lvl="1"/>
            <a:r>
              <a:rPr lang="en-US" dirty="0"/>
              <a:t>How many nodes does it touch?</a:t>
            </a:r>
          </a:p>
          <a:p>
            <a:r>
              <a:rPr lang="en-US" dirty="0"/>
              <a:t>Trace the path for get(4)</a:t>
            </a:r>
          </a:p>
          <a:p>
            <a:pPr lvl="1"/>
            <a:r>
              <a:rPr lang="en-US" dirty="0"/>
              <a:t>How many nodes does it touch?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050EAA-3261-4EAC-932E-FEBB319FE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985" y="1193007"/>
            <a:ext cx="4689230" cy="244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21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18?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3128</TotalTime>
  <Words>427</Words>
  <Application>Microsoft Office PowerPoint</Application>
  <PresentationFormat>On-screen Show (16:9)</PresentationFormat>
  <Paragraphs>69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 Light</vt:lpstr>
      <vt:lpstr>Calibri</vt:lpstr>
      <vt:lpstr>Arial</vt:lpstr>
      <vt:lpstr>Office Theme</vt:lpstr>
      <vt:lpstr>CSE 12 – Basic Data Structures and Object-Oriented Design Lecture 18</vt:lpstr>
      <vt:lpstr>Announcements</vt:lpstr>
      <vt:lpstr>Topics</vt:lpstr>
      <vt:lpstr>PowerPoint Presentation</vt:lpstr>
      <vt:lpstr>Binary Search Tree</vt:lpstr>
      <vt:lpstr>Binary Search Tree</vt:lpstr>
      <vt:lpstr>Questions on Lecture 18?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197</cp:revision>
  <dcterms:modified xsi:type="dcterms:W3CDTF">2020-11-16T18:25:06Z</dcterms:modified>
</cp:coreProperties>
</file>