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773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13 due Wednesday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Partition/Sort</a:t>
            </a:r>
          </a:p>
          <a:p>
            <a:r>
              <a:rPr lang="en-US" dirty="0"/>
              <a:t>Questions on Lecture 13?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– Draw the picture of 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swap(String[] array,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 temp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int partition(String[] array, int low, int high)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high - 1;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 pivot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low,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high - 2;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 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 (array[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compareTo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(pivot) &lt; 0)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swap(array,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swap(array,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1" cy="37055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(String[] array, int low, int high)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(high - low &lt;= 1) { return;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partition(array, low,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low,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+ 1,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String[] str = {"f", "b", "a", "e", "d", "c" 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int[] result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(str);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Arrays.deepToString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(result));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13?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2813</TotalTime>
  <Words>366</Words>
  <Application>Microsoft Office PowerPoint</Application>
  <PresentationFormat>On-screen Show (16:9)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 Light</vt:lpstr>
      <vt:lpstr>Calibri</vt:lpstr>
      <vt:lpstr>Roboto Mono</vt:lpstr>
      <vt:lpstr>Arial</vt:lpstr>
      <vt:lpstr>Office Theme</vt:lpstr>
      <vt:lpstr>CSE 12 – Basic Data Structures and Object-Oriented Design Lecture 13</vt:lpstr>
      <vt:lpstr>Announcements</vt:lpstr>
      <vt:lpstr>Topics</vt:lpstr>
      <vt:lpstr>QuickSort – Draw the picture of sort()</vt:lpstr>
      <vt:lpstr>Questions on Lecture 13?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165</cp:revision>
  <dcterms:modified xsi:type="dcterms:W3CDTF">2020-11-02T04:39:48Z</dcterms:modified>
</cp:coreProperties>
</file>