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b16c6ab8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b16c6ab8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0ac8f9f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a0ac8f9f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0ac8f9f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a0ac8f9f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0ac8f9f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a0ac8f9f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ac8f9f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a0ac8f9f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0ac8f9f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a0ac8f9f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0ac8f9f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a0ac8f9f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ac8f9f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a0ac8f9f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0ac8f9f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a0ac8f9f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ac8f9f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a0ac8f9f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523700" y="1527725"/>
            <a:ext cx="62544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Week 2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10-13-20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91350" y="309318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Interfaces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Interfaces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819150" y="1696350"/>
            <a:ext cx="7618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Allows code reuse by having multiple classes that share a type (subtype polymorphism).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Reminders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6058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PA1 due tomorrow (Oct 14th) @ 11:59 PM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PA2 released Thursday morning (~8am) ,first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closed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assignment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519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Interface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11350" y="1173750"/>
            <a:ext cx="73479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Contains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method signatures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only. Classes implementing the interface must override and define these methods.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define, use keyword “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implement, use keyword “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Creates an IS-A relationship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184000" y="2702775"/>
            <a:ext cx="47760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</a:t>
            </a:r>
            <a:r>
              <a:rPr b="0" i="0" lang="en" sz="13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User{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boolean canAccess(String assignmentID);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Instructor </a:t>
            </a:r>
            <a:r>
              <a:rPr b="0" i="0" lang="en" sz="13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User{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boolean canAccess(String assignmentID){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...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603350" y="1595275"/>
            <a:ext cx="59373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2"/>
                </a:solidFill>
              </a:rPr>
              <a:t>Which one of these is a compile error?</a:t>
            </a:r>
            <a:endParaRPr i="0" sz="1800" u="none" cap="none" strike="noStrike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AutoNum type="alphaU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Student s1 = new Student(“Andrew”);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AutoNum type="alphaU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User u1 = new Student(“Jane”);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AutoNum type="alphaU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Student s2 = new User(“Rachel”);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Answer - 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 interface cannot be initialized on its own. Interfaces are utilized by implementing them through other concrete classes. So you cannot initialize User since it is an interface.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Worksheet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819150" y="15910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boolean canAccess(String assignmentId) - A method that returns a boolean indicating whether the user can access an assignment.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Instructors can access all assignments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Students can only access assignments from their own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void printAssignments(User u, String[] allAssignments) - A method that loops through all assignments and prints the boolean value of canAccess of the User for each assignment.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592950" y="556975"/>
            <a:ext cx="795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Worksheet solutions - blank 1.1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863550" y="14208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public boolean canAccess(String assignmentId)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for (int i = 0; i &lt; this.assignments.length; i++)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if (this.assignments[i].equals(assignmentId))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	return true;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return false;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563400" y="571775"/>
            <a:ext cx="80172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Worksheet solutions - blank 1.2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819150" y="19167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public boolean canAccess(String assignmentId)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return true;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537450" y="571775"/>
            <a:ext cx="8069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Worksheet solutions - blank 1.3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public static void printAssignments(User u, String[] allAssignments)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for (int i = 0; i &lt; allAssignments.length; i++)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boolean access = u.canAccess(allAssignments[i]);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System.out.println(access);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