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66" r:id="rId5"/>
    <p:sldId id="267" r:id="rId6"/>
    <p:sldId id="268" r:id="rId7"/>
    <p:sldId id="269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72" y="198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9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9 due Friday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3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released tomorrow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9?</a:t>
            </a:r>
          </a:p>
          <a:p>
            <a:r>
              <a:rPr lang="en-US" dirty="0"/>
              <a:t>Counting Steps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9?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ECCD-4AA1-47D2-95DD-2E0D93A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Steps – </a:t>
            </a:r>
            <a:r>
              <a:rPr lang="en-US" dirty="0" err="1"/>
              <a:t>ArrayList</a:t>
            </a:r>
            <a:r>
              <a:rPr lang="en-US" dirty="0"/>
              <a:t> Insert – ignore 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2C4B-EB11-4AD0-9B75-BCD04FB1B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8"/>
            <a:ext cx="7886700" cy="3741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public void insert(int index, String s) {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expandCapacity</a:t>
            </a:r>
            <a:r>
              <a:rPr lang="en-US" dirty="0"/>
              <a:t>();	//ignore</a:t>
            </a:r>
          </a:p>
          <a:p>
            <a:pPr marL="0" indent="0">
              <a:buNone/>
            </a:pPr>
            <a:r>
              <a:rPr lang="en-US" dirty="0"/>
              <a:t>	  for (int </a:t>
            </a:r>
            <a:r>
              <a:rPr lang="en-US" dirty="0" err="1"/>
              <a:t>i</a:t>
            </a:r>
            <a:r>
              <a:rPr lang="en-US" dirty="0"/>
              <a:t> = size - 1; </a:t>
            </a:r>
            <a:r>
              <a:rPr lang="en-US" dirty="0" err="1"/>
              <a:t>i</a:t>
            </a:r>
            <a:r>
              <a:rPr lang="en-US" dirty="0"/>
              <a:t> &gt;= index ; </a:t>
            </a:r>
            <a:r>
              <a:rPr lang="en-US" dirty="0" err="1"/>
              <a:t>i</a:t>
            </a:r>
            <a:r>
              <a:rPr lang="en-US" dirty="0"/>
              <a:t>--) {</a:t>
            </a:r>
          </a:p>
          <a:p>
            <a:pPr marL="0" indent="0">
              <a:buNone/>
            </a:pPr>
            <a:r>
              <a:rPr lang="en-US" dirty="0"/>
              <a:t>		 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i+1</a:t>
            </a:r>
            <a:r>
              <a:rPr lang="en-US" dirty="0"/>
              <a:t>] =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	</a:t>
            </a:r>
          </a:p>
          <a:p>
            <a:pPr marL="0" indent="0">
              <a:buNone/>
            </a:pPr>
            <a:r>
              <a:rPr lang="en-US" dirty="0"/>
              <a:t>	 }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this.elements</a:t>
            </a:r>
            <a:r>
              <a:rPr lang="en-US" dirty="0"/>
              <a:t>[index] = s;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this.size</a:t>
            </a:r>
            <a:r>
              <a:rPr lang="en-US" dirty="0"/>
              <a:t> += 1;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61202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6D12-DF1E-4A1F-8DA6-54267D73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Steps – </a:t>
            </a:r>
            <a:r>
              <a:rPr lang="en-US" dirty="0" err="1"/>
              <a:t>ArrayList</a:t>
            </a:r>
            <a:r>
              <a:rPr lang="en-US" dirty="0"/>
              <a:t> Expand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CBC40-618B-4C6A-8B88-45B1931D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private void </a:t>
            </a:r>
            <a:r>
              <a:rPr lang="en-US" dirty="0" err="1"/>
              <a:t>expandCapacity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currentCapacity</a:t>
            </a:r>
            <a:r>
              <a:rPr lang="en-US" dirty="0"/>
              <a:t> = </a:t>
            </a:r>
            <a:r>
              <a:rPr lang="en-US" dirty="0" err="1"/>
              <a:t>this.elements.length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this.size</a:t>
            </a:r>
            <a:r>
              <a:rPr lang="en-US" dirty="0"/>
              <a:t> &lt; </a:t>
            </a:r>
            <a:r>
              <a:rPr lang="en-US" dirty="0" err="1"/>
              <a:t>currentCapacity</a:t>
            </a:r>
            <a:r>
              <a:rPr lang="en-US" dirty="0"/>
              <a:t>) { return; }</a:t>
            </a:r>
          </a:p>
          <a:p>
            <a:pPr marL="0" indent="0">
              <a:buNone/>
            </a:pPr>
            <a:r>
              <a:rPr lang="en-US" dirty="0"/>
              <a:t>	String[] expanded = new String[</a:t>
            </a:r>
            <a:r>
              <a:rPr lang="en-US" dirty="0" err="1"/>
              <a:t>currentCapacity</a:t>
            </a:r>
            <a:r>
              <a:rPr lang="en-US" dirty="0"/>
              <a:t> * 2];</a:t>
            </a:r>
          </a:p>
          <a:p>
            <a:pPr marL="0" indent="0">
              <a:buNone/>
            </a:pPr>
            <a:r>
              <a:rPr lang="en-US" dirty="0"/>
              <a:t>	for(int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this.size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+= 1) {</a:t>
            </a:r>
          </a:p>
          <a:p>
            <a:pPr marL="0" indent="0">
              <a:buNone/>
            </a:pPr>
            <a:r>
              <a:rPr lang="en-US" dirty="0"/>
              <a:t>		expanded[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this.elements</a:t>
            </a:r>
            <a:r>
              <a:rPr lang="en-US" dirty="0"/>
              <a:t> = expanded;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5715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ECCD-4AA1-47D2-95DD-2E0D93A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Steps – </a:t>
            </a:r>
            <a:r>
              <a:rPr lang="en-US" dirty="0" err="1"/>
              <a:t>ArrayList</a:t>
            </a:r>
            <a:r>
              <a:rPr lang="en-US" dirty="0"/>
              <a:t> Insert w/ 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2C4B-EB11-4AD0-9B75-BCD04FB1B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8"/>
            <a:ext cx="7886700" cy="3741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public void insert(int index, String s) {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expandCapacity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	  for (int </a:t>
            </a:r>
            <a:r>
              <a:rPr lang="en-US" dirty="0" err="1"/>
              <a:t>i</a:t>
            </a:r>
            <a:r>
              <a:rPr lang="en-US" dirty="0"/>
              <a:t> = size - 1; </a:t>
            </a:r>
            <a:r>
              <a:rPr lang="en-US" dirty="0" err="1"/>
              <a:t>i</a:t>
            </a:r>
            <a:r>
              <a:rPr lang="en-US" dirty="0"/>
              <a:t> &gt;= index ; </a:t>
            </a:r>
            <a:r>
              <a:rPr lang="en-US" dirty="0" err="1"/>
              <a:t>i</a:t>
            </a:r>
            <a:r>
              <a:rPr lang="en-US" dirty="0"/>
              <a:t>--) {</a:t>
            </a:r>
          </a:p>
          <a:p>
            <a:pPr marL="0" indent="0">
              <a:buNone/>
            </a:pPr>
            <a:r>
              <a:rPr lang="en-US" dirty="0"/>
              <a:t>		 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i+1</a:t>
            </a:r>
            <a:r>
              <a:rPr lang="en-US" dirty="0"/>
              <a:t>] = </a:t>
            </a:r>
            <a:r>
              <a:rPr lang="en-US" dirty="0" err="1"/>
              <a:t>this.elements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	</a:t>
            </a:r>
          </a:p>
          <a:p>
            <a:pPr marL="0" indent="0">
              <a:buNone/>
            </a:pPr>
            <a:r>
              <a:rPr lang="en-US" dirty="0"/>
              <a:t>	 }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this.elements</a:t>
            </a:r>
            <a:r>
              <a:rPr lang="en-US" dirty="0"/>
              <a:t>[index] = s;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this.size</a:t>
            </a:r>
            <a:r>
              <a:rPr lang="en-US" dirty="0"/>
              <a:t> += 1;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81245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2721</TotalTime>
  <Words>318</Words>
  <Application>Microsoft Office PowerPoint</Application>
  <PresentationFormat>On-screen Show (16:9)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Arial</vt:lpstr>
      <vt:lpstr>Calibri Light</vt:lpstr>
      <vt:lpstr>Office Theme</vt:lpstr>
      <vt:lpstr>CSE 12 – Basic Data Structures and Object-Oriented Design Lecture 9</vt:lpstr>
      <vt:lpstr>Announcements</vt:lpstr>
      <vt:lpstr>Topics</vt:lpstr>
      <vt:lpstr>Questions on Lecture 9?</vt:lpstr>
      <vt:lpstr>Counting Steps – ArrayList Insert – ignore EC</vt:lpstr>
      <vt:lpstr>Counting Steps – ArrayList Expand Capacity</vt:lpstr>
      <vt:lpstr>Counting Steps – ArrayList Insert w/ 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143</cp:revision>
  <dcterms:modified xsi:type="dcterms:W3CDTF">2020-10-21T04:36:19Z</dcterms:modified>
</cp:coreProperties>
</file>