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f5e47c1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9ff5e47c1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0d1c4f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0d1c4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ff5e47c1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9ff5e47c1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ff5e47c1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ff5e47c1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ff5e47c1e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ff5e47c1e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0d1c4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0d1c4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ff5e47c1e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ff5e47c1e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0d1c4f6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0d1c4f6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0d1c4f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0d1c4f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0d1c4f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0d1c4f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7/docs/api/java/lang/Objec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491050" y="1847700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 PA6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-12-20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187450" y="3405750"/>
            <a:ext cx="6703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PA6 HashMaps and Markov Chains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Helpful Tips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819150" y="1620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seed (seed initializes the random </a:t>
            </a:r>
            <a:r>
              <a:rPr lang="en"/>
              <a:t>generator</a:t>
            </a:r>
            <a:r>
              <a:rPr lang="en"/>
              <a:t>). If you set the seed, you will get the same random values. This is good when making tests! To see how this works, check out 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 if you decide to write generateSentence from scratch, check out the given code and think about what helper methods would be useful to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TODOs, the starter code is there to help guide you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393925" y="1716975"/>
            <a:ext cx="6366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PA6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19150" y="1661200"/>
            <a:ext cx="782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I: An Implementation of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DefaultMap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highlight>
                  <a:srgbClr val="FFFFFF"/>
                </a:highlight>
              </a:rPr>
              <a:t>Given the interface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DefaultMap</a:t>
            </a:r>
            <a:r>
              <a:rPr lang="en" sz="1500">
                <a:highlight>
                  <a:srgbClr val="FFFFFF"/>
                </a:highlight>
              </a:rPr>
              <a:t>, implement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MyHashMap.java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You may use Linear Probing or </a:t>
            </a:r>
            <a:r>
              <a:rPr lang="en" sz="1500">
                <a:highlight>
                  <a:srgbClr val="FFFFFF"/>
                </a:highlight>
              </a:rPr>
              <a:t>Separate</a:t>
            </a:r>
            <a:r>
              <a:rPr lang="en" sz="1500">
                <a:highlight>
                  <a:srgbClr val="FFFFFF"/>
                </a:highlight>
              </a:rPr>
              <a:t> Chaining for collision handling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9 methods + 1 constructor  in all (use the lecture and discussion slides to help you!)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II: Markov Chain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Implement two methods  in MarkovModel.java (train(), generateSentence())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Suggested helper method descriptions are provided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III: Gradescope Questions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Style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Part I: MyHashMap.java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819150" y="1650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entry (key value pair) is represented by the class HashMapEntry. Use this in your implementation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chemeClr val="dk1"/>
                </a:highlight>
              </a:rPr>
              <a:t>For the hash function, you may use </a:t>
            </a:r>
            <a:r>
              <a:rPr lang="en" sz="1500" u="sng">
                <a:solidFill>
                  <a:srgbClr val="0B5394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hashCode()</a:t>
            </a:r>
            <a:endParaRPr sz="1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your own helper methods, one suggestion would be for rehashing</a:t>
            </a:r>
            <a:endParaRPr sz="1500"/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you are implementing separate chaining, use the buckets instance variable. If you are using linear probing, use the entries instance variable. Do not use both!</a:t>
            </a:r>
            <a:endParaRPr sz="1500"/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a refresher, review the lecture and discussion videos to see in depth examples</a:t>
            </a:r>
            <a:endParaRPr sz="1500"/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Model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819150" y="1595875"/>
            <a:ext cx="75057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Markov Chain is a simple </a:t>
            </a:r>
            <a:r>
              <a:rPr lang="en"/>
              <a:t>predictive</a:t>
            </a:r>
            <a:r>
              <a:rPr lang="en"/>
              <a:t> model that uses </a:t>
            </a:r>
            <a:r>
              <a:rPr lang="en"/>
              <a:t>probability</a:t>
            </a:r>
            <a:r>
              <a:rPr lang="en"/>
              <a:t> to determine the best next guess. For the PA, you will be using this to </a:t>
            </a:r>
            <a:r>
              <a:rPr lang="en"/>
              <a:t>generate</a:t>
            </a:r>
            <a:r>
              <a:rPr lang="en"/>
              <a:t> sentences based on given text files.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Order of Implementation: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Load the text file → train (populate the vocabulary) → predict sentences based on vocabulary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Populating the Vocabulary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819150" y="1478675"/>
            <a:ext cx="75057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trainingText: </a:t>
            </a:r>
            <a:r>
              <a:rPr lang="en" sz="1400">
                <a:highlight>
                  <a:srgbClr val="FFFFFF"/>
                </a:highlight>
              </a:rPr>
              <a:t>"Hello there, world. Hello there, everyone. Hello there, world! Hello there, CSE students! Hello there, world."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Degree: 1 (the size of the prefix)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wordMap: 	{“Hello” : {“there” : 5},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“there,”: {“world.” : 2, “everyone.” : 1, </a:t>
            </a:r>
            <a:r>
              <a:rPr lang="en" sz="1400">
                <a:highlight>
                  <a:srgbClr val="FFFFFF"/>
                </a:highlight>
              </a:rPr>
              <a:t>“world!” : 1, </a:t>
            </a:r>
            <a:r>
              <a:rPr lang="en" sz="1400">
                <a:highlight>
                  <a:srgbClr val="FFFFFF"/>
                </a:highlight>
              </a:rPr>
              <a:t>“CSE” : 1}, 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“world.” : {“Hello” : 2},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“everyone.” : {“Hello” : 1}, 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“</a:t>
            </a:r>
            <a:r>
              <a:rPr lang="en" sz="1400">
                <a:highlight>
                  <a:srgbClr val="FFFFFF"/>
                </a:highlight>
              </a:rPr>
              <a:t>w</a:t>
            </a:r>
            <a:r>
              <a:rPr lang="en" sz="1400">
                <a:highlight>
                  <a:srgbClr val="FFFFFF"/>
                </a:highlight>
              </a:rPr>
              <a:t>orld!” : {“Hello” : 1},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“CSE” : {“students!”:1}, </a:t>
            </a:r>
            <a:endParaRPr sz="1400"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“</a:t>
            </a:r>
            <a:r>
              <a:rPr lang="en" sz="1400">
                <a:highlight>
                  <a:srgbClr val="FFFFFF"/>
                </a:highlight>
              </a:rPr>
              <a:t>s</a:t>
            </a:r>
            <a:r>
              <a:rPr lang="en" sz="1400">
                <a:highlight>
                  <a:srgbClr val="FFFFFF"/>
                </a:highlight>
              </a:rPr>
              <a:t>tudents!” : {“Hello”:1} }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wordMap is your </a:t>
            </a:r>
            <a:r>
              <a:rPr lang="en" sz="1400">
                <a:highlight>
                  <a:srgbClr val="FFFFFF"/>
                </a:highlight>
              </a:rPr>
              <a:t>vocabulary</a:t>
            </a:r>
            <a:r>
              <a:rPr lang="en" sz="1400">
                <a:highlight>
                  <a:srgbClr val="FFFFFF"/>
                </a:highlight>
              </a:rPr>
              <a:t>!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Note: You don’t need to worry about the wrap around! This is handled in main which is given to you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Vocabulary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819150" y="1768775"/>
            <a:ext cx="75057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</a:t>
            </a:r>
            <a:r>
              <a:rPr lang="en"/>
              <a:t>choose</a:t>
            </a:r>
            <a:r>
              <a:rPr lang="en"/>
              <a:t> a prefix from the wordMap to begin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say “there,” was randomly chosen as the prefix. We then build the wordMapCache entry for “there.”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wordMap: {</a:t>
            </a:r>
            <a:r>
              <a:rPr lang="en" sz="1400">
                <a:highlight>
                  <a:srgbClr val="FFFFFF"/>
                </a:highlight>
              </a:rPr>
              <a:t>..., </a:t>
            </a:r>
            <a:r>
              <a:rPr lang="en" sz="1400">
                <a:highlight>
                  <a:srgbClr val="FFFFFF"/>
                </a:highlight>
              </a:rPr>
              <a:t>“there,”: {“world.” : 2, “everyone.” : 1, “world!” : 1, “CSE” : 1}, …}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wordMapCache: {“there,”: [“world.”, “world.”, “everyone”, “world!”, “CSE”]}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We then randomly choose a word from this entry. This word is then our next prefix and we continue till we reach the desired sentence length. 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