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72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0:37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16 1840 0 0,'-31'23'11496'0'0,"42"-25"-9787"0"0,-10 2-1628 0 0,0-1-1 0 0,0 1 1 0 0,0 0 0 0 0,0-1-1 0 0,0 1 1 0 0,0 0 0 0 0,0 0 0 0 0,0 0-1 0 0,0 0 1 0 0,0 0 0 0 0,0 0-1 0 0,0 0 1 0 0,0 0 0 0 0,1 1 0 0 0,27 7 1306 0 0,0-1 1 0 0,1-1-1 0 0,-1-1 1 0 0,51 0 0 0 0,-65-4-1199 0 0,76-4 1127 0 0,-72 2-1129 0 0,-3 0-41 0 0,145-4 373 0 0,403 11 1537 0 0,-382-20-1566 0 0,2 0 804 0 0,22 17-1350 0 0,-139-1 125 0 0,-36-2 27 0 0,32 5 0 0 0,21 0-8 0 0,-66-5 4 0 0,1 0 0 0 0,-1-2 0 0 0,35-7 0 0 0,-46 8-73 0 0,18-5 97 0 0,29-11 1 0 0,-23 7-519 0 0,-27 9 483 0 0,0 0 0 0 0,0 0 1 0 0,0 0-1 0 0,0 0 0 0 0,7 1 0 0 0,9 0-6038 0 0,-20 0 5872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1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 8288 0 0,'0'0'11295'0'0,"2"6"-8824"0"0,-1-1-2190 0 0,0-1 1 0 0,0 1-1 0 0,-1 0 0 0 0,1 0 0 0 0,-1 0 1 0 0,0-1-1 0 0,-1 1 0 0 0,1 0 0 0 0,-1 0 1 0 0,0 0-1 0 0,-2 6 0 0 0,-3 8-240 0 0,-12 26-1 0 0,7-22 17 0 0,7-12-223 0 0,0-1-1 0 0,0 1 1 0 0,1-1-1 0 0,0 1 1 0 0,1 0-1 0 0,0 0 1 0 0,1 0-1 0 0,0 0 0 0 0,1 20 1 0 0,0-29-130 0 0,0 0 1 0 0,0 0-1 0 0,0 0 1 0 0,1 0-1 0 0,-1 0 1 0 0,1 0-1 0 0,-1 0 0 0 0,1-1 1 0 0,0 1-1 0 0,0 0 1 0 0,0 0-1 0 0,0-1 1 0 0,0 1-1 0 0,0 0 0 0 0,0-1 1 0 0,0 1-1 0 0,1-1 1 0 0,0 2-1 0 0,4 0-1463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12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21 16615 0 0,'0'0'374'0'0,"-8"-15"1060"0"0,7 14-1410 0 0,-1 0 0 0 0,1 0 0 0 0,-1 1 0 0 0,1-1 0 0 0,-1 1 0 0 0,1-1 0 0 0,-1 1 0 0 0,1 0 0 0 0,-1-1 0 0 0,1 1 0 0 0,-1 0 0 0 0,1 0 0 0 0,-1 0 0 0 0,0 0 0 0 0,1 1 0 0 0,-1-1 0 0 0,1 0 0 0 0,-1 1 0 0 0,1-1 0 0 0,-1 1 0 0 0,1-1 0 0 0,-1 1 0 0 0,-1 1 0 0 0,-3 1 247 0 0,1-1 0 0 0,-1 2-1 0 0,1-1 1 0 0,-8 7 0 0 0,9-5-15 0 0,-1 0 0 0 0,1 0-1 0 0,0 0 1 0 0,0 1 0 0 0,1-1 0 0 0,-1 1 0 0 0,1 0 0 0 0,1 0 0 0 0,-1 1 0 0 0,1-1 0 0 0,0 0 0 0 0,0 1 0 0 0,1-1 0 0 0,0 1-1 0 0,0 0 1 0 0,0-1 0 0 0,1 8 0 0 0,0-13-191 0 0,0 0 0 0 0,0 1-1 0 0,0-1 1 0 0,0 0 0 0 0,0 0-1 0 0,1 0 1 0 0,-1 0 0 0 0,0 0-1 0 0,0 0 1 0 0,1 0 0 0 0,-1 0-1 0 0,1 0 1 0 0,-1 0 0 0 0,1 0 0 0 0,-1 0-1 0 0,1 0 1 0 0,-1 0 0 0 0,1 0-1 0 0,0 0 1 0 0,0 0 0 0 0,-1 0-1 0 0,1-1 1 0 0,0 1 0 0 0,0 0-1 0 0,0-1 1 0 0,0 1 0 0 0,2 0-1 0 0,-2-1-29 0 0,0 1 0 0 0,1-1 0 0 0,-1 0-1 0 0,1 0 1 0 0,-1 0 0 0 0,0 0-1 0 0,1 0 1 0 0,-1 0 0 0 0,1-1-1 0 0,-1 1 1 0 0,0 0 0 0 0,1-1 0 0 0,-1 1-1 0 0,0-1 1 0 0,0 1 0 0 0,1-1-1 0 0,-1 0 1 0 0,0 0 0 0 0,0 1-1 0 0,0-1 1 0 0,2-2 0 0 0,11-11 193 0 0,0-1-1 0 0,17-26 1 0 0,-12 15-283 0 0,6-6-1848 0 0,-22 25 875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12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5984 0 0,'-3'0'11041'0'0,"-11"2"-9749"0"0,8 0-815 0 0,0 0 0 0 0,1 0 1 0 0,0 0-1 0 0,0 1 0 0 0,-1 0 0 0 0,1 0 1 0 0,-8 7-1 0 0,6-5-136 0 0,0 0 0 0 0,-13 6 0 0 0,2-1 212 0 0,-24 15 1 0 0,30-17 140 0 0,11-7-634 0 0,0-1-1 0 0,0 0 1 0 0,0 1-1 0 0,0 0 1 0 0,1-1-1 0 0,-1 1 1 0 0,0 0-1 0 0,0-1 0 0 0,1 1 1 0 0,-1 0-1 0 0,0-1 1 0 0,1 1-1 0 0,-1 0 1 0 0,1 0-1 0 0,-1 0 1 0 0,1 0-1 0 0,-1 1 1 0 0,1-1-23 0 0,0-1 0 0 0,0 1 0 0 0,0-1 0 0 0,0 1 0 0 0,0-1 0 0 0,1 1 1 0 0,-1-1-1 0 0,0 1 0 0 0,0-1 0 0 0,0 1 0 0 0,1-1 0 0 0,-1 0 0 0 0,0 1 0 0 0,1-1 0 0 0,-1 1 1 0 0,0-1-1 0 0,1 0 0 0 0,-1 1 0 0 0,0-1 0 0 0,1 0 0 0 0,-1 0 0 0 0,1 1 0 0 0,-1-1 1 0 0,1 0-1 0 0,3 2 37 0 0,0-1 0 0 0,0 0 0 0 0,-1 0 0 0 0,1 0 1 0 0,0 0-1 0 0,0 0 0 0 0,6-1 0 0 0,14 0 181 0 0,-3-1-185 0 0,-1 1-1 0 0,0 1 1 0 0,0 1-1 0 0,29 6 1 0 0,-49-7-47 0 0,1-1 0 0 0,0 0 0 0 0,-1 0 0 0 0,1 0 0 0 0,-1 0 0 0 0,1 1-1 0 0,-1-1 1 0 0,1 0 0 0 0,-1 0 0 0 0,1 1 0 0 0,-1-1 0 0 0,1 1 0 0 0,-1-1 0 0 0,1 0 0 0 0,-1 1 0 0 0,0-1 0 0 0,1 1 0 0 0,-1-1 0 0 0,0 1 0 0 0,1-1 0 0 0,-1 1 0 0 0,0-1 0 0 0,1 1 0 0 0,-1-1 0 0 0,0 1 0 0 0,0-1-1 0 0,0 1 1 0 0,1 1 0 0 0,-2-1-7 0 0,1 1-1 0 0,0-1 0 0 0,0 0 0 0 0,-1 1 0 0 0,1-1 0 0 0,0 1 1 0 0,-1-1-1 0 0,0 0 0 0 0,1 1 0 0 0,-1-1 0 0 0,-1 2 1 0 0,-1 1-10 0 0,0 0 1 0 0,0 0-1 0 0,0 0 1 0 0,-1-1-1 0 0,1 1 1 0 0,-6 2-1 0 0,-8 4-578 0 0,-1 0 0 0 0,-1-2 0 0 0,0 0 0 0 0,0-1 0 0 0,-38 8 0 0 0,41-13-1209 0 0,2-2-334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13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11520 0 0,'15'3'1224'0'0,"-9"-2"-531"0"0,-1-1 0 0 0,1 1 0 0 0,0-1 0 0 0,-1 0 0 0 0,1-1 0 0 0,0 1 0 0 0,-1-1 0 0 0,1 0 0 0 0,-1-1 1 0 0,1 1-1 0 0,-1-1 0 0 0,6-3 0 0 0,-1 0-198 0 0,0 0 1 0 0,0-1 0 0 0,-1-1-1 0 0,0 1 1 0 0,9-10-1 0 0,-13 12-364 0 0,-1 0 0 0 0,0 0 0 0 0,1-1 0 0 0,5-10 0 0 0,-9 14-127 0 0,0 0-1 0 0,-1 0 1 0 0,1 0 0 0 0,0-1 0 0 0,-1 1-1 0 0,1 0 1 0 0,-1 0 0 0 0,1-1 0 0 0,-1 1 0 0 0,0 0-1 0 0,0-1 1 0 0,1 1 0 0 0,-1 0 0 0 0,0-1-1 0 0,0 1 1 0 0,-1-1 0 0 0,1 1 0 0 0,0 0 0 0 0,0-1-1 0 0,0 1 1 0 0,-1 0 0 0 0,1-1 0 0 0,-1 1 0 0 0,1 0-1 0 0,-1 0 1 0 0,0-1 0 0 0,1 1 0 0 0,-1 0-1 0 0,-1-1 1 0 0,1 0 7 0 0,-1 1 0 0 0,0-1 0 0 0,0 1 0 0 0,1 0 0 0 0,-1 0 0 0 0,0 0 0 0 0,0 0 0 0 0,0 0 0 0 0,0 0 0 0 0,0 0 0 0 0,0 1 0 0 0,0-1 0 0 0,0 1-1 0 0,-1-1 1 0 0,1 1 0 0 0,0 0 0 0 0,0 0 0 0 0,0 0 0 0 0,0 0 0 0 0,-1 0 0 0 0,1 1 0 0 0,0-1 0 0 0,0 0 0 0 0,0 1 0 0 0,0 0 0 0 0,0-1 0 0 0,0 1 0 0 0,-3 2 0 0 0,-2 0 124 0 0,0 1 0 0 0,0 0 0 0 0,1 1 1 0 0,-1 0-1 0 0,1 0 0 0 0,-8 8 0 0 0,9-7-63 0 0,0-1 0 0 0,0 1 0 0 0,1 0 0 0 0,0 0 0 0 0,0 0 0 0 0,1 1 0 0 0,0-1 0 0 0,0 1 0 0 0,0 0 0 0 0,1 0 0 0 0,0 0 0 0 0,1 0 0 0 0,-1 0 0 0 0,1 1 0 0 0,0 7 0 0 0,1-14-73 0 0,0 1 1 0 0,0-1-1 0 0,0 0 0 0 0,1 0 0 0 0,-1 1 0 0 0,0-1 0 0 0,0 0 1 0 0,1 1-1 0 0,-1-1 0 0 0,1 0 0 0 0,-1 0 0 0 0,1 0 1 0 0,0 0-1 0 0,-1 1 0 0 0,1-1 0 0 0,0 0 0 0 0,0 0 1 0 0,-1 0-1 0 0,1 0 0 0 0,0-1 0 0 0,0 1 0 0 0,2 1 0 0 0,0-1-99 0 0,0-1 0 0 0,1 1 0 0 0,-1-1 0 0 0,0 0 0 0 0,1 0 0 0 0,-1 0 0 0 0,0-1 0 0 0,0 1 0 0 0,1-1 0 0 0,-1 1 0 0 0,4-3 0 0 0,35-14-2242 0 0,-28 10 1290 0 0,25-10-3581 0 0,-22 9-2392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13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100 332 7368 0 0,'0'0'1054'0'0,"-14"-3"6592"0"0,10 3-7316 0 0,0 0 1 0 0,0 1-1 0 0,0 0 1 0 0,1 0 0 0 0,-1 0-1 0 0,0 0 1 0 0,1 0-1 0 0,-1 1 1 0 0,1 0 0 0 0,-1-1-1 0 0,1 1 1 0 0,0 1 0 0 0,0-1-1 0 0,0 0 1 0 0,0 1-1 0 0,0 0 1 0 0,0-1 0 0 0,-3 7-1 0 0,4-6-273 0 0,0-1 0 0 0,0 1 0 0 0,0 0-1 0 0,0 0 1 0 0,1 0 0 0 0,0 0 0 0 0,-1 0-1 0 0,1 1 1 0 0,1-1 0 0 0,-1 0 0 0 0,0 0-1 0 0,1 1 1 0 0,-1-1 0 0 0,1 0 0 0 0,0 1-1 0 0,0-1 1 0 0,1 1 0 0 0,-1-1 0 0 0,1 0-1 0 0,-1 1 1 0 0,3 5 0 0 0,-2-7 21 0 0,-1-1 1 0 0,1 1-1 0 0,0 0 1 0 0,0-1-1 0 0,0 1 1 0 0,0 0-1 0 0,0-1 1 0 0,0 1-1 0 0,0-1 1 0 0,0 0-1 0 0,1 1 0 0 0,-1-1 1 0 0,1 0-1 0 0,-1 0 1 0 0,1 0-1 0 0,-1 0 1 0 0,1 0-1 0 0,0 0 1 0 0,-1 0-1 0 0,1-1 1 0 0,2 2-1 0 0,-2-2-48 0 0,1 0 0 0 0,0 0 0 0 0,-1 0 0 0 0,1 0-1 0 0,0 0 1 0 0,-1-1 0 0 0,1 1 0 0 0,0-1 0 0 0,-1 0 0 0 0,1 0 0 0 0,-1 1 0 0 0,1-2 0 0 0,2 0-1 0 0,6-5 24 0 0,0-1 0 0 0,0 0 0 0 0,0 0 0 0 0,14-15 0 0 0,-9 8-12 0 0,0-1 0 0 0,-1-1-1 0 0,-1 0 1 0 0,0 0 0 0 0,18-34-1 0 0,-22 32 31 0 0,3-4 81 0 0,-2 0-1 0 0,0-1 1 0 0,-2 0 0 0 0,7-28 0 0 0,-13 41-11 0 0,1-8 301 0 0,0 0 1 0 0,-1 0-1 0 0,0-23 0 0 0,-3 42-274 0 0,-12 13 224 0 0,9-9-368 0 0,0 0 0 0 0,1 1 0 0 0,-1-1 0 0 0,1 1 0 0 0,0 0 0 0 0,0-1 0 0 0,0 1 0 0 0,1 0 0 0 0,-2 9 0 0 0,1 7-13 0 0,-1 23 0 0 0,1-5 10 0 0,-14 153 76 0 0,-2 27-764 0 0,17-185-692 0 0,2-27 346 0 0,-1 0-1 0 0,0 1 1 0 0,-3 13-1 0 0,3-21 861 0 0,-1 1-1 0 0,1-1 1 0 0,-1 1-1 0 0,1-1 1 0 0,0 1-1 0 0,-1-1 1 0 0,0 1-1 0 0,1-1 1 0 0,-1 0-1 0 0,1 1 1 0 0,-1-1-1 0 0,1 1 1 0 0,-1-1-1 0 0,0 0 1 0 0,1 0-1 0 0,-1 1 0 0 0,0-1 1 0 0,1 0-1 0 0,-1 0 1 0 0,0 0-1 0 0,1 0 1 0 0,-2 0-1 0 0,1 0-256 0 0,-1 1-1597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22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12384 0 0,'-2'3'148'0'0,"0"-1"1"0"0,-1 0 0 0 0,1 0 0 0 0,-1 0 0 0 0,1 0 0 0 0,-1 0 0 0 0,0-1-1 0 0,-5 3 1 0 0,8-4-147 0 0,-1 0 41 0 0,1 1 0 0 0,-1-1 1 0 0,0 0-1 0 0,1 1 0 0 0,-1-1 0 0 0,1 0 1 0 0,-1 1-1 0 0,0-1 0 0 0,1 1 1 0 0,-1-1-1 0 0,1 1 0 0 0,0-1 0 0 0,-1 1 1 0 0,1-1-1 0 0,-1 1 0 0 0,1-1 0 0 0,0 1 1 0 0,-1 1-1 0 0,1-2 13 0 0,0 1-1 0 0,0-1 1 0 0,0 1 0 0 0,0-1 0 0 0,0 0 0 0 0,0 1-1 0 0,0-1 1 0 0,0 1 0 0 0,0-1 0 0 0,1 0 0 0 0,-1 1-1 0 0,0-1 1 0 0,0 1 0 0 0,0-1 0 0 0,1 0 0 0 0,-1 1-1 0 0,0-1 1 0 0,1 0 0 0 0,-1 1 0 0 0,0-1 0 0 0,1 0-1 0 0,0 2 113 0 0,1-1-1 0 0,0 0 0 0 0,-1 0 0 0 0,1 0 1 0 0,0 0-1 0 0,0 0 0 0 0,0-1 0 0 0,2 2 0 0 0,30 1 1346 0 0,39 0-1 0 0,-17-1-441 0 0,166 16 2401 0 0,39 16-867 0 0,-230-30-2492 0 0,-1-2 0 0 0,1-1-1 0 0,54-5 1 0 0,-73 3-86 0 0,0 0-399 0 0,0-1-1 0 0,23-6 1 0 0,-12 0-7412 0 0,-8 3-413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23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5064 0 0,'-1'3'-21'0'0,"1"1"1"0"0,-1-1 0 0 0,0 1-1 0 0,0-1 1 0 0,-1 1 0 0 0,1-1-1 0 0,-1 0 1 0 0,-3 5-1 0 0,5-7 157 0 0,-1 0 0 0 0,0-1-1 0 0,0 1 1 0 0,0 0-1 0 0,0 0 1 0 0,0 0-1 0 0,0-1 1 0 0,0 1-1 0 0,0 0 1 0 0,0-1 0 0 0,-1 1-1 0 0,1-1 1 0 0,-2 1-1 0 0,-14-1 5585 0 0,10-2-1869 0 0,-4-2-2326 0 0,10 3-1332 0 0,0 1 0 0 0,1 0 0 0 0,-1-1 1 0 0,0 1-1 0 0,1-1 0 0 0,-1 1 1 0 0,1-1-1 0 0,-1 1 0 0 0,1-1 0 0 0,-1 1 1 0 0,1-1-1 0 0,-1 0 0 0 0,1 1 1 0 0,-1-1-1 0 0,1 1 0 0 0,0-1 1 0 0,-1 0-1 0 0,1 0 0 0 0,0 1 0 0 0,0-1 1 0 0,-1-1-1 0 0,2 0-44 0 0,1 1-1 0 0,-1-1 1 0 0,1 1 0 0 0,0-1-1 0 0,-1 1 1 0 0,1 0 0 0 0,0 0-1 0 0,0 0 1 0 0,0 0 0 0 0,0 0-1 0 0,3-1 1 0 0,6-1-35 0 0,0 1 0 0 0,0 0-1 0 0,0 1 1 0 0,0 0 0 0 0,0 1 0 0 0,20 1 0 0 0,1 0 101 0 0,369 11 464 0 0,-116-1-422 0 0,-79-10 919 0 0,-96-2-868 0 0,-109 1-305 0 0,33 0 49 0 0,-1 0 0 0 0,0-3 0 0 0,38-7-1 0 0,-55 5-3789 0 0,-11 3-175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36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2304 0 0,'-4'0'140'0'0,"-25"5"16058"0"0,31-3-16073 0 0,0 0 1 0 0,0-1-1 0 0,0 1 0 0 0,1-1 1 0 0,-1 0-1 0 0,5 2 0 0 0,15 6 375 0 0,0-2 0 0 0,0 0-1 0 0,1-2 1 0 0,26 4-1 0 0,94 4 488 0 0,-134-13-912 0 0,209 1 996 0 0,-28-2-708 0 0,142 9 309 0 0,-124-8 516 0 0,10 0-226 0 0,56 18 241 0 0,-262-17-1148 0 0,99 15 303 0 0,-105-14-246 0 0,-2-2-92 0 0,14-2 220 0 0,0-1-300 0 0,-15 0 63 0 0,-2 1-6 0 0,1 0-173 0 0,0 0 0 0 0,0 0-1 0 0,-1-1 1 0 0,1 1 0 0 0,0 0-1 0 0,-1-1 1 0 0,0 1 0 0 0,1-1 0 0 0,-1 1-1 0 0,0-1 1 0 0,-1 0 0 0 0,1 1 0 0 0,0-1-1 0 0,-1 0 1 0 0,1 1 0 0 0,-1-1-1 0 0,0 0 1 0 0,0-3 0 0 0,0-2-1291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40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6912 0 0,'-6'-1'10187'0'0,"11"-1"-8372"0"0,10 0-2019 0 0,-8 2 597 0 0,1 1 0 0 0,0 0 1 0 0,8 2-1 0 0,10 2 403 0 0,5 1-43 0 0,-18-4-455 0 0,1 0 1 0 0,16 1-1 0 0,167 6 1146 0 0,2 1-984 0 0,108-6-248 0 0,138-2 832 0 0,174-25 565 0 0,29 14 1016 0 0,-431 10-2043 0 0,0 4-238 0 0,-37-4-240 0 0,-99-1-72 0 0,-59 0-32 0 0,-1-1 0 0 0,24-4 0 0 0,-45 5-95 0 0,1 0 0 0 0,0 0 0 0 0,0 0 0 0 0,0 0 0 0 0,-1-1 0 0 0,1 1 0 0 0,0 0-1 0 0,0-1 1 0 0,-1 1 0 0 0,1 0 0 0 0,0-1 0 0 0,-1 1 0 0 0,1-1 0 0 0,0 1 0 0 0,-1 0 0 0 0,1-1 0 0 0,-1 0 0 0 0,1 1 0 0 0,-1-1 0 0 0,1 0-1 0 0,0 0-71 0 0,-1 0-1 0 0,0 0 1 0 0,0 0-1 0 0,0 0 1 0 0,0 0-1 0 0,0 0 1 0 0,0 0-1 0 0,0 0 0 0 0,-1 1 1 0 0,1-1-1 0 0,0 0 1 0 0,0 0-1 0 0,-1 0 1 0 0,1 0-1 0 0,0 0 0 0 0,-2-1 1 0 0,0-3-1596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42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7 5064 0 0,'0'0'389'0'0,"-18"0"2060"0"0,-31 1 16648 0 0,54 1-18899 0 0,0 0 0 0 0,0 0 0 0 0,0 0 0 0 0,0 0 0 0 0,0-1 0 0 0,0 0 0 0 0,0 0 0 0 0,1 0 0 0 0,-1-1 0 0 0,0 1 0 0 0,1-1 0 0 0,-1-1 1 0 0,9 0-1 0 0,11-1-268 0 0,77-6 1277 0 0,-38 2-812 0 0,-18 3-313 0 0,1 1-1 0 0,0 3 0 0 0,-1 2 1 0 0,67 12-1 0 0,16 7-81 0 0,-108-19 0 0 0,23-1 0 0 0,6 1 0 0 0,-29-1 0 0 0,-2 0 0 0 0,26 6 0 0 0,0 2 0 0 0,-28-8 0 0 0,0 2 0 0 0,17 6 0 0 0,-12-4 0 0 0,1 0 0 0 0,0-1 0 0 0,0-2 0 0 0,34 2 0 0 0,-56-5 0 0 0,25 2 0 0 0,-1-2 0 0 0,32-2 0 0 0,-23-2 0 0 0,111-7 0 0 0,-62 12 0 0 0,10 10 79 0 0,-58-5-12 0 0,53 1 0 0 0,45-12 259 0 0,-59 0-68 0 0,-30 5-220 0 0,5 1 72 0 0,71-9 1 0 0,-38 4-111 0 0,-73 3 0 0 0,13 0 0 0 0,-1 0 0 0 0,36 4 0 0 0,7-5 0 0 0,-32 0 0 0 0,-2 2-84 0 0,-29 0-352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0:39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4608 0 0,'0'0'9828'0'0,"9"-18"-6553"0"0,-5 16-2993 0 0,1 0-1 0 0,-1 1 0 0 0,1 0 1 0 0,-1 0-1 0 0,1 0 0 0 0,-1 1 0 0 0,1 0 1 0 0,8 0-1 0 0,41 6 1076 0 0,-37-4-1002 0 0,20 3-50 0 0,171 12 2150 0 0,208 3-135 0 0,-262-10-1740 0 0,-48-3-87 0 0,1-6 1 0 0,136-14-1 0 0,-9-12 498 0 0,38-9-475 0 0,-240 30-463 0 0,-27 2-53 0 0,0 0-11 0 0,-4 1-49 0 0,0-1 85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52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50 8288 0 0,'-2'1'89'0'0,"1"0"1"0"0,0 0 0 0 0,-1 0-1 0 0,1 0 1 0 0,-1 0 0 0 0,1 0-1 0 0,-1-1 1 0 0,0 1-1 0 0,1-1 1 0 0,-1 1 0 0 0,1-1-1 0 0,-1 0 1 0 0,0 1 0 0 0,0-1-1 0 0,1 0 1 0 0,-1 0 0 0 0,0 0-1 0 0,1-1 1 0 0,-1 1-1 0 0,0 0 1 0 0,1 0 0 0 0,-1-1-1 0 0,0 1 1 0 0,1-1 0 0 0,-3-1-1 0 0,0 0 409 0 0,0 0 0 0 0,0 0-1 0 0,0 0 1 0 0,1 0-1 0 0,-1-1 1 0 0,1 0 0 0 0,-1 0-1 0 0,-4-6 1 0 0,-6-8 3220 0 0,12 7 1717 0 0,12 11-5103 0 0,0 1 0 0 0,0 0 0 0 0,18 5 1 0 0,3 2-145 0 0,107 10 348 0 0,-19-3 304 0 0,-73-11-620 0 0,1-1 0 0 0,54-4 0 0 0,-56 0-80 0 0,120-1 665 0 0,470 18 127 0 0,88 14 635 0 0,-393-53-999 0 0,-309 20-569 0 0,-14 2 8 0 0,-1 0 0 0 0,0-1 0 0 0,0 0 0 0 0,0 0 0 0 0,9-3 0 0 0,-14 4-124 0 0,-4 0-79 0 0,-1 0-1 0 0,0 1 0 0 0,1-1 1 0 0,0 1-1 0 0,-5 2 1 0 0,5-2-123 0 0,1 0 0 0 0,-1 0 0 0 0,0-1 0 0 0,1 1 0 0 0,-1-1 1 0 0,1 0-1 0 0,-1 1 0 0 0,0-1 0 0 0,-4-1 0 0 0,-12 1-2509 0 0,12 0 1388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2:02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5528 0 0,'0'0'4029'0'0,"4"6"-1940"0"0,-1-3-1800 0 0,0 0-1 0 0,0-1 1 0 0,0 0 0 0 0,0 1-1 0 0,1-1 1 0 0,-1 0-1 0 0,1-1 1 0 0,-1 1 0 0 0,1-1-1 0 0,0 1 1 0 0,0-1-1 0 0,-1 0 1 0 0,1-1-1 0 0,0 1 1 0 0,0-1 0 0 0,0 1-1 0 0,6-2 1 0 0,158 6 4105 0 0,52-4-2348 0 0,-96-3-1192 0 0,-36 6-81 0 0,126 22 0 0 0,-167-19-340 0 0,28 10-399 0 0,-18-4 79 0 0,-5-2 91 0 0,-14-3 24 0 0,72 6 0 0 0,175 13 1341 0 0,-258-23-1452 0 0,-15-2-32 0 0,0 0 0 0 0,0 0 0 0 0,0-1 0 0 0,0-1 0 0 0,0 0 0 0 0,1-1 0 0 0,-1 0 0 0 0,22-5 0 0 0,-32 5-64 0 0,6-1-5 0 0,1-1 0 0 0,0 0-1 0 0,-1-1 1 0 0,0 1-1 0 0,1-1 1 0 0,-2-1-1 0 0,12-8 1 0 0,-18 13-99 0 0,-1 0 0 0 0,0-1 0 0 0,0 1-1 0 0,1 0 1 0 0,-1-1 0 0 0,1 1 0 0 0,-1 0 0 0 0,0-1 0 0 0,1 1 0 0 0,-1 0 0 0 0,1 0 0 0 0,-1-1 0 0 0,1 1 0 0 0,-1 0 0 0 0,0 0-1 0 0,1 0 1 0 0,-1 0 0 0 0,1 0 0 0 0,-1 0 0 0 0,1 0 0 0 0,-1 0 0 0 0,1 0 0 0 0,-1 0 0 0 0,1 0 0 0 0,-1 0 0 0 0,1 0 0 0 0,-1 0-1 0 0,1 0 1 0 0,-1 0 0 0 0,1 0 0 0 0,-1 0 0 0 0,0 1 0 0 0,1-1 0 0 0,-1 0 0 0 0,1 0 0 0 0,-1 1 0 0 0,1-1 0 0 0,-1 0 0 0 0,0 1-1 0 0,1-1 1 0 0,-1 0 0 0 0,0 1 0 0 0,1-1 0 0 0,-1 1 0 0 0,0-1 0 0 0,0 0 0 0 0,1 1 0 0 0,-1-1 0 0 0,0 1 0 0 0,0-1 0 0 0,0 1-1 0 0,0-1 1 0 0,0 1 0 0 0,0-1 0 0 0,1 1 0 0 0,-1 0 0 0 0,1 2-405 0 0,2 2-1264 0 0,0 0-231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0:42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27 132 8032 0 0,'0'0'51'0'0,"0"0"1"0"0,0 0-1 0 0,0 0 0 0 0,0 0 1 0 0,-1 0-1 0 0,1 0 1 0 0,0 1 256 0 0,0-1-257 0 0,0 0 1 0 0,0 0-1 0 0,0 0 1 0 0,0 0-1 0 0,0 0 1 0 0,0 0-1 0 0,0 0 0 0 0,0 0 1 0 0,-1 0-1 0 0,1 0 1 0 0,0 0-1 0 0,0 0 0 0 0,0 0 1 0 0,0 0-1 0 0,0 0 1 0 0,0 0-1 0 0,0 0 0 0 0,0 0 1 0 0,0 0-1 0 0,0 0 1 0 0,0 0-1 0 0,-1 0 0 0 0,1 0 1 0 0,0 0-1 0 0,0 0 1 0 0,0 0-1 0 0,0 0 1 0 0,0 0-1 0 0,0 0 0 0 0,0 0 258 0 0,0-1-258 0 0,0 1 1 0 0,-1 0-1 0 0,1 0 0 0 0,-7-5 1473 0 0,-5-5 276 0 0,12 9-1689 0 0,0 1 1 0 0,-1-1-1 0 0,1 1 1 0 0,0-1 0 0 0,-1 0-1 0 0,1 1 1 0 0,0-1-1 0 0,0 1 1 0 0,0-1 0 0 0,-1 0-1 0 0,1 1 1 0 0,0-1-1 0 0,0 1 1 0 0,0-1 0 0 0,0 0-1 0 0,0 1 1 0 0,0-1-1 0 0,0 0 1 0 0,0 1 0 0 0,0-1-1 0 0,0 1 1 0 0,1-1 0 0 0,-1 0-1 0 0,0 1 1 0 0,0-1-1 0 0,1 1 1 0 0,-1-2 0 0 0,1 1 124 0 0,0 0-1 0 0,1 0 1 0 0,-1 0 0 0 0,0 0 0 0 0,0 0 0 0 0,0 0 0 0 0,1 0 0 0 0,-1 0 0 0 0,0 1 0 0 0,4-2 0 0 0,1 0 281 0 0,0 0 1 0 0,1 0-1 0 0,-1 1 1 0 0,10-1-1 0 0,105-7 2248 0 0,95-5-839 0 0,126-15-269 0 0,-231 15-1380 0 0,0 6 1 0 0,122 6-1 0 0,-14 5-20 0 0,-151-3-122 0 0,132-2 686 0 0,-110 0 9 0 0,-2 1-777 0 0,59 2-26 0 0,-1 1 530 0 0,-16-5-349 0 0,-119 3-196 0 0,0 0 1 0 0,0 1-1 0 0,-1 0 1 0 0,1 1-1 0 0,12 4 1 0 0,4 1 40 0 0,-22-7-53 0 0,0 0-23 0 0,-4 0 9 0 0,-2-7-2275 0 0,-1 0-2234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0:46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 11544 0 0,'0'0'1157'0'0,"0"0"-1061"0"0,-10-2 6296 0 0,16 2-6095 0 0,-1 1 1 0 0,0 0 0 0 0,0-1-1 0 0,1 2 1 0 0,-1-1-1 0 0,0 0 1 0 0,9 6-1 0 0,34 20 1130 0 0,-40-21-1263 0 0,1 0 0 0 0,0-1 1 0 0,0 0-1 0 0,1-1 0 0 0,0 0 0 0 0,-1 0 1 0 0,14 2-1 0 0,9-2 49 0 0,0-1 0 0 0,43-1 1 0 0,65-11 82 0 0,-48 2 51 0 0,69 5 16 0 0,-86 3-252 0 0,-55 0-83 0 0,0 2-1 0 0,1 0 1 0 0,32 9 0 0 0,-18-3-15 0 0,-10 1-13 0 0,-5-1 0 0 0,115 25 28 0 0,-38-9 192 0 0,-23-2-225 0 0,-16-5 64 0 0,-27-11-38 0 0,0-1 0 0 0,1-2 1 0 0,62 1-1 0 0,39 3 103 0 0,0 0-59 0 0,-22-9-65 0 0,104 2 0 0 0,149 0 64 0 0,-257-4-64 0 0,34-2 0 0 0,100-6 0 0 0,-144 8 0 0 0,-41 0 0 0 0,147 0 0 0 0,55-3 0 0 0,-125 0 0 0 0,396-12 1045 0 0,-48-27-514 0 0,-357 26-510 0 0,49-7 134 0 0,-146 23-147 0 0,449-61 400 0 0,-443 58-1192 0 0,0 1 1 0 0,1 2-1 0 0,-1 1 0 0 0,43 3 1 0 0,-65 0-575 0 0,-2 2-38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0:59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15 6448 0 0,'0'0'585'0'0,"-10"2"114"0"0,2-1 4734 0 0,8-1-5346 0 0,0 0 0 0 0,0 0 1 0 0,0 0-1 0 0,0 0 0 0 0,-1 0 1 0 0,1 0-1 0 0,0 1 0 0 0,0-1 0 0 0,0 0 1 0 0,0 0-1 0 0,0 0 0 0 0,-1 0 1 0 0,1 0-1 0 0,0 0 0 0 0,0 0 0 0 0,0 0 1 0 0,0 0-1 0 0,-1 0 0 0 0,1 0 0 0 0,0 0 1 0 0,0 0-1 0 0,0 0 0 0 0,0-1 1 0 0,0 1-1 0 0,-1 0 0 0 0,1 0 0 0 0,0 0 1 0 0,0 0-1 0 0,0 0 0 0 0,0 0 0 0 0,0 0 1 0 0,0 0-1 0 0,0 0 0 0 0,-1 0 1 0 0,1-1-1 0 0,0 1 0 0 0,0 0 0 0 0,0 0 1 0 0,0 0-1 0 0,0 0 0 0 0,0 0 1 0 0,0-1-1 0 0,0 1 0 0 0,0 0 0 0 0,0 0 1 0 0,0 0-1 0 0,0 0 0 0 0,0 0 0 0 0,0-1 1 0 0,0 1-1 0 0,0 0 0 0 0,0 0 1 0 0,0 0-1 0 0,0 0 0 0 0,0 0 0 0 0,0-1 1 0 0,0 1-1 0 0,0 0 0 0 0,0 0 0 0 0,0 0 1 0 0,0 0-1 0 0,0-1 0 0 0,6-3 3390 0 0,1 3-4290 0 0,118-3 4083 0 0,-31 3-2221 0 0,108-1 190 0 0,-46 2-517 0 0,67 2 277 0 0,-166 2-558 0 0,108 23-1 0 0,-129-19-296 0 0,-1 0 99 0 0,0 1 0 0 0,49 19 0 0 0,-76-25-206 0 0,0 0 0 0 0,1 0 0 0 0,-1-1-1 0 0,1-1 1 0 0,0 1 0 0 0,16-1 0 0 0,-25-1-19 0 0,1 0 0 0 0,-1 0 0 0 0,0 0 0 0 0,1 0 0 0 0,-1 0 0 0 0,1 0 0 0 0,-1 0 0 0 0,1-1 0 0 0,-1 1 1 0 0,0 0-1 0 0,1 0 0 0 0,-1-1 0 0 0,0 1 0 0 0,1 0 0 0 0,-1 0 0 0 0,0-1 0 0 0,1 1 0 0 0,-1 0 0 0 0,0-1 0 0 0,1 1 0 0 0,-1 0 0 0 0,0-1 1 0 0,0 1-1 0 0,1-1 0 0 0,-1 1 0 0 0,0 0 0 0 0,0-1 0 0 0,0 1 0 0 0,0-1 0 0 0,0 1 0 0 0,0-1 0 0 0,1 1 0 0 0,-1 0 0 0 0,0-1 0 0 0,0 1 1 0 0,-1-1-1 0 0,0-19-1883 0 0,0 15-126 0 0,0 3 271 0 0,-4-4-8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03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55 7776 0 0,'-9'-17'16081'0'0,"46"6"-14779"0"0,-37 11-1297 0 0,4-1 86 0 0,0-1 1 0 0,0 1 0 0 0,0 0 0 0 0,0 0-1 0 0,1 0 1 0 0,-1 1 0 0 0,0-1-1 0 0,1 1 1 0 0,-1 0 0 0 0,5 1 0 0 0,-4-1-70 0 0,-1 1 1 0 0,1 0 0 0 0,0 0 0 0 0,0 0 0 0 0,-1 0 0 0 0,1 1 0 0 0,-1 0 0 0 0,0 0 0 0 0,9 5 0 0 0,-9-4 7 0 0,1-1 0 0 0,0 1 0 0 0,0-1 0 0 0,1 0 0 0 0,-1 0 0 0 0,0-1 0 0 0,8 2 0 0 0,32 5 367 0 0,-33-5-210 0 0,1-1-1 0 0,26 2 1 0 0,-36-4-187 0 0,-1-1 0 0 0,1 1 0 0 0,0-1 0 0 0,0 0 0 0 0,-1 0 0 0 0,1 0 0 0 0,-1 0 0 0 0,1 0 0 0 0,-1 0 0 0 0,1-1 0 0 0,-1 1 0 0 0,0-1 0 0 0,4-3 0 0 0,-3 3 0 0 0,0 0 0 0 0,-1 0 0 0 0,1 0 0 0 0,0 0 0 0 0,0 1 0 0 0,1-1 0 0 0,-1 1 0 0 0,0 0 0 0 0,4-1 0 0 0,6-1 65 0 0,1 2 0 0 0,15 0 0 0 0,53 7 300 0 0,-82-6-365 0 0,73 5 211 0 0,-66-6-158 0 0,-3 1-34 0 0,0-1 1 0 0,-1 1-1 0 0,1 0 0 0 0,0 0 0 0 0,0 0 1 0 0,5 1-1 0 0,9 1 49 0 0,111 3 241 0 0,-109-4-195 0 0,0 2 1 0 0,0 0-1 0 0,0 2 0 0 0,0 0 0 0 0,24 10 0 0 0,-24-8-231 0 0,30 7 0 0 0,-42-12-10 0 0,6 0 141 0 0,0 0-1 0 0,-1-1 1 0 0,17-1-1 0 0,-29 0-11 0 0,93-1 206 0 0,98 3 56 0 0,-167 0-223 0 0,0 0 1 0 0,41-4-1 0 0,142-4 162 0 0,-146 6-81 0 0,76 3 17 0 0,175-18 149 0 0,-178 8-288 0 0,124-18 0 0 0,-221 19 0 0 0,71-13 0 0 0,-50 6 0 0 0,97-6 0 0 0,62 13 0 0 0,-72 8 332 0 0,-136-1-227 0 0,-1 0 0 0 0,0 0 0 0 0,15 5 0 0 0,-13-3-17 0 0,-1-1 0 0 0,17 2 0 0 0,20-2-268 0 0,63-4 0 0 0,6 1 58 0 0,-7-1 428 0 0,-15 2-94 0 0,-44 1-232 0 0,-2 1-88 0 0,69 12 1 0 0,-60-5 87 0 0,98 8-146 0 0,-16-10 370 0 0,-55-5-196 0 0,100 0 176 0 0,-95-3-20 0 0,-31 1-170 0 0,223 3 69 0 0,-120 9-10 0 0,-107-12-42 0 0,-39-1-6 0 0,30 2 1 0 0,251 51 175 0 0,-204-34-320 0 0,137 7-1 0 0,-153-16 381 0 0,-45-5-358 0 0,37 1 0 0 0,-33-8 264 0 0,-1-1 1 0 0,1-1-1 0 0,-1-2 1 0 0,39-14-1 0 0,-23 8-76 0 0,-31 9-129 0 0,0 1 1 0 0,0 1-1 0 0,36 1 1 0 0,-51 1 51 0 0,7-3-897 0 0,-3 0-3755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05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130 138 10224 0 0,'-3'1'162'0'0,"-16"6"482"0"0,-22 5 0 0 0,36-11-91 0 0,0 0-1 0 0,0 0 0 0 0,1-1 0 0 0,-1 0 0 0 0,0 1 0 0 0,0-1 0 0 0,0-1 0 0 0,1 1 0 0 0,-1-1 0 0 0,-14-7 9109 0 0,39 9-9782 0 0,-5 1 773 0 0,351-17 2182 0 0,-185 5-2192 0 0,225-1 312 0 0,3 0-76 0 0,-404 10-878 0 0,296-17 72 0 0,-158 4-72 0 0,97-7 0 0 0,-220 21 0 0 0,116-9 0 0 0,-99 1-89 0 0,-29 6-83 0 0,6-4 41 0 0,-12 5 142 0 0,-1 1 326 0 0,0-1-298 0 0,0-2-34 0 0,-2-1-62 0 0,-2-8-2695 0 0,2 4-957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11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10592 0 0,'0'0'10109'0'0,"5"0"-7939"0"0,47-6 696 0 0,57 0 0 0 0,-2 6-5679 0 0,-48 0-2948 0 0,-48 0-2844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7:01:11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0 10592 0 0,'0'0'11670'0'0,"-11"1"-10437"0"0,3 0-1148 0 0,-1 2-1 0 0,1-1 0 0 0,1 1 0 0 0,-1 0 1 0 0,0 0-1 0 0,1 1 0 0 0,-12 7 0 0 0,-46 38 1321 0 0,63-47-1397 0 0,-6 5 54 0 0,0 0 1 0 0,1 0-1 0 0,0 0 0 0 0,0 1 1 0 0,1 0-1 0 0,0 1 1 0 0,-10 17-1 0 0,14-23-53 0 0,1 0 1 0 0,0 0-1 0 0,0 0 0 0 0,0 0 0 0 0,0 0 0 0 0,0 0 1 0 0,1 0-1 0 0,-1 0 0 0 0,1 0 0 0 0,0 0 1 0 0,0 0-1 0 0,0 1 0 0 0,0-1 0 0 0,0 0 1 0 0,1 0-1 0 0,0 0 0 0 0,-1 0 0 0 0,1 0 0 0 0,0 0 1 0 0,1 0-1 0 0,-1 0 0 0 0,0 0 0 0 0,1-1 1 0 0,0 1-1 0 0,-1 0 0 0 0,1-1 0 0 0,0 1 1 0 0,0-1-1 0 0,1 0 0 0 0,2 3 0 0 0,-1-2 2 0 0,0 0 0 0 0,0-1 0 0 0,1 0-1 0 0,-1 1 1 0 0,1-2 0 0 0,-1 1 0 0 0,1 0 0 0 0,0-1-1 0 0,-1 0 1 0 0,1 0 0 0 0,0 0 0 0 0,0-1 0 0 0,0 0-1 0 0,0 0 1 0 0,0 0 0 0 0,7-1 0 0 0,7-2-446 0 0,0-1 0 0 0,33-11 0 0 0,16-9-4697 0 0,-46 14-2334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hard deadline tonight @ </a:t>
            </a:r>
            <a:r>
              <a:rPr lang="en-US" dirty="0" err="1"/>
              <a:t>11:59pm</a:t>
            </a:r>
            <a:r>
              <a:rPr lang="en-US" dirty="0"/>
              <a:t> with 5 point late penalty</a:t>
            </a:r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r>
              <a:rPr lang="en-US" dirty="0"/>
              <a:t> (Week 9)</a:t>
            </a:r>
          </a:p>
          <a:p>
            <a:r>
              <a:rPr lang="en-US" dirty="0"/>
              <a:t>Exam 2 Review during discussion on Tuesday </a:t>
            </a:r>
          </a:p>
          <a:p>
            <a:pPr lvl="1"/>
            <a:r>
              <a:rPr lang="en-US" dirty="0" err="1"/>
              <a:t>9am</a:t>
            </a:r>
            <a:r>
              <a:rPr lang="en-US" dirty="0"/>
              <a:t> – </a:t>
            </a:r>
            <a:r>
              <a:rPr lang="en-US" dirty="0" err="1"/>
              <a:t>9:50am</a:t>
            </a:r>
            <a:r>
              <a:rPr lang="en-US" dirty="0"/>
              <a:t>, </a:t>
            </a:r>
            <a:r>
              <a:rPr lang="en-US" dirty="0" err="1"/>
              <a:t>10am</a:t>
            </a:r>
            <a:r>
              <a:rPr lang="en-US" dirty="0"/>
              <a:t> – </a:t>
            </a:r>
            <a:r>
              <a:rPr lang="en-US" dirty="0" err="1"/>
              <a:t>10:50am</a:t>
            </a:r>
            <a:endParaRPr lang="en-US" dirty="0"/>
          </a:p>
          <a:p>
            <a:r>
              <a:rPr lang="en-US" dirty="0"/>
              <a:t>Exam 2 – Released Tuesday @ </a:t>
            </a:r>
            <a:r>
              <a:rPr lang="en-US" dirty="0" err="1"/>
              <a:t>6pm</a:t>
            </a:r>
            <a:r>
              <a:rPr lang="en-US" dirty="0"/>
              <a:t>, due Wednesday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60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6B53D6-61EB-46CB-9C97-6DCA1D73A850}"/>
                  </a:ext>
                </a:extLst>
              </p14:cNvPr>
              <p14:cNvContentPartPr/>
              <p14:nvPr/>
            </p14:nvContentPartPr>
            <p14:xfrm>
              <a:off x="2259649" y="1720339"/>
              <a:ext cx="78660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6B53D6-61EB-46CB-9C97-6DCA1D73A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09" y="1711699"/>
                <a:ext cx="804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ED2458-16A2-4609-84B5-5B6E2FD5C7A4}"/>
                  </a:ext>
                </a:extLst>
              </p14:cNvPr>
              <p14:cNvContentPartPr/>
              <p14:nvPr/>
            </p14:nvContentPartPr>
            <p14:xfrm>
              <a:off x="2398609" y="2166739"/>
              <a:ext cx="702360" cy="3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ED2458-16A2-4609-84B5-5B6E2FD5C7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9969" y="2157739"/>
                <a:ext cx="720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34E132-4C9E-445D-AB52-2F901ED1143A}"/>
                  </a:ext>
                </a:extLst>
              </p14:cNvPr>
              <p14:cNvContentPartPr/>
              <p14:nvPr/>
            </p14:nvContentPartPr>
            <p14:xfrm>
              <a:off x="872569" y="2538619"/>
              <a:ext cx="863280" cy="4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34E132-4C9E-445D-AB52-2F901ED114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929" y="2529979"/>
                <a:ext cx="8809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2308E5-FC91-46C0-8635-BFAC95339AA3}"/>
                  </a:ext>
                </a:extLst>
              </p14:cNvPr>
              <p14:cNvContentPartPr/>
              <p14:nvPr/>
            </p14:nvContentPartPr>
            <p14:xfrm>
              <a:off x="5607289" y="2561659"/>
              <a:ext cx="2077560" cy="9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2308E5-FC91-46C0-8635-BFAC95339A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8289" y="2552659"/>
                <a:ext cx="2095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A3C231-5C57-4749-9601-C48969DD4D41}"/>
                  </a:ext>
                </a:extLst>
              </p14:cNvPr>
              <p14:cNvContentPartPr/>
              <p14:nvPr/>
            </p14:nvContentPartPr>
            <p14:xfrm>
              <a:off x="880489" y="3031099"/>
              <a:ext cx="472320" cy="3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A3C231-5C57-4749-9601-C48969DD4D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849" y="3022459"/>
                <a:ext cx="489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D4B1BF-09D2-4E4C-99C8-ED1BF56AAADF}"/>
                  </a:ext>
                </a:extLst>
              </p14:cNvPr>
              <p14:cNvContentPartPr/>
              <p14:nvPr/>
            </p14:nvContentPartPr>
            <p14:xfrm>
              <a:off x="1855369" y="3011299"/>
              <a:ext cx="2378880" cy="71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D4B1BF-09D2-4E4C-99C8-ED1BF56AAA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6369" y="3002299"/>
                <a:ext cx="2396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AF8DC1-689C-4163-9D28-44F7068D8301}"/>
                  </a:ext>
                </a:extLst>
              </p14:cNvPr>
              <p14:cNvContentPartPr/>
              <p14:nvPr/>
            </p14:nvContentPartPr>
            <p14:xfrm>
              <a:off x="5761009" y="2932099"/>
              <a:ext cx="830520" cy="58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AF8DC1-689C-4163-9D28-44F7068D83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2009" y="2923099"/>
                <a:ext cx="84816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9C6271D-1CB7-4BC4-A75B-EFD923C6E7D7}"/>
              </a:ext>
            </a:extLst>
          </p:cNvPr>
          <p:cNvGrpSpPr/>
          <p:nvPr/>
        </p:nvGrpSpPr>
        <p:grpSpPr>
          <a:xfrm>
            <a:off x="6743449" y="2722579"/>
            <a:ext cx="1002240" cy="240840"/>
            <a:chOff x="6743449" y="2722579"/>
            <a:chExt cx="100224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716700-955B-4358-A980-FF2E7CC36C48}"/>
                    </a:ext>
                  </a:extLst>
                </p14:cNvPr>
                <p14:cNvContentPartPr/>
                <p14:nvPr/>
              </p14:nvContentPartPr>
              <p14:xfrm>
                <a:off x="6743449" y="2834179"/>
                <a:ext cx="123840" cy="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716700-955B-4358-A980-FF2E7CC36C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4809" y="2825539"/>
                  <a:ext cx="141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FAC346-4B2A-42C6-B008-7462E374A927}"/>
                    </a:ext>
                  </a:extLst>
                </p14:cNvPr>
                <p14:cNvContentPartPr/>
                <p14:nvPr/>
              </p14:nvContentPartPr>
              <p14:xfrm>
                <a:off x="7049089" y="2793139"/>
                <a:ext cx="106200" cy="9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FAC346-4B2A-42C6-B008-7462E374A9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0449" y="2784139"/>
                  <a:ext cx="123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4D849F-4641-4DB4-821C-A787DD916F07}"/>
                    </a:ext>
                  </a:extLst>
                </p14:cNvPr>
                <p14:cNvContentPartPr/>
                <p14:nvPr/>
              </p14:nvContentPartPr>
              <p14:xfrm>
                <a:off x="7236289" y="2769379"/>
                <a:ext cx="23760" cy="11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4D849F-4641-4DB4-821C-A787DD916F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27649" y="2760739"/>
                  <a:ext cx="41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C81E6C-0BA8-4C1E-BFF1-1084CE5D5B2E}"/>
                    </a:ext>
                  </a:extLst>
                </p14:cNvPr>
                <p14:cNvContentPartPr/>
                <p14:nvPr/>
              </p14:nvContentPartPr>
              <p14:xfrm>
                <a:off x="7282729" y="2828059"/>
                <a:ext cx="55080" cy="6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C81E6C-0BA8-4C1E-BFF1-1084CE5D5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3729" y="2819059"/>
                  <a:ext cx="72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B2B566-77EB-413B-8B07-17AC944D7103}"/>
                    </a:ext>
                  </a:extLst>
                </p14:cNvPr>
                <p14:cNvContentPartPr/>
                <p14:nvPr/>
              </p14:nvContentPartPr>
              <p14:xfrm>
                <a:off x="7412689" y="2800339"/>
                <a:ext cx="77400" cy="9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B2B566-77EB-413B-8B07-17AC944D71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4049" y="2791339"/>
                  <a:ext cx="95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86BC72-C01E-4BA6-B5DF-444D5D34D643}"/>
                    </a:ext>
                  </a:extLst>
                </p14:cNvPr>
                <p14:cNvContentPartPr/>
                <p14:nvPr/>
              </p14:nvContentPartPr>
              <p14:xfrm>
                <a:off x="7521049" y="2841019"/>
                <a:ext cx="69840" cy="6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86BC72-C01E-4BA6-B5DF-444D5D34D6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12049" y="2832379"/>
                  <a:ext cx="87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13A5FC-BB09-4560-B104-74CF083ECFA1}"/>
                    </a:ext>
                  </a:extLst>
                </p14:cNvPr>
                <p14:cNvContentPartPr/>
                <p14:nvPr/>
              </p14:nvContentPartPr>
              <p14:xfrm>
                <a:off x="7624009" y="2722579"/>
                <a:ext cx="121680" cy="24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13A5FC-BB09-4560-B104-74CF083ECF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15009" y="2713939"/>
                  <a:ext cx="13932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7AB605-C5D5-48BC-8900-20A18F5A8310}"/>
                  </a:ext>
                </a:extLst>
              </p14:cNvPr>
              <p14:cNvContentPartPr/>
              <p14:nvPr/>
            </p14:nvContentPartPr>
            <p14:xfrm>
              <a:off x="1174249" y="3765499"/>
              <a:ext cx="343800" cy="4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7AB605-C5D5-48BC-8900-20A18F5A83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5609" y="3756499"/>
                <a:ext cx="361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D185F7-FEE1-4C7F-8C3F-4C133AAE4134}"/>
                  </a:ext>
                </a:extLst>
              </p14:cNvPr>
              <p14:cNvContentPartPr/>
              <p14:nvPr/>
            </p14:nvContentPartPr>
            <p14:xfrm>
              <a:off x="2695969" y="3790699"/>
              <a:ext cx="485640" cy="16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D185F7-FEE1-4C7F-8C3F-4C133AAE41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6969" y="3782059"/>
                <a:ext cx="5032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48D9FB-97A7-47A6-9A0F-4B91CE790BA0}"/>
                  </a:ext>
                </a:extLst>
              </p14:cNvPr>
              <p14:cNvContentPartPr/>
              <p14:nvPr/>
            </p14:nvContentPartPr>
            <p14:xfrm>
              <a:off x="3962089" y="4169419"/>
              <a:ext cx="699840" cy="40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48D9FB-97A7-47A6-9A0F-4B91CE790B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53449" y="4160419"/>
                <a:ext cx="717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B11267-9425-4E38-962C-8018691F1D69}"/>
                  </a:ext>
                </a:extLst>
              </p14:cNvPr>
              <p14:cNvContentPartPr/>
              <p14:nvPr/>
            </p14:nvContentPartPr>
            <p14:xfrm>
              <a:off x="6678289" y="4161139"/>
              <a:ext cx="1219320" cy="22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B11267-9425-4E38-962C-8018691F1D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69649" y="4152139"/>
                <a:ext cx="12369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B0AB7F-720B-4ACC-8C53-C3AD3F68B66B}"/>
                  </a:ext>
                </a:extLst>
              </p14:cNvPr>
              <p14:cNvContentPartPr/>
              <p14:nvPr/>
            </p14:nvContentPartPr>
            <p14:xfrm>
              <a:off x="1216009" y="4494139"/>
              <a:ext cx="895320" cy="4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B0AB7F-720B-4ACC-8C53-C3AD3F68B6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07009" y="4485139"/>
                <a:ext cx="912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2C53F8-9C37-4F58-B1D5-62CC18837041}"/>
                  </a:ext>
                </a:extLst>
              </p14:cNvPr>
              <p14:cNvContentPartPr/>
              <p14:nvPr/>
            </p14:nvContentPartPr>
            <p14:xfrm>
              <a:off x="4264489" y="4511779"/>
              <a:ext cx="902520" cy="40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2C53F8-9C37-4F58-B1D5-62CC188370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55849" y="4502779"/>
                <a:ext cx="92016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F34B1-D9DA-4692-92EB-F7E9E82BCE22}"/>
                  </a:ext>
                </a:extLst>
              </p14:cNvPr>
              <p14:cNvContentPartPr/>
              <p14:nvPr/>
            </p14:nvContentPartPr>
            <p14:xfrm>
              <a:off x="846289" y="1753099"/>
              <a:ext cx="654480" cy="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F34B1-D9DA-4692-92EB-F7E9E82BC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649" y="1744099"/>
                <a:ext cx="67212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3283</TotalTime>
  <Words>172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203</cp:revision>
  <dcterms:modified xsi:type="dcterms:W3CDTF">2020-11-20T17:36:14Z</dcterms:modified>
</cp:coreProperties>
</file>