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9564-3740-45A9-A4D9-3F73FDEA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54E56-372F-4895-98AB-34F7D2DB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image indicates the frequency of words being used by size among all the generic tweets.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the graph shows, most of the most frequent use words have positive meaning in most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A6AD9-436C-452C-8DD7-8A1C44F7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6" y="1230775"/>
            <a:ext cx="6883164" cy="36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FA6-1B26-48A6-9752-9EB37B10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D965-AF15-439D-AAC4-ED6BA433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graph is the count plot of the different political affiliations of the tweets during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Liberal and the Conservative has the most counts in the first and the second place, which aligns with the votes rank in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huge part in distribution is recognized as None. It indicates that huge amount of tweets doesn’t want to show their political affiliations.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41B621-FC63-46C2-AE8E-2692DFE0A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35" y="1213440"/>
            <a:ext cx="7072501" cy="3850173"/>
          </a:xfrm>
        </p:spPr>
      </p:pic>
    </p:spTree>
    <p:extLst>
      <p:ext uri="{BB962C8B-B14F-4D97-AF65-F5344CB8AC3E}">
        <p14:creationId xmlns:p14="http://schemas.microsoft.com/office/powerpoint/2010/main" val="295956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272</TotalTime>
  <Words>107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Rockwell</vt:lpstr>
      <vt:lpstr>Rockwell Condensed</vt:lpstr>
      <vt:lpstr>Wingdings</vt:lpstr>
      <vt:lpstr>Wood Type</vt:lpstr>
      <vt:lpstr>Exploratory analysis</vt:lpstr>
      <vt:lpstr>Exploratory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Kendrick Li</dc:creator>
  <cp:lastModifiedBy>Kendrick Li</cp:lastModifiedBy>
  <cp:revision>5</cp:revision>
  <dcterms:created xsi:type="dcterms:W3CDTF">2022-04-21T11:22:50Z</dcterms:created>
  <dcterms:modified xsi:type="dcterms:W3CDTF">2022-04-21T15:55:42Z</dcterms:modified>
</cp:coreProperties>
</file>