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7" autoAdjust="0"/>
    <p:restoredTop sz="94660"/>
  </p:normalViewPr>
  <p:slideViewPr>
    <p:cSldViewPr snapToGrid="0">
      <p:cViewPr varScale="1">
        <p:scale>
          <a:sx n="57" d="100"/>
          <a:sy n="57" d="100"/>
        </p:scale>
        <p:origin x="108"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E5FE-A00D-4F93-A9F4-354C16792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615EF3-CEF6-4031-AFE7-A494A9F1DC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2692A-600E-47A9-B273-6A69ACD5E2BD}"/>
              </a:ext>
            </a:extLst>
          </p:cNvPr>
          <p:cNvSpPr>
            <a:spLocks noGrp="1"/>
          </p:cNvSpPr>
          <p:nvPr>
            <p:ph type="dt" sz="half" idx="10"/>
          </p:nvPr>
        </p:nvSpPr>
        <p:spPr/>
        <p:txBody>
          <a:bodyPr/>
          <a:lstStyle/>
          <a:p>
            <a:fld id="{F4A1D5C7-FD3A-4AAC-8A98-B6C73CAD5DD4}" type="datetimeFigureOut">
              <a:rPr lang="en-US" smtClean="0"/>
              <a:t>5/6/2019</a:t>
            </a:fld>
            <a:endParaRPr lang="en-US"/>
          </a:p>
        </p:txBody>
      </p:sp>
      <p:sp>
        <p:nvSpPr>
          <p:cNvPr id="5" name="Footer Placeholder 4">
            <a:extLst>
              <a:ext uri="{FF2B5EF4-FFF2-40B4-BE49-F238E27FC236}">
                <a16:creationId xmlns:a16="http://schemas.microsoft.com/office/drawing/2014/main" id="{59392161-E983-40EB-AA7F-9AA616E10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2934C-1D57-4332-BB28-FEFDAA57A541}"/>
              </a:ext>
            </a:extLst>
          </p:cNvPr>
          <p:cNvSpPr>
            <a:spLocks noGrp="1"/>
          </p:cNvSpPr>
          <p:nvPr>
            <p:ph type="sldNum" sz="quarter" idx="12"/>
          </p:nvPr>
        </p:nvSpPr>
        <p:spPr/>
        <p:txBody>
          <a:bodyPr/>
          <a:lstStyle/>
          <a:p>
            <a:fld id="{45985412-CB21-4EC5-A2AA-9B1A801549BC}" type="slidenum">
              <a:rPr lang="en-US" smtClean="0"/>
              <a:t>‹#›</a:t>
            </a:fld>
            <a:endParaRPr lang="en-US"/>
          </a:p>
        </p:txBody>
      </p:sp>
    </p:spTree>
    <p:extLst>
      <p:ext uri="{BB962C8B-B14F-4D97-AF65-F5344CB8AC3E}">
        <p14:creationId xmlns:p14="http://schemas.microsoft.com/office/powerpoint/2010/main" val="418866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8F5C-ECF1-4DF7-B365-79B3597355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53E2F-F806-4F39-9FE8-ACAD15DC97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49C27-C160-46D8-8837-2DA3A57EC8EA}"/>
              </a:ext>
            </a:extLst>
          </p:cNvPr>
          <p:cNvSpPr>
            <a:spLocks noGrp="1"/>
          </p:cNvSpPr>
          <p:nvPr>
            <p:ph type="dt" sz="half" idx="10"/>
          </p:nvPr>
        </p:nvSpPr>
        <p:spPr/>
        <p:txBody>
          <a:bodyPr/>
          <a:lstStyle/>
          <a:p>
            <a:fld id="{F4A1D5C7-FD3A-4AAC-8A98-B6C73CAD5DD4}" type="datetimeFigureOut">
              <a:rPr lang="en-US" smtClean="0"/>
              <a:t>5/6/2019</a:t>
            </a:fld>
            <a:endParaRPr lang="en-US"/>
          </a:p>
        </p:txBody>
      </p:sp>
      <p:sp>
        <p:nvSpPr>
          <p:cNvPr id="5" name="Footer Placeholder 4">
            <a:extLst>
              <a:ext uri="{FF2B5EF4-FFF2-40B4-BE49-F238E27FC236}">
                <a16:creationId xmlns:a16="http://schemas.microsoft.com/office/drawing/2014/main" id="{F1417E29-3E66-4230-8CD3-3B03445A4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8D5BA-90AD-4DB6-86DD-A16D195D5BED}"/>
              </a:ext>
            </a:extLst>
          </p:cNvPr>
          <p:cNvSpPr>
            <a:spLocks noGrp="1"/>
          </p:cNvSpPr>
          <p:nvPr>
            <p:ph type="sldNum" sz="quarter" idx="12"/>
          </p:nvPr>
        </p:nvSpPr>
        <p:spPr/>
        <p:txBody>
          <a:bodyPr/>
          <a:lstStyle/>
          <a:p>
            <a:fld id="{45985412-CB21-4EC5-A2AA-9B1A801549BC}" type="slidenum">
              <a:rPr lang="en-US" smtClean="0"/>
              <a:t>‹#›</a:t>
            </a:fld>
            <a:endParaRPr lang="en-US"/>
          </a:p>
        </p:txBody>
      </p:sp>
    </p:spTree>
    <p:extLst>
      <p:ext uri="{BB962C8B-B14F-4D97-AF65-F5344CB8AC3E}">
        <p14:creationId xmlns:p14="http://schemas.microsoft.com/office/powerpoint/2010/main" val="338993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727A5A-CA04-42B7-A07F-F4C7075A11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97FCB5-B09E-4C19-AB14-064E120BA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CBF7A-C5AB-40BD-8B80-3009542175A8}"/>
              </a:ext>
            </a:extLst>
          </p:cNvPr>
          <p:cNvSpPr>
            <a:spLocks noGrp="1"/>
          </p:cNvSpPr>
          <p:nvPr>
            <p:ph type="dt" sz="half" idx="10"/>
          </p:nvPr>
        </p:nvSpPr>
        <p:spPr/>
        <p:txBody>
          <a:bodyPr/>
          <a:lstStyle/>
          <a:p>
            <a:fld id="{F4A1D5C7-FD3A-4AAC-8A98-B6C73CAD5DD4}" type="datetimeFigureOut">
              <a:rPr lang="en-US" smtClean="0"/>
              <a:t>5/6/2019</a:t>
            </a:fld>
            <a:endParaRPr lang="en-US"/>
          </a:p>
        </p:txBody>
      </p:sp>
      <p:sp>
        <p:nvSpPr>
          <p:cNvPr id="5" name="Footer Placeholder 4">
            <a:extLst>
              <a:ext uri="{FF2B5EF4-FFF2-40B4-BE49-F238E27FC236}">
                <a16:creationId xmlns:a16="http://schemas.microsoft.com/office/drawing/2014/main" id="{B8C013F5-DEE7-44F2-8D31-EAE4FA715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9BBCE-8E7D-4A0F-8DB4-8DE165064215}"/>
              </a:ext>
            </a:extLst>
          </p:cNvPr>
          <p:cNvSpPr>
            <a:spLocks noGrp="1"/>
          </p:cNvSpPr>
          <p:nvPr>
            <p:ph type="sldNum" sz="quarter" idx="12"/>
          </p:nvPr>
        </p:nvSpPr>
        <p:spPr/>
        <p:txBody>
          <a:bodyPr/>
          <a:lstStyle/>
          <a:p>
            <a:fld id="{45985412-CB21-4EC5-A2AA-9B1A801549BC}" type="slidenum">
              <a:rPr lang="en-US" smtClean="0"/>
              <a:t>‹#›</a:t>
            </a:fld>
            <a:endParaRPr lang="en-US"/>
          </a:p>
        </p:txBody>
      </p:sp>
    </p:spTree>
    <p:extLst>
      <p:ext uri="{BB962C8B-B14F-4D97-AF65-F5344CB8AC3E}">
        <p14:creationId xmlns:p14="http://schemas.microsoft.com/office/powerpoint/2010/main" val="92123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BEE6-56B6-498C-8FB7-091906D1E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1EE878-10E0-4E35-BC4C-24A7447A70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F5BD7-B81C-441A-AF2C-A259836DCE99}"/>
              </a:ext>
            </a:extLst>
          </p:cNvPr>
          <p:cNvSpPr>
            <a:spLocks noGrp="1"/>
          </p:cNvSpPr>
          <p:nvPr>
            <p:ph type="dt" sz="half" idx="10"/>
          </p:nvPr>
        </p:nvSpPr>
        <p:spPr/>
        <p:txBody>
          <a:bodyPr/>
          <a:lstStyle/>
          <a:p>
            <a:fld id="{F4A1D5C7-FD3A-4AAC-8A98-B6C73CAD5DD4}" type="datetimeFigureOut">
              <a:rPr lang="en-US" smtClean="0"/>
              <a:t>5/6/2019</a:t>
            </a:fld>
            <a:endParaRPr lang="en-US"/>
          </a:p>
        </p:txBody>
      </p:sp>
      <p:sp>
        <p:nvSpPr>
          <p:cNvPr id="5" name="Footer Placeholder 4">
            <a:extLst>
              <a:ext uri="{FF2B5EF4-FFF2-40B4-BE49-F238E27FC236}">
                <a16:creationId xmlns:a16="http://schemas.microsoft.com/office/drawing/2014/main" id="{EC171D33-355C-404A-899F-A892AF09E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88CA2-8E6D-458B-8BC9-ADCD98071E39}"/>
              </a:ext>
            </a:extLst>
          </p:cNvPr>
          <p:cNvSpPr>
            <a:spLocks noGrp="1"/>
          </p:cNvSpPr>
          <p:nvPr>
            <p:ph type="sldNum" sz="quarter" idx="12"/>
          </p:nvPr>
        </p:nvSpPr>
        <p:spPr/>
        <p:txBody>
          <a:bodyPr/>
          <a:lstStyle/>
          <a:p>
            <a:fld id="{45985412-CB21-4EC5-A2AA-9B1A801549BC}" type="slidenum">
              <a:rPr lang="en-US" smtClean="0"/>
              <a:t>‹#›</a:t>
            </a:fld>
            <a:endParaRPr lang="en-US"/>
          </a:p>
        </p:txBody>
      </p:sp>
    </p:spTree>
    <p:extLst>
      <p:ext uri="{BB962C8B-B14F-4D97-AF65-F5344CB8AC3E}">
        <p14:creationId xmlns:p14="http://schemas.microsoft.com/office/powerpoint/2010/main" val="411048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4852-CFF6-4E6E-9E67-FF50D5B0D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A31CCB-6459-4D51-AACF-9AFEB788D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E9AE94-BCE3-4C7C-978F-4E699A57D88A}"/>
              </a:ext>
            </a:extLst>
          </p:cNvPr>
          <p:cNvSpPr>
            <a:spLocks noGrp="1"/>
          </p:cNvSpPr>
          <p:nvPr>
            <p:ph type="dt" sz="half" idx="10"/>
          </p:nvPr>
        </p:nvSpPr>
        <p:spPr/>
        <p:txBody>
          <a:bodyPr/>
          <a:lstStyle/>
          <a:p>
            <a:fld id="{F4A1D5C7-FD3A-4AAC-8A98-B6C73CAD5DD4}" type="datetimeFigureOut">
              <a:rPr lang="en-US" smtClean="0"/>
              <a:t>5/6/2019</a:t>
            </a:fld>
            <a:endParaRPr lang="en-US"/>
          </a:p>
        </p:txBody>
      </p:sp>
      <p:sp>
        <p:nvSpPr>
          <p:cNvPr id="5" name="Footer Placeholder 4">
            <a:extLst>
              <a:ext uri="{FF2B5EF4-FFF2-40B4-BE49-F238E27FC236}">
                <a16:creationId xmlns:a16="http://schemas.microsoft.com/office/drawing/2014/main" id="{9170F160-9B98-4D29-AB5A-DCC917365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B173E-2F58-46F5-A146-5E6107B46546}"/>
              </a:ext>
            </a:extLst>
          </p:cNvPr>
          <p:cNvSpPr>
            <a:spLocks noGrp="1"/>
          </p:cNvSpPr>
          <p:nvPr>
            <p:ph type="sldNum" sz="quarter" idx="12"/>
          </p:nvPr>
        </p:nvSpPr>
        <p:spPr/>
        <p:txBody>
          <a:bodyPr/>
          <a:lstStyle/>
          <a:p>
            <a:fld id="{45985412-CB21-4EC5-A2AA-9B1A801549BC}" type="slidenum">
              <a:rPr lang="en-US" smtClean="0"/>
              <a:t>‹#›</a:t>
            </a:fld>
            <a:endParaRPr lang="en-US"/>
          </a:p>
        </p:txBody>
      </p:sp>
    </p:spTree>
    <p:extLst>
      <p:ext uri="{BB962C8B-B14F-4D97-AF65-F5344CB8AC3E}">
        <p14:creationId xmlns:p14="http://schemas.microsoft.com/office/powerpoint/2010/main" val="412509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607B6-64A1-4902-B367-2907686D70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D0D01B-7867-47EB-A96D-7F232F341F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F91923-A7A4-4754-93CB-D160D23073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B4469-9F5F-427E-9CE8-643398B8B935}"/>
              </a:ext>
            </a:extLst>
          </p:cNvPr>
          <p:cNvSpPr>
            <a:spLocks noGrp="1"/>
          </p:cNvSpPr>
          <p:nvPr>
            <p:ph type="dt" sz="half" idx="10"/>
          </p:nvPr>
        </p:nvSpPr>
        <p:spPr/>
        <p:txBody>
          <a:bodyPr/>
          <a:lstStyle/>
          <a:p>
            <a:fld id="{F4A1D5C7-FD3A-4AAC-8A98-B6C73CAD5DD4}" type="datetimeFigureOut">
              <a:rPr lang="en-US" smtClean="0"/>
              <a:t>5/6/2019</a:t>
            </a:fld>
            <a:endParaRPr lang="en-US"/>
          </a:p>
        </p:txBody>
      </p:sp>
      <p:sp>
        <p:nvSpPr>
          <p:cNvPr id="6" name="Footer Placeholder 5">
            <a:extLst>
              <a:ext uri="{FF2B5EF4-FFF2-40B4-BE49-F238E27FC236}">
                <a16:creationId xmlns:a16="http://schemas.microsoft.com/office/drawing/2014/main" id="{88D99772-9E5E-4876-80F6-284EE1185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31F63-1137-4080-8D12-A50DB19FF57D}"/>
              </a:ext>
            </a:extLst>
          </p:cNvPr>
          <p:cNvSpPr>
            <a:spLocks noGrp="1"/>
          </p:cNvSpPr>
          <p:nvPr>
            <p:ph type="sldNum" sz="quarter" idx="12"/>
          </p:nvPr>
        </p:nvSpPr>
        <p:spPr/>
        <p:txBody>
          <a:bodyPr/>
          <a:lstStyle/>
          <a:p>
            <a:fld id="{45985412-CB21-4EC5-A2AA-9B1A801549BC}" type="slidenum">
              <a:rPr lang="en-US" smtClean="0"/>
              <a:t>‹#›</a:t>
            </a:fld>
            <a:endParaRPr lang="en-US"/>
          </a:p>
        </p:txBody>
      </p:sp>
    </p:spTree>
    <p:extLst>
      <p:ext uri="{BB962C8B-B14F-4D97-AF65-F5344CB8AC3E}">
        <p14:creationId xmlns:p14="http://schemas.microsoft.com/office/powerpoint/2010/main" val="254720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5D99-3BD1-47E7-8480-E76E9049ED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0C808C-E44E-406C-8DEE-4368B2719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66C86-A01C-4177-8C65-1EF9B99106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77BC9A-44C4-4A81-8DA6-972854C91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8D1BCC-B63D-4953-9B2B-317D95AEC0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8E57DE-3DEA-4814-BBBE-83730F20E944}"/>
              </a:ext>
            </a:extLst>
          </p:cNvPr>
          <p:cNvSpPr>
            <a:spLocks noGrp="1"/>
          </p:cNvSpPr>
          <p:nvPr>
            <p:ph type="dt" sz="half" idx="10"/>
          </p:nvPr>
        </p:nvSpPr>
        <p:spPr/>
        <p:txBody>
          <a:bodyPr/>
          <a:lstStyle/>
          <a:p>
            <a:fld id="{F4A1D5C7-FD3A-4AAC-8A98-B6C73CAD5DD4}" type="datetimeFigureOut">
              <a:rPr lang="en-US" smtClean="0"/>
              <a:t>5/6/2019</a:t>
            </a:fld>
            <a:endParaRPr lang="en-US"/>
          </a:p>
        </p:txBody>
      </p:sp>
      <p:sp>
        <p:nvSpPr>
          <p:cNvPr id="8" name="Footer Placeholder 7">
            <a:extLst>
              <a:ext uri="{FF2B5EF4-FFF2-40B4-BE49-F238E27FC236}">
                <a16:creationId xmlns:a16="http://schemas.microsoft.com/office/drawing/2014/main" id="{A7A6A61F-2757-4A08-BE2A-A21FBB506A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27576-A701-4724-A0CA-A9574E739965}"/>
              </a:ext>
            </a:extLst>
          </p:cNvPr>
          <p:cNvSpPr>
            <a:spLocks noGrp="1"/>
          </p:cNvSpPr>
          <p:nvPr>
            <p:ph type="sldNum" sz="quarter" idx="12"/>
          </p:nvPr>
        </p:nvSpPr>
        <p:spPr/>
        <p:txBody>
          <a:bodyPr/>
          <a:lstStyle/>
          <a:p>
            <a:fld id="{45985412-CB21-4EC5-A2AA-9B1A801549BC}" type="slidenum">
              <a:rPr lang="en-US" smtClean="0"/>
              <a:t>‹#›</a:t>
            </a:fld>
            <a:endParaRPr lang="en-US"/>
          </a:p>
        </p:txBody>
      </p:sp>
    </p:spTree>
    <p:extLst>
      <p:ext uri="{BB962C8B-B14F-4D97-AF65-F5344CB8AC3E}">
        <p14:creationId xmlns:p14="http://schemas.microsoft.com/office/powerpoint/2010/main" val="327601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5DC1-A2BA-4D62-8943-5FC2BAFF7D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A07628-7328-44F4-BEF9-DF92B84FB032}"/>
              </a:ext>
            </a:extLst>
          </p:cNvPr>
          <p:cNvSpPr>
            <a:spLocks noGrp="1"/>
          </p:cNvSpPr>
          <p:nvPr>
            <p:ph type="dt" sz="half" idx="10"/>
          </p:nvPr>
        </p:nvSpPr>
        <p:spPr/>
        <p:txBody>
          <a:bodyPr/>
          <a:lstStyle/>
          <a:p>
            <a:fld id="{F4A1D5C7-FD3A-4AAC-8A98-B6C73CAD5DD4}" type="datetimeFigureOut">
              <a:rPr lang="en-US" smtClean="0"/>
              <a:t>5/6/2019</a:t>
            </a:fld>
            <a:endParaRPr lang="en-US"/>
          </a:p>
        </p:txBody>
      </p:sp>
      <p:sp>
        <p:nvSpPr>
          <p:cNvPr id="4" name="Footer Placeholder 3">
            <a:extLst>
              <a:ext uri="{FF2B5EF4-FFF2-40B4-BE49-F238E27FC236}">
                <a16:creationId xmlns:a16="http://schemas.microsoft.com/office/drawing/2014/main" id="{853AFB00-F37C-4597-A68D-B25BBA9D71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841113-739F-41EB-AFBB-DBF995D580F4}"/>
              </a:ext>
            </a:extLst>
          </p:cNvPr>
          <p:cNvSpPr>
            <a:spLocks noGrp="1"/>
          </p:cNvSpPr>
          <p:nvPr>
            <p:ph type="sldNum" sz="quarter" idx="12"/>
          </p:nvPr>
        </p:nvSpPr>
        <p:spPr/>
        <p:txBody>
          <a:bodyPr/>
          <a:lstStyle/>
          <a:p>
            <a:fld id="{45985412-CB21-4EC5-A2AA-9B1A801549BC}" type="slidenum">
              <a:rPr lang="en-US" smtClean="0"/>
              <a:t>‹#›</a:t>
            </a:fld>
            <a:endParaRPr lang="en-US"/>
          </a:p>
        </p:txBody>
      </p:sp>
    </p:spTree>
    <p:extLst>
      <p:ext uri="{BB962C8B-B14F-4D97-AF65-F5344CB8AC3E}">
        <p14:creationId xmlns:p14="http://schemas.microsoft.com/office/powerpoint/2010/main" val="90256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C52E5-57A5-429E-8473-77E6A7C085F2}"/>
              </a:ext>
            </a:extLst>
          </p:cNvPr>
          <p:cNvSpPr>
            <a:spLocks noGrp="1"/>
          </p:cNvSpPr>
          <p:nvPr>
            <p:ph type="dt" sz="half" idx="10"/>
          </p:nvPr>
        </p:nvSpPr>
        <p:spPr/>
        <p:txBody>
          <a:bodyPr/>
          <a:lstStyle/>
          <a:p>
            <a:fld id="{F4A1D5C7-FD3A-4AAC-8A98-B6C73CAD5DD4}" type="datetimeFigureOut">
              <a:rPr lang="en-US" smtClean="0"/>
              <a:t>5/6/2019</a:t>
            </a:fld>
            <a:endParaRPr lang="en-US"/>
          </a:p>
        </p:txBody>
      </p:sp>
      <p:sp>
        <p:nvSpPr>
          <p:cNvPr id="3" name="Footer Placeholder 2">
            <a:extLst>
              <a:ext uri="{FF2B5EF4-FFF2-40B4-BE49-F238E27FC236}">
                <a16:creationId xmlns:a16="http://schemas.microsoft.com/office/drawing/2014/main" id="{D0627C37-C585-4594-A29E-8EA8D2CC27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3FBFDE-17F4-4481-BD09-73E2ACE14DA3}"/>
              </a:ext>
            </a:extLst>
          </p:cNvPr>
          <p:cNvSpPr>
            <a:spLocks noGrp="1"/>
          </p:cNvSpPr>
          <p:nvPr>
            <p:ph type="sldNum" sz="quarter" idx="12"/>
          </p:nvPr>
        </p:nvSpPr>
        <p:spPr/>
        <p:txBody>
          <a:bodyPr/>
          <a:lstStyle/>
          <a:p>
            <a:fld id="{45985412-CB21-4EC5-A2AA-9B1A801549BC}" type="slidenum">
              <a:rPr lang="en-US" smtClean="0"/>
              <a:t>‹#›</a:t>
            </a:fld>
            <a:endParaRPr lang="en-US"/>
          </a:p>
        </p:txBody>
      </p:sp>
    </p:spTree>
    <p:extLst>
      <p:ext uri="{BB962C8B-B14F-4D97-AF65-F5344CB8AC3E}">
        <p14:creationId xmlns:p14="http://schemas.microsoft.com/office/powerpoint/2010/main" val="102903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43F4-F57F-47BF-B7CA-A51D4AE67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E8ACD0-10C1-4376-8AF7-A6FF2912AB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39383A-EE21-46AD-8CE8-08F322A84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44089-521F-4862-92C1-A34F053000FF}"/>
              </a:ext>
            </a:extLst>
          </p:cNvPr>
          <p:cNvSpPr>
            <a:spLocks noGrp="1"/>
          </p:cNvSpPr>
          <p:nvPr>
            <p:ph type="dt" sz="half" idx="10"/>
          </p:nvPr>
        </p:nvSpPr>
        <p:spPr/>
        <p:txBody>
          <a:bodyPr/>
          <a:lstStyle/>
          <a:p>
            <a:fld id="{F4A1D5C7-FD3A-4AAC-8A98-B6C73CAD5DD4}" type="datetimeFigureOut">
              <a:rPr lang="en-US" smtClean="0"/>
              <a:t>5/6/2019</a:t>
            </a:fld>
            <a:endParaRPr lang="en-US"/>
          </a:p>
        </p:txBody>
      </p:sp>
      <p:sp>
        <p:nvSpPr>
          <p:cNvPr id="6" name="Footer Placeholder 5">
            <a:extLst>
              <a:ext uri="{FF2B5EF4-FFF2-40B4-BE49-F238E27FC236}">
                <a16:creationId xmlns:a16="http://schemas.microsoft.com/office/drawing/2014/main" id="{B3F40D1F-33A3-428D-AA9C-100A457F3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195CF-680F-4DCF-BD04-423524A86A29}"/>
              </a:ext>
            </a:extLst>
          </p:cNvPr>
          <p:cNvSpPr>
            <a:spLocks noGrp="1"/>
          </p:cNvSpPr>
          <p:nvPr>
            <p:ph type="sldNum" sz="quarter" idx="12"/>
          </p:nvPr>
        </p:nvSpPr>
        <p:spPr/>
        <p:txBody>
          <a:bodyPr/>
          <a:lstStyle/>
          <a:p>
            <a:fld id="{45985412-CB21-4EC5-A2AA-9B1A801549BC}" type="slidenum">
              <a:rPr lang="en-US" smtClean="0"/>
              <a:t>‹#›</a:t>
            </a:fld>
            <a:endParaRPr lang="en-US"/>
          </a:p>
        </p:txBody>
      </p:sp>
    </p:spTree>
    <p:extLst>
      <p:ext uri="{BB962C8B-B14F-4D97-AF65-F5344CB8AC3E}">
        <p14:creationId xmlns:p14="http://schemas.microsoft.com/office/powerpoint/2010/main" val="406813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724A-18EC-4127-A7B7-AA1A6D94A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5F13D7-3B2E-4CD4-9095-0AD8594ACC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C15D0F-994C-4EBB-A171-AADCE6B8D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5C6A6-E236-4F37-A1D7-952ECCF4743F}"/>
              </a:ext>
            </a:extLst>
          </p:cNvPr>
          <p:cNvSpPr>
            <a:spLocks noGrp="1"/>
          </p:cNvSpPr>
          <p:nvPr>
            <p:ph type="dt" sz="half" idx="10"/>
          </p:nvPr>
        </p:nvSpPr>
        <p:spPr/>
        <p:txBody>
          <a:bodyPr/>
          <a:lstStyle/>
          <a:p>
            <a:fld id="{F4A1D5C7-FD3A-4AAC-8A98-B6C73CAD5DD4}" type="datetimeFigureOut">
              <a:rPr lang="en-US" smtClean="0"/>
              <a:t>5/6/2019</a:t>
            </a:fld>
            <a:endParaRPr lang="en-US"/>
          </a:p>
        </p:txBody>
      </p:sp>
      <p:sp>
        <p:nvSpPr>
          <p:cNvPr id="6" name="Footer Placeholder 5">
            <a:extLst>
              <a:ext uri="{FF2B5EF4-FFF2-40B4-BE49-F238E27FC236}">
                <a16:creationId xmlns:a16="http://schemas.microsoft.com/office/drawing/2014/main" id="{D31C2E74-E67C-4819-B941-8C83C8703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4DE118-886C-4A4D-B799-86F478CB24EE}"/>
              </a:ext>
            </a:extLst>
          </p:cNvPr>
          <p:cNvSpPr>
            <a:spLocks noGrp="1"/>
          </p:cNvSpPr>
          <p:nvPr>
            <p:ph type="sldNum" sz="quarter" idx="12"/>
          </p:nvPr>
        </p:nvSpPr>
        <p:spPr/>
        <p:txBody>
          <a:bodyPr/>
          <a:lstStyle/>
          <a:p>
            <a:fld id="{45985412-CB21-4EC5-A2AA-9B1A801549BC}" type="slidenum">
              <a:rPr lang="en-US" smtClean="0"/>
              <a:t>‹#›</a:t>
            </a:fld>
            <a:endParaRPr lang="en-US"/>
          </a:p>
        </p:txBody>
      </p:sp>
    </p:spTree>
    <p:extLst>
      <p:ext uri="{BB962C8B-B14F-4D97-AF65-F5344CB8AC3E}">
        <p14:creationId xmlns:p14="http://schemas.microsoft.com/office/powerpoint/2010/main" val="52859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FB9EB-6BD4-4831-90AB-A3CA030EE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4F2927-093A-4BF1-BA35-878299356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9BFCA-CFEB-4467-BA3B-C59008DA8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1D5C7-FD3A-4AAC-8A98-B6C73CAD5DD4}" type="datetimeFigureOut">
              <a:rPr lang="en-US" smtClean="0"/>
              <a:t>5/6/2019</a:t>
            </a:fld>
            <a:endParaRPr lang="en-US"/>
          </a:p>
        </p:txBody>
      </p:sp>
      <p:sp>
        <p:nvSpPr>
          <p:cNvPr id="5" name="Footer Placeholder 4">
            <a:extLst>
              <a:ext uri="{FF2B5EF4-FFF2-40B4-BE49-F238E27FC236}">
                <a16:creationId xmlns:a16="http://schemas.microsoft.com/office/drawing/2014/main" id="{851514A5-7055-4BCF-89D6-9BF256BF1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64829F-FBF3-4510-B59E-9481E1B33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5412-CB21-4EC5-A2AA-9B1A801549BC}" type="slidenum">
              <a:rPr lang="en-US" smtClean="0"/>
              <a:t>‹#›</a:t>
            </a:fld>
            <a:endParaRPr lang="en-US"/>
          </a:p>
        </p:txBody>
      </p:sp>
    </p:spTree>
    <p:extLst>
      <p:ext uri="{BB962C8B-B14F-4D97-AF65-F5344CB8AC3E}">
        <p14:creationId xmlns:p14="http://schemas.microsoft.com/office/powerpoint/2010/main" val="3197564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37F6-8AC9-4D5E-B95F-07C7F20F51CB}"/>
              </a:ext>
            </a:extLst>
          </p:cNvPr>
          <p:cNvSpPr>
            <a:spLocks noGrp="1"/>
          </p:cNvSpPr>
          <p:nvPr>
            <p:ph type="ctrTitle"/>
          </p:nvPr>
        </p:nvSpPr>
        <p:spPr/>
        <p:txBody>
          <a:bodyPr>
            <a:normAutofit fontScale="90000"/>
          </a:bodyPr>
          <a:lstStyle/>
          <a:p>
            <a:r>
              <a:rPr lang="en-US" dirty="0"/>
              <a:t>The Legacy of Redlining and Segregation on Des Moines, IA</a:t>
            </a:r>
          </a:p>
        </p:txBody>
      </p:sp>
      <p:sp>
        <p:nvSpPr>
          <p:cNvPr id="3" name="Subtitle 2">
            <a:extLst>
              <a:ext uri="{FF2B5EF4-FFF2-40B4-BE49-F238E27FC236}">
                <a16:creationId xmlns:a16="http://schemas.microsoft.com/office/drawing/2014/main" id="{575B684B-BC7B-4677-85D9-08B2ADF61B22}"/>
              </a:ext>
            </a:extLst>
          </p:cNvPr>
          <p:cNvSpPr>
            <a:spLocks noGrp="1"/>
          </p:cNvSpPr>
          <p:nvPr>
            <p:ph type="subTitle" idx="1"/>
          </p:nvPr>
        </p:nvSpPr>
        <p:spPr/>
        <p:txBody>
          <a:bodyPr/>
          <a:lstStyle/>
          <a:p>
            <a:r>
              <a:rPr lang="en-US" dirty="0"/>
              <a:t>By Kendyl Landeck</a:t>
            </a:r>
          </a:p>
        </p:txBody>
      </p:sp>
    </p:spTree>
    <p:extLst>
      <p:ext uri="{BB962C8B-B14F-4D97-AF65-F5344CB8AC3E}">
        <p14:creationId xmlns:p14="http://schemas.microsoft.com/office/powerpoint/2010/main" val="342840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11E2-B1AC-4D1D-971B-0AA7C19498DE}"/>
              </a:ext>
            </a:extLst>
          </p:cNvPr>
          <p:cNvSpPr>
            <a:spLocks noGrp="1"/>
          </p:cNvSpPr>
          <p:nvPr>
            <p:ph type="title"/>
          </p:nvPr>
        </p:nvSpPr>
        <p:spPr/>
        <p:txBody>
          <a:bodyPr/>
          <a:lstStyle/>
          <a:p>
            <a:r>
              <a:rPr lang="en-US" dirty="0"/>
              <a:t>HTML, CSS, JS: Step Nine</a:t>
            </a:r>
          </a:p>
        </p:txBody>
      </p:sp>
      <p:sp>
        <p:nvSpPr>
          <p:cNvPr id="3" name="Content Placeholder 2">
            <a:extLst>
              <a:ext uri="{FF2B5EF4-FFF2-40B4-BE49-F238E27FC236}">
                <a16:creationId xmlns:a16="http://schemas.microsoft.com/office/drawing/2014/main" id="{111C58EC-4B5F-4808-9E31-5BE1181A0A20}"/>
              </a:ext>
            </a:extLst>
          </p:cNvPr>
          <p:cNvSpPr>
            <a:spLocks noGrp="1"/>
          </p:cNvSpPr>
          <p:nvPr>
            <p:ph idx="1"/>
          </p:nvPr>
        </p:nvSpPr>
        <p:spPr>
          <a:xfrm>
            <a:off x="8043333" y="1394864"/>
            <a:ext cx="3310467" cy="5463136"/>
          </a:xfrm>
        </p:spPr>
        <p:txBody>
          <a:bodyPr>
            <a:normAutofit fontScale="92500" lnSpcReduction="20000"/>
          </a:bodyPr>
          <a:lstStyle/>
          <a:p>
            <a:r>
              <a:rPr lang="en-US" dirty="0"/>
              <a:t>After figuring out what I needed to on the timeline, I wanted to create another leaflet map that was part of the  introduction to my website. </a:t>
            </a:r>
          </a:p>
          <a:p>
            <a:r>
              <a:rPr lang="en-US" dirty="0"/>
              <a:t>I decided to use awesome markers with popups to create an interactive map to provide information about the website itself and important information.</a:t>
            </a:r>
          </a:p>
        </p:txBody>
      </p:sp>
      <p:pic>
        <p:nvPicPr>
          <p:cNvPr id="6" name="Picture 5">
            <a:extLst>
              <a:ext uri="{FF2B5EF4-FFF2-40B4-BE49-F238E27FC236}">
                <a16:creationId xmlns:a16="http://schemas.microsoft.com/office/drawing/2014/main" id="{D275E630-8888-41AF-A2C6-89335A602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9279"/>
            <a:ext cx="7629210" cy="5484283"/>
          </a:xfrm>
          <a:prstGeom prst="rect">
            <a:avLst/>
          </a:prstGeom>
        </p:spPr>
      </p:pic>
    </p:spTree>
    <p:extLst>
      <p:ext uri="{BB962C8B-B14F-4D97-AF65-F5344CB8AC3E}">
        <p14:creationId xmlns:p14="http://schemas.microsoft.com/office/powerpoint/2010/main" val="298615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11E2-B1AC-4D1D-971B-0AA7C19498DE}"/>
              </a:ext>
            </a:extLst>
          </p:cNvPr>
          <p:cNvSpPr>
            <a:spLocks noGrp="1"/>
          </p:cNvSpPr>
          <p:nvPr>
            <p:ph type="title"/>
          </p:nvPr>
        </p:nvSpPr>
        <p:spPr/>
        <p:txBody>
          <a:bodyPr/>
          <a:lstStyle/>
          <a:p>
            <a:r>
              <a:rPr lang="en-US" dirty="0"/>
              <a:t>HTML, CSS, JS: Step Ten</a:t>
            </a:r>
          </a:p>
        </p:txBody>
      </p:sp>
      <p:sp>
        <p:nvSpPr>
          <p:cNvPr id="3" name="Content Placeholder 2">
            <a:extLst>
              <a:ext uri="{FF2B5EF4-FFF2-40B4-BE49-F238E27FC236}">
                <a16:creationId xmlns:a16="http://schemas.microsoft.com/office/drawing/2014/main" id="{111C58EC-4B5F-4808-9E31-5BE1181A0A20}"/>
              </a:ext>
            </a:extLst>
          </p:cNvPr>
          <p:cNvSpPr>
            <a:spLocks noGrp="1"/>
          </p:cNvSpPr>
          <p:nvPr>
            <p:ph idx="1"/>
          </p:nvPr>
        </p:nvSpPr>
        <p:spPr>
          <a:xfrm>
            <a:off x="8043333" y="209530"/>
            <a:ext cx="3310467" cy="6648469"/>
          </a:xfrm>
        </p:spPr>
        <p:txBody>
          <a:bodyPr>
            <a:normAutofit fontScale="92500" lnSpcReduction="20000"/>
          </a:bodyPr>
          <a:lstStyle/>
          <a:p>
            <a:r>
              <a:rPr lang="en-US" dirty="0"/>
              <a:t>I wanted the website to have more of a “real” look and have links that could help provide flow for the website. </a:t>
            </a:r>
          </a:p>
          <a:p>
            <a:r>
              <a:rPr lang="en-US" dirty="0"/>
              <a:t>I decided to add a Navigation Bar to the website, which Professor Seeger helped me figure out some of the issues that go along with having multiple pages needing to be loaded. That is why he provided that information about jQuery and movement in one document instead of across many.</a:t>
            </a:r>
          </a:p>
        </p:txBody>
      </p:sp>
      <p:pic>
        <p:nvPicPr>
          <p:cNvPr id="5" name="Picture 4" descr="A screenshot of a cell phone&#10;&#10;Description automatically generated">
            <a:extLst>
              <a:ext uri="{FF2B5EF4-FFF2-40B4-BE49-F238E27FC236}">
                <a16:creationId xmlns:a16="http://schemas.microsoft.com/office/drawing/2014/main" id="{C08D00D7-3B94-4D55-B7F0-280BAD140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8919"/>
            <a:ext cx="7311568" cy="5349081"/>
          </a:xfrm>
          <a:prstGeom prst="rect">
            <a:avLst/>
          </a:prstGeom>
        </p:spPr>
      </p:pic>
    </p:spTree>
    <p:extLst>
      <p:ext uri="{BB962C8B-B14F-4D97-AF65-F5344CB8AC3E}">
        <p14:creationId xmlns:p14="http://schemas.microsoft.com/office/powerpoint/2010/main" val="31204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11E2-B1AC-4D1D-971B-0AA7C19498DE}"/>
              </a:ext>
            </a:extLst>
          </p:cNvPr>
          <p:cNvSpPr>
            <a:spLocks noGrp="1"/>
          </p:cNvSpPr>
          <p:nvPr>
            <p:ph type="title"/>
          </p:nvPr>
        </p:nvSpPr>
        <p:spPr/>
        <p:txBody>
          <a:bodyPr/>
          <a:lstStyle/>
          <a:p>
            <a:r>
              <a:rPr lang="en-US" dirty="0"/>
              <a:t>Tableau: Step Eleven</a:t>
            </a:r>
          </a:p>
        </p:txBody>
      </p:sp>
      <p:sp>
        <p:nvSpPr>
          <p:cNvPr id="3" name="Content Placeholder 2">
            <a:extLst>
              <a:ext uri="{FF2B5EF4-FFF2-40B4-BE49-F238E27FC236}">
                <a16:creationId xmlns:a16="http://schemas.microsoft.com/office/drawing/2014/main" id="{111C58EC-4B5F-4808-9E31-5BE1181A0A20}"/>
              </a:ext>
            </a:extLst>
          </p:cNvPr>
          <p:cNvSpPr>
            <a:spLocks noGrp="1"/>
          </p:cNvSpPr>
          <p:nvPr>
            <p:ph idx="1"/>
          </p:nvPr>
        </p:nvSpPr>
        <p:spPr>
          <a:xfrm>
            <a:off x="304799" y="1439333"/>
            <a:ext cx="3310467" cy="5655732"/>
          </a:xfrm>
        </p:spPr>
        <p:txBody>
          <a:bodyPr>
            <a:normAutofit fontScale="85000" lnSpcReduction="20000"/>
          </a:bodyPr>
          <a:lstStyle/>
          <a:p>
            <a:r>
              <a:rPr lang="en-US" dirty="0"/>
              <a:t>I wanted to learn more about Tableau and the ways it could be used.</a:t>
            </a:r>
          </a:p>
          <a:p>
            <a:r>
              <a:rPr lang="en-US" dirty="0"/>
              <a:t>I decided to use census data to make maps and tables to show percent owner and renter in the census tracts from my other Leaflet maps.</a:t>
            </a:r>
          </a:p>
          <a:p>
            <a:r>
              <a:rPr lang="en-US" dirty="0"/>
              <a:t>I had some hard times trying to figure out how to spatial files into Tableau that were not points but polygons, but after reading some information on line, I was able to find the solution and it was successful. </a:t>
            </a:r>
          </a:p>
          <a:p>
            <a:endParaRPr lang="en-US" dirty="0"/>
          </a:p>
        </p:txBody>
      </p:sp>
      <p:pic>
        <p:nvPicPr>
          <p:cNvPr id="6" name="Picture 5" descr="A close up of a map&#10;&#10;Description automatically generated">
            <a:extLst>
              <a:ext uri="{FF2B5EF4-FFF2-40B4-BE49-F238E27FC236}">
                <a16:creationId xmlns:a16="http://schemas.microsoft.com/office/drawing/2014/main" id="{7F96BC3C-2750-4550-8E6F-E98BB3C41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817" y="1519236"/>
            <a:ext cx="8224454" cy="4910667"/>
          </a:xfrm>
          <a:prstGeom prst="rect">
            <a:avLst/>
          </a:prstGeom>
        </p:spPr>
      </p:pic>
    </p:spTree>
    <p:extLst>
      <p:ext uri="{BB962C8B-B14F-4D97-AF65-F5344CB8AC3E}">
        <p14:creationId xmlns:p14="http://schemas.microsoft.com/office/powerpoint/2010/main" val="242222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11E2-B1AC-4D1D-971B-0AA7C19498DE}"/>
              </a:ext>
            </a:extLst>
          </p:cNvPr>
          <p:cNvSpPr>
            <a:spLocks noGrp="1"/>
          </p:cNvSpPr>
          <p:nvPr>
            <p:ph type="title"/>
          </p:nvPr>
        </p:nvSpPr>
        <p:spPr/>
        <p:txBody>
          <a:bodyPr/>
          <a:lstStyle/>
          <a:p>
            <a:r>
              <a:rPr lang="en-US" dirty="0"/>
              <a:t>Tableau: Step Twelve</a:t>
            </a:r>
          </a:p>
        </p:txBody>
      </p:sp>
      <p:sp>
        <p:nvSpPr>
          <p:cNvPr id="3" name="Content Placeholder 2">
            <a:extLst>
              <a:ext uri="{FF2B5EF4-FFF2-40B4-BE49-F238E27FC236}">
                <a16:creationId xmlns:a16="http://schemas.microsoft.com/office/drawing/2014/main" id="{111C58EC-4B5F-4808-9E31-5BE1181A0A20}"/>
              </a:ext>
            </a:extLst>
          </p:cNvPr>
          <p:cNvSpPr>
            <a:spLocks noGrp="1"/>
          </p:cNvSpPr>
          <p:nvPr>
            <p:ph idx="1"/>
          </p:nvPr>
        </p:nvSpPr>
        <p:spPr>
          <a:xfrm>
            <a:off x="304799" y="1439333"/>
            <a:ext cx="3310467" cy="5655732"/>
          </a:xfrm>
        </p:spPr>
        <p:txBody>
          <a:bodyPr>
            <a:normAutofit/>
          </a:bodyPr>
          <a:lstStyle/>
          <a:p>
            <a:r>
              <a:rPr lang="en-US" dirty="0"/>
              <a:t>After some trouble shooting and working through all the little details and adding all of my data/text (which you can see there is a lot of) I put all of these separate pieces together to create my webpage. </a:t>
            </a:r>
          </a:p>
          <a:p>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AD61B093-46F2-441F-B387-4F402B687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016" y="1511828"/>
            <a:ext cx="8084185" cy="4372157"/>
          </a:xfrm>
          <a:prstGeom prst="rect">
            <a:avLst/>
          </a:prstGeom>
        </p:spPr>
      </p:pic>
    </p:spTree>
    <p:extLst>
      <p:ext uri="{BB962C8B-B14F-4D97-AF65-F5344CB8AC3E}">
        <p14:creationId xmlns:p14="http://schemas.microsoft.com/office/powerpoint/2010/main" val="3739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11E2-B1AC-4D1D-971B-0AA7C19498DE}"/>
              </a:ext>
            </a:extLst>
          </p:cNvPr>
          <p:cNvSpPr>
            <a:spLocks noGrp="1"/>
          </p:cNvSpPr>
          <p:nvPr>
            <p:ph type="title"/>
          </p:nvPr>
        </p:nvSpPr>
        <p:spPr>
          <a:xfrm>
            <a:off x="592667" y="113770"/>
            <a:ext cx="10515600" cy="1325563"/>
          </a:xfrm>
        </p:spPr>
        <p:txBody>
          <a:bodyPr/>
          <a:lstStyle/>
          <a:p>
            <a:r>
              <a:rPr lang="en-US" dirty="0"/>
              <a:t>Step Thirteen</a:t>
            </a:r>
          </a:p>
        </p:txBody>
      </p:sp>
      <p:sp>
        <p:nvSpPr>
          <p:cNvPr id="3" name="Content Placeholder 2">
            <a:extLst>
              <a:ext uri="{FF2B5EF4-FFF2-40B4-BE49-F238E27FC236}">
                <a16:creationId xmlns:a16="http://schemas.microsoft.com/office/drawing/2014/main" id="{111C58EC-4B5F-4808-9E31-5BE1181A0A20}"/>
              </a:ext>
            </a:extLst>
          </p:cNvPr>
          <p:cNvSpPr>
            <a:spLocks noGrp="1"/>
          </p:cNvSpPr>
          <p:nvPr>
            <p:ph idx="1"/>
          </p:nvPr>
        </p:nvSpPr>
        <p:spPr>
          <a:xfrm>
            <a:off x="304799" y="1439333"/>
            <a:ext cx="10803468" cy="5655732"/>
          </a:xfrm>
        </p:spPr>
        <p:txBody>
          <a:bodyPr>
            <a:normAutofit/>
          </a:bodyPr>
          <a:lstStyle/>
          <a:p>
            <a:r>
              <a:rPr lang="en-US" dirty="0"/>
              <a:t>This project was extremely fun and satisfying as I learned many different little details in HTML, JS, CSS, Tableau and QGIS that helped me bring together my entire project.</a:t>
            </a:r>
          </a:p>
          <a:p>
            <a:endParaRPr lang="en-US" dirty="0"/>
          </a:p>
          <a:p>
            <a:r>
              <a:rPr lang="en-US" dirty="0"/>
              <a:t>As you can tell, this is part of a larger project. The final product for my Master’s Project is actually this coding and the creation of a functioning website for people to use. While there may be some problems right now with the layers not loading correctly the second time going to the page, I am working to fix that so that when I present on May 17, I can provide a good example of this product. </a:t>
            </a:r>
          </a:p>
          <a:p>
            <a:r>
              <a:rPr lang="en-US" dirty="0"/>
              <a:t>If you read my Overview, you will get a very good sense about what my project is all about!!!</a:t>
            </a:r>
          </a:p>
        </p:txBody>
      </p:sp>
    </p:spTree>
    <p:extLst>
      <p:ext uri="{BB962C8B-B14F-4D97-AF65-F5344CB8AC3E}">
        <p14:creationId xmlns:p14="http://schemas.microsoft.com/office/powerpoint/2010/main" val="172586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7C74-82AC-414B-9A61-428A0A1ADBD9}"/>
              </a:ext>
            </a:extLst>
          </p:cNvPr>
          <p:cNvSpPr>
            <a:spLocks noGrp="1"/>
          </p:cNvSpPr>
          <p:nvPr>
            <p:ph type="title"/>
          </p:nvPr>
        </p:nvSpPr>
        <p:spPr/>
        <p:txBody>
          <a:bodyPr/>
          <a:lstStyle/>
          <a:p>
            <a:r>
              <a:rPr lang="en-US" dirty="0"/>
              <a:t>QGIS: First Step</a:t>
            </a:r>
          </a:p>
        </p:txBody>
      </p:sp>
      <p:sp>
        <p:nvSpPr>
          <p:cNvPr id="3" name="Content Placeholder 2">
            <a:extLst>
              <a:ext uri="{FF2B5EF4-FFF2-40B4-BE49-F238E27FC236}">
                <a16:creationId xmlns:a16="http://schemas.microsoft.com/office/drawing/2014/main" id="{D9C8C28D-AF12-43B4-A18D-A7A4CB813500}"/>
              </a:ext>
            </a:extLst>
          </p:cNvPr>
          <p:cNvSpPr>
            <a:spLocks noGrp="1"/>
          </p:cNvSpPr>
          <p:nvPr>
            <p:ph idx="1"/>
          </p:nvPr>
        </p:nvSpPr>
        <p:spPr>
          <a:xfrm>
            <a:off x="838200" y="1825625"/>
            <a:ext cx="10515600" cy="1205442"/>
          </a:xfrm>
        </p:spPr>
        <p:txBody>
          <a:bodyPr>
            <a:normAutofit lnSpcReduction="10000"/>
          </a:bodyPr>
          <a:lstStyle/>
          <a:p>
            <a:r>
              <a:rPr lang="en-US" dirty="0"/>
              <a:t>I started out by needing to put my ArcGIS maps that I created for my Master’s project into QGIS and export them to </a:t>
            </a:r>
            <a:r>
              <a:rPr lang="en-US" dirty="0" err="1"/>
              <a:t>GeoJSON</a:t>
            </a:r>
            <a:r>
              <a:rPr lang="en-US" dirty="0"/>
              <a:t> in order to put each of them on a leaflet map. </a:t>
            </a:r>
          </a:p>
        </p:txBody>
      </p:sp>
    </p:spTree>
    <p:extLst>
      <p:ext uri="{BB962C8B-B14F-4D97-AF65-F5344CB8AC3E}">
        <p14:creationId xmlns:p14="http://schemas.microsoft.com/office/powerpoint/2010/main" val="1144396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2D518-17C5-471B-9E2D-FDB8B761ED68}"/>
              </a:ext>
            </a:extLst>
          </p:cNvPr>
          <p:cNvSpPr>
            <a:spLocks noGrp="1"/>
          </p:cNvSpPr>
          <p:nvPr>
            <p:ph type="title"/>
          </p:nvPr>
        </p:nvSpPr>
        <p:spPr/>
        <p:txBody>
          <a:bodyPr/>
          <a:lstStyle/>
          <a:p>
            <a:r>
              <a:rPr lang="en-US" dirty="0"/>
              <a:t>QGIS: Second Step</a:t>
            </a:r>
          </a:p>
        </p:txBody>
      </p:sp>
      <p:sp>
        <p:nvSpPr>
          <p:cNvPr id="3" name="Content Placeholder 2">
            <a:extLst>
              <a:ext uri="{FF2B5EF4-FFF2-40B4-BE49-F238E27FC236}">
                <a16:creationId xmlns:a16="http://schemas.microsoft.com/office/drawing/2014/main" id="{83CDAB67-57DD-4C90-91B9-81DEE4D014C8}"/>
              </a:ext>
            </a:extLst>
          </p:cNvPr>
          <p:cNvSpPr>
            <a:spLocks noGrp="1"/>
          </p:cNvSpPr>
          <p:nvPr>
            <p:ph idx="1"/>
          </p:nvPr>
        </p:nvSpPr>
        <p:spPr>
          <a:xfrm>
            <a:off x="838200" y="1825625"/>
            <a:ext cx="10515600" cy="1188508"/>
          </a:xfrm>
        </p:spPr>
        <p:txBody>
          <a:bodyPr/>
          <a:lstStyle/>
          <a:p>
            <a:r>
              <a:rPr lang="en-US" dirty="0"/>
              <a:t>Then after getting my shapefiles into QGIS, I had to join some tables to the layers to make sure it was showing properly to export.</a:t>
            </a:r>
          </a:p>
        </p:txBody>
      </p:sp>
      <p:pic>
        <p:nvPicPr>
          <p:cNvPr id="5" name="Picture 4" descr="A screenshot of a social media post&#10;&#10;Description automatically generated">
            <a:extLst>
              <a:ext uri="{FF2B5EF4-FFF2-40B4-BE49-F238E27FC236}">
                <a16:creationId xmlns:a16="http://schemas.microsoft.com/office/drawing/2014/main" id="{9A3A50F8-B9AA-49CC-9352-1125309D3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271" y="2648478"/>
            <a:ext cx="3972729" cy="3708930"/>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75B7B641-2E8E-4230-A9A0-77A9E36FA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941" y="2783945"/>
            <a:ext cx="4536859" cy="3708930"/>
          </a:xfrm>
          <a:prstGeom prst="rect">
            <a:avLst/>
          </a:prstGeom>
        </p:spPr>
      </p:pic>
    </p:spTree>
    <p:extLst>
      <p:ext uri="{BB962C8B-B14F-4D97-AF65-F5344CB8AC3E}">
        <p14:creationId xmlns:p14="http://schemas.microsoft.com/office/powerpoint/2010/main" val="339195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D9EF-994C-437F-9DA9-23B77230DB61}"/>
              </a:ext>
            </a:extLst>
          </p:cNvPr>
          <p:cNvSpPr>
            <a:spLocks noGrp="1"/>
          </p:cNvSpPr>
          <p:nvPr>
            <p:ph type="title"/>
          </p:nvPr>
        </p:nvSpPr>
        <p:spPr/>
        <p:txBody>
          <a:bodyPr/>
          <a:lstStyle/>
          <a:p>
            <a:r>
              <a:rPr lang="en-US" dirty="0"/>
              <a:t>QGIS: Step Three</a:t>
            </a:r>
          </a:p>
        </p:txBody>
      </p:sp>
      <p:sp>
        <p:nvSpPr>
          <p:cNvPr id="3" name="Content Placeholder 2">
            <a:extLst>
              <a:ext uri="{FF2B5EF4-FFF2-40B4-BE49-F238E27FC236}">
                <a16:creationId xmlns:a16="http://schemas.microsoft.com/office/drawing/2014/main" id="{35A7DAD1-30D3-4A6C-9782-67FEE8485309}"/>
              </a:ext>
            </a:extLst>
          </p:cNvPr>
          <p:cNvSpPr>
            <a:spLocks noGrp="1"/>
          </p:cNvSpPr>
          <p:nvPr>
            <p:ph idx="1"/>
          </p:nvPr>
        </p:nvSpPr>
        <p:spPr>
          <a:xfrm>
            <a:off x="6233499" y="1755246"/>
            <a:ext cx="5376333" cy="4667250"/>
          </a:xfrm>
        </p:spPr>
        <p:txBody>
          <a:bodyPr>
            <a:normAutofit/>
          </a:bodyPr>
          <a:lstStyle/>
          <a:p>
            <a:r>
              <a:rPr lang="en-US" dirty="0"/>
              <a:t>Then I decided to check the symbology for the joined table and layer to just make sure that when exported I would have the correct information showing when deciding on the best way to visualize the data. </a:t>
            </a:r>
          </a:p>
        </p:txBody>
      </p:sp>
      <p:pic>
        <p:nvPicPr>
          <p:cNvPr id="5" name="Picture 4" descr="A screenshot of a social media post&#10;&#10;Description automatically generated">
            <a:extLst>
              <a:ext uri="{FF2B5EF4-FFF2-40B4-BE49-F238E27FC236}">
                <a16:creationId xmlns:a16="http://schemas.microsoft.com/office/drawing/2014/main" id="{889909CA-0069-49C7-ACA7-3C822DDCE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69" y="1690688"/>
            <a:ext cx="5376333" cy="5011549"/>
          </a:xfrm>
          <a:prstGeom prst="rect">
            <a:avLst/>
          </a:prstGeom>
        </p:spPr>
      </p:pic>
    </p:spTree>
    <p:extLst>
      <p:ext uri="{BB962C8B-B14F-4D97-AF65-F5344CB8AC3E}">
        <p14:creationId xmlns:p14="http://schemas.microsoft.com/office/powerpoint/2010/main" val="247307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11E2-B1AC-4D1D-971B-0AA7C19498DE}"/>
              </a:ext>
            </a:extLst>
          </p:cNvPr>
          <p:cNvSpPr>
            <a:spLocks noGrp="1"/>
          </p:cNvSpPr>
          <p:nvPr>
            <p:ph type="title"/>
          </p:nvPr>
        </p:nvSpPr>
        <p:spPr/>
        <p:txBody>
          <a:bodyPr/>
          <a:lstStyle/>
          <a:p>
            <a:r>
              <a:rPr lang="en-US" dirty="0"/>
              <a:t>QGIS: Step Four</a:t>
            </a:r>
          </a:p>
        </p:txBody>
      </p:sp>
      <p:sp>
        <p:nvSpPr>
          <p:cNvPr id="3" name="Content Placeholder 2">
            <a:extLst>
              <a:ext uri="{FF2B5EF4-FFF2-40B4-BE49-F238E27FC236}">
                <a16:creationId xmlns:a16="http://schemas.microsoft.com/office/drawing/2014/main" id="{111C58EC-4B5F-4808-9E31-5BE1181A0A20}"/>
              </a:ext>
            </a:extLst>
          </p:cNvPr>
          <p:cNvSpPr>
            <a:spLocks noGrp="1"/>
          </p:cNvSpPr>
          <p:nvPr>
            <p:ph idx="1"/>
          </p:nvPr>
        </p:nvSpPr>
        <p:spPr>
          <a:xfrm>
            <a:off x="838200" y="1825625"/>
            <a:ext cx="4428066" cy="4355042"/>
          </a:xfrm>
        </p:spPr>
        <p:txBody>
          <a:bodyPr>
            <a:normAutofit/>
          </a:bodyPr>
          <a:lstStyle/>
          <a:p>
            <a:r>
              <a:rPr lang="en-US" dirty="0"/>
              <a:t>After completing this, the best way to export the map to be layer on a leaflet map was not the original way we learned. Instead, I needed to export the individual joined layer and export it as a single </a:t>
            </a:r>
            <a:r>
              <a:rPr lang="en-US" dirty="0" err="1"/>
              <a:t>GeoJSON</a:t>
            </a:r>
            <a:r>
              <a:rPr lang="en-US" dirty="0"/>
              <a:t> file that I could then use as an overlay layer in my leaflet map.</a:t>
            </a:r>
          </a:p>
        </p:txBody>
      </p:sp>
      <p:pic>
        <p:nvPicPr>
          <p:cNvPr id="5" name="Picture 4">
            <a:extLst>
              <a:ext uri="{FF2B5EF4-FFF2-40B4-BE49-F238E27FC236}">
                <a16:creationId xmlns:a16="http://schemas.microsoft.com/office/drawing/2014/main" id="{289C9AB7-A29C-4561-AB5C-8801A68A4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297" y="1383804"/>
            <a:ext cx="5131503" cy="4090392"/>
          </a:xfrm>
          <a:prstGeom prst="rect">
            <a:avLst/>
          </a:prstGeom>
        </p:spPr>
      </p:pic>
    </p:spTree>
    <p:extLst>
      <p:ext uri="{BB962C8B-B14F-4D97-AF65-F5344CB8AC3E}">
        <p14:creationId xmlns:p14="http://schemas.microsoft.com/office/powerpoint/2010/main" val="179284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11E2-B1AC-4D1D-971B-0AA7C19498DE}"/>
              </a:ext>
            </a:extLst>
          </p:cNvPr>
          <p:cNvSpPr>
            <a:spLocks noGrp="1"/>
          </p:cNvSpPr>
          <p:nvPr>
            <p:ph type="title"/>
          </p:nvPr>
        </p:nvSpPr>
        <p:spPr/>
        <p:txBody>
          <a:bodyPr/>
          <a:lstStyle/>
          <a:p>
            <a:r>
              <a:rPr lang="en-US" dirty="0"/>
              <a:t>HTML, CSS, JS: Step Five</a:t>
            </a:r>
          </a:p>
        </p:txBody>
      </p:sp>
      <p:sp>
        <p:nvSpPr>
          <p:cNvPr id="3" name="Content Placeholder 2">
            <a:extLst>
              <a:ext uri="{FF2B5EF4-FFF2-40B4-BE49-F238E27FC236}">
                <a16:creationId xmlns:a16="http://schemas.microsoft.com/office/drawing/2014/main" id="{111C58EC-4B5F-4808-9E31-5BE1181A0A20}"/>
              </a:ext>
            </a:extLst>
          </p:cNvPr>
          <p:cNvSpPr>
            <a:spLocks noGrp="1"/>
          </p:cNvSpPr>
          <p:nvPr>
            <p:ph idx="1"/>
          </p:nvPr>
        </p:nvSpPr>
        <p:spPr>
          <a:xfrm>
            <a:off x="939800" y="1377931"/>
            <a:ext cx="9406467" cy="1603375"/>
          </a:xfrm>
        </p:spPr>
        <p:txBody>
          <a:bodyPr>
            <a:normAutofit/>
          </a:bodyPr>
          <a:lstStyle/>
          <a:p>
            <a:r>
              <a:rPr lang="en-US" dirty="0"/>
              <a:t>After exporting, I then needed to use the AJAX function we learned about to bring in my </a:t>
            </a:r>
            <a:r>
              <a:rPr lang="en-US" dirty="0" err="1"/>
              <a:t>GeoJSON</a:t>
            </a:r>
            <a:r>
              <a:rPr lang="en-US" dirty="0"/>
              <a:t> layers (4 of them) and create colors that would work well together. </a:t>
            </a:r>
          </a:p>
        </p:txBody>
      </p:sp>
      <p:pic>
        <p:nvPicPr>
          <p:cNvPr id="6" name="Picture 5">
            <a:extLst>
              <a:ext uri="{FF2B5EF4-FFF2-40B4-BE49-F238E27FC236}">
                <a16:creationId xmlns:a16="http://schemas.microsoft.com/office/drawing/2014/main" id="{EB2305A9-FA8C-4C2F-A8E0-55F22B393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599" y="2843173"/>
            <a:ext cx="7535333" cy="3961795"/>
          </a:xfrm>
          <a:prstGeom prst="rect">
            <a:avLst/>
          </a:prstGeom>
        </p:spPr>
      </p:pic>
    </p:spTree>
    <p:extLst>
      <p:ext uri="{BB962C8B-B14F-4D97-AF65-F5344CB8AC3E}">
        <p14:creationId xmlns:p14="http://schemas.microsoft.com/office/powerpoint/2010/main" val="142595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11E2-B1AC-4D1D-971B-0AA7C19498DE}"/>
              </a:ext>
            </a:extLst>
          </p:cNvPr>
          <p:cNvSpPr>
            <a:spLocks noGrp="1"/>
          </p:cNvSpPr>
          <p:nvPr>
            <p:ph type="title"/>
          </p:nvPr>
        </p:nvSpPr>
        <p:spPr/>
        <p:txBody>
          <a:bodyPr/>
          <a:lstStyle/>
          <a:p>
            <a:r>
              <a:rPr lang="en-US" dirty="0"/>
              <a:t>HTML, CSS, JS: Step Six</a:t>
            </a:r>
          </a:p>
        </p:txBody>
      </p:sp>
      <p:sp>
        <p:nvSpPr>
          <p:cNvPr id="3" name="Content Placeholder 2">
            <a:extLst>
              <a:ext uri="{FF2B5EF4-FFF2-40B4-BE49-F238E27FC236}">
                <a16:creationId xmlns:a16="http://schemas.microsoft.com/office/drawing/2014/main" id="{111C58EC-4B5F-4808-9E31-5BE1181A0A20}"/>
              </a:ext>
            </a:extLst>
          </p:cNvPr>
          <p:cNvSpPr>
            <a:spLocks noGrp="1"/>
          </p:cNvSpPr>
          <p:nvPr>
            <p:ph idx="1"/>
          </p:nvPr>
        </p:nvSpPr>
        <p:spPr>
          <a:xfrm>
            <a:off x="838200" y="2546331"/>
            <a:ext cx="9406467" cy="2051069"/>
          </a:xfrm>
        </p:spPr>
        <p:txBody>
          <a:bodyPr>
            <a:normAutofit/>
          </a:bodyPr>
          <a:lstStyle/>
          <a:p>
            <a:r>
              <a:rPr lang="en-US" dirty="0"/>
              <a:t>After getting on all the layers, Professor Seeger helped me trouble shoot a few issues with the layers and we were unable to figure out the tooltip or popup for each separate layer. So that will need to be a thing I figure out next.</a:t>
            </a:r>
          </a:p>
        </p:txBody>
      </p:sp>
    </p:spTree>
    <p:extLst>
      <p:ext uri="{BB962C8B-B14F-4D97-AF65-F5344CB8AC3E}">
        <p14:creationId xmlns:p14="http://schemas.microsoft.com/office/powerpoint/2010/main" val="13629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11E2-B1AC-4D1D-971B-0AA7C19498DE}"/>
              </a:ext>
            </a:extLst>
          </p:cNvPr>
          <p:cNvSpPr>
            <a:spLocks noGrp="1"/>
          </p:cNvSpPr>
          <p:nvPr>
            <p:ph type="title"/>
          </p:nvPr>
        </p:nvSpPr>
        <p:spPr/>
        <p:txBody>
          <a:bodyPr/>
          <a:lstStyle/>
          <a:p>
            <a:r>
              <a:rPr lang="en-US" dirty="0"/>
              <a:t>HTML, CSS, JS: Step Seven</a:t>
            </a:r>
          </a:p>
        </p:txBody>
      </p:sp>
      <p:sp>
        <p:nvSpPr>
          <p:cNvPr id="3" name="Content Placeholder 2">
            <a:extLst>
              <a:ext uri="{FF2B5EF4-FFF2-40B4-BE49-F238E27FC236}">
                <a16:creationId xmlns:a16="http://schemas.microsoft.com/office/drawing/2014/main" id="{111C58EC-4B5F-4808-9E31-5BE1181A0A20}"/>
              </a:ext>
            </a:extLst>
          </p:cNvPr>
          <p:cNvSpPr>
            <a:spLocks noGrp="1"/>
          </p:cNvSpPr>
          <p:nvPr>
            <p:ph idx="1"/>
          </p:nvPr>
        </p:nvSpPr>
        <p:spPr>
          <a:xfrm>
            <a:off x="331258" y="1530331"/>
            <a:ext cx="3310467" cy="4836602"/>
          </a:xfrm>
        </p:spPr>
        <p:txBody>
          <a:bodyPr>
            <a:normAutofit/>
          </a:bodyPr>
          <a:lstStyle/>
          <a:p>
            <a:r>
              <a:rPr lang="en-US" dirty="0"/>
              <a:t>For another section of my webpage, I wanted to make a timeline that would be interesting to the eye. So I went online and found a cool template that was easy to follow and taught me more about </a:t>
            </a:r>
            <a:r>
              <a:rPr lang="en-US" dirty="0" err="1"/>
              <a:t>divs</a:t>
            </a:r>
            <a:r>
              <a:rPr lang="en-US" dirty="0"/>
              <a:t> and classes. </a:t>
            </a:r>
          </a:p>
        </p:txBody>
      </p:sp>
      <p:pic>
        <p:nvPicPr>
          <p:cNvPr id="5" name="Picture 4">
            <a:extLst>
              <a:ext uri="{FF2B5EF4-FFF2-40B4-BE49-F238E27FC236}">
                <a16:creationId xmlns:a16="http://schemas.microsoft.com/office/drawing/2014/main" id="{E349D34A-FEE7-4CDA-82C8-6AF188C7A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066" y="1640398"/>
            <a:ext cx="8389600" cy="4726535"/>
          </a:xfrm>
          <a:prstGeom prst="rect">
            <a:avLst/>
          </a:prstGeom>
        </p:spPr>
      </p:pic>
    </p:spTree>
    <p:extLst>
      <p:ext uri="{BB962C8B-B14F-4D97-AF65-F5344CB8AC3E}">
        <p14:creationId xmlns:p14="http://schemas.microsoft.com/office/powerpoint/2010/main" val="1582333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11E2-B1AC-4D1D-971B-0AA7C19498DE}"/>
              </a:ext>
            </a:extLst>
          </p:cNvPr>
          <p:cNvSpPr>
            <a:spLocks noGrp="1"/>
          </p:cNvSpPr>
          <p:nvPr>
            <p:ph type="title"/>
          </p:nvPr>
        </p:nvSpPr>
        <p:spPr/>
        <p:txBody>
          <a:bodyPr/>
          <a:lstStyle/>
          <a:p>
            <a:r>
              <a:rPr lang="en-US" dirty="0"/>
              <a:t>HTML, CSS, JS: Step Eight</a:t>
            </a:r>
          </a:p>
        </p:txBody>
      </p:sp>
      <p:sp>
        <p:nvSpPr>
          <p:cNvPr id="3" name="Content Placeholder 2">
            <a:extLst>
              <a:ext uri="{FF2B5EF4-FFF2-40B4-BE49-F238E27FC236}">
                <a16:creationId xmlns:a16="http://schemas.microsoft.com/office/drawing/2014/main" id="{111C58EC-4B5F-4808-9E31-5BE1181A0A20}"/>
              </a:ext>
            </a:extLst>
          </p:cNvPr>
          <p:cNvSpPr>
            <a:spLocks noGrp="1"/>
          </p:cNvSpPr>
          <p:nvPr>
            <p:ph idx="1"/>
          </p:nvPr>
        </p:nvSpPr>
        <p:spPr>
          <a:xfrm>
            <a:off x="331258" y="1530331"/>
            <a:ext cx="3310467" cy="4836602"/>
          </a:xfrm>
        </p:spPr>
        <p:txBody>
          <a:bodyPr>
            <a:normAutofit/>
          </a:bodyPr>
          <a:lstStyle/>
          <a:p>
            <a:r>
              <a:rPr lang="en-US" dirty="0"/>
              <a:t>I trouble </a:t>
            </a:r>
            <a:r>
              <a:rPr lang="en-US" dirty="0" err="1"/>
              <a:t>shooted</a:t>
            </a:r>
            <a:r>
              <a:rPr lang="en-US" dirty="0"/>
              <a:t> a lot with the different boxes, colors and images. The floating in </a:t>
            </a:r>
            <a:r>
              <a:rPr lang="en-US" dirty="0" err="1"/>
              <a:t>js</a:t>
            </a:r>
            <a:r>
              <a:rPr lang="en-US" dirty="0"/>
              <a:t> was interesting to figure out when first trying to understand what each part of the timeline template meant. </a:t>
            </a:r>
          </a:p>
        </p:txBody>
      </p:sp>
      <p:pic>
        <p:nvPicPr>
          <p:cNvPr id="5" name="Picture 4">
            <a:extLst>
              <a:ext uri="{FF2B5EF4-FFF2-40B4-BE49-F238E27FC236}">
                <a16:creationId xmlns:a16="http://schemas.microsoft.com/office/drawing/2014/main" id="{E349D34A-FEE7-4CDA-82C8-6AF188C7A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066" y="1640398"/>
            <a:ext cx="8389600" cy="4726535"/>
          </a:xfrm>
          <a:prstGeom prst="rect">
            <a:avLst/>
          </a:prstGeom>
        </p:spPr>
      </p:pic>
    </p:spTree>
    <p:extLst>
      <p:ext uri="{BB962C8B-B14F-4D97-AF65-F5344CB8AC3E}">
        <p14:creationId xmlns:p14="http://schemas.microsoft.com/office/powerpoint/2010/main" val="2217617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804</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 Legacy of Redlining and Segregation on Des Moines, IA</vt:lpstr>
      <vt:lpstr>QGIS: First Step</vt:lpstr>
      <vt:lpstr>QGIS: Second Step</vt:lpstr>
      <vt:lpstr>QGIS: Step Three</vt:lpstr>
      <vt:lpstr>QGIS: Step Four</vt:lpstr>
      <vt:lpstr>HTML, CSS, JS: Step Five</vt:lpstr>
      <vt:lpstr>HTML, CSS, JS: Step Six</vt:lpstr>
      <vt:lpstr>HTML, CSS, JS: Step Seven</vt:lpstr>
      <vt:lpstr>HTML, CSS, JS: Step Eight</vt:lpstr>
      <vt:lpstr>HTML, CSS, JS: Step Nine</vt:lpstr>
      <vt:lpstr>HTML, CSS, JS: Step Ten</vt:lpstr>
      <vt:lpstr>Tableau: Step Eleven</vt:lpstr>
      <vt:lpstr>Tableau: Step Twelve</vt:lpstr>
      <vt:lpstr>Step Thirteen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Legacy of Redlining and Segregation on Des Moines, IA</dc:title>
  <dc:creator>Kendyl Landeck</dc:creator>
  <cp:lastModifiedBy>Kendyl Landeck</cp:lastModifiedBy>
  <cp:revision>10</cp:revision>
  <dcterms:created xsi:type="dcterms:W3CDTF">2019-05-06T12:24:32Z</dcterms:created>
  <dcterms:modified xsi:type="dcterms:W3CDTF">2019-05-06T12:48:56Z</dcterms:modified>
</cp:coreProperties>
</file>