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422" autoAdjust="0"/>
    <p:restoredTop sz="94660"/>
  </p:normalViewPr>
  <p:slideViewPr>
    <p:cSldViewPr>
      <p:cViewPr varScale="1">
        <p:scale>
          <a:sx n="97" d="100"/>
          <a:sy n="97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46163CE-6AE0-4AB0-989D-FAB0AA14FB80}" type="datetimeFigureOut">
              <a:rPr lang="ru-RU" smtClean="0"/>
              <a:pPr/>
              <a:t>29.01.2014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143C7CD-BA12-4D1D-B992-4DC970EDE1B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Белки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рыба"/>
          <p:cNvPicPr>
            <a:picLocks noChangeAspect="1" noChangeArrowheads="1"/>
          </p:cNvPicPr>
          <p:nvPr/>
        </p:nvPicPr>
        <p:blipFill>
          <a:blip r:embed="rId2" cstate="print"/>
          <a:srcRect l="2014" t="2344" r="1343" b="2734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Понятие о белках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Суточная потребность на 1кг тела не менее 1.5гр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Детям 5-15гр на 1кг массы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Состав белков: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Mg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71472" y="285728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357166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r>
              <a:rPr lang="ru-RU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Свойства белков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500174"/>
            <a:ext cx="84296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Амфотерность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проявляют кислотные и щелочные свойства.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Гидратация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способность белков прочно связывать значительное количество влаги. (приготовление теста из муки, добавление воды к рубленому мясу и рыбе, что способствует увеличению сочности приготовления).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Дегидратацией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называется потеря белками связанной воды при сушке, замораживании и размораживании рыбы, при тепловой обработке полуфабрикатов и т. д.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Дегидратация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Дегидратацией</a:t>
            </a:r>
            <a:r>
              <a:rPr lang="ru-RU" dirty="0" smtClean="0"/>
              <a:t> называется потеря белками связанной воды при сушке, замораживании и размораживании рыбы, при тепловой обработке полуфабрикатов и т. д.</a:t>
            </a:r>
          </a:p>
          <a:p>
            <a:r>
              <a:rPr lang="ru-RU" dirty="0" smtClean="0"/>
              <a:t>От степени дегидратации зависят такие важные показатели, как влажность готовых изделий и их выход (масса).</a:t>
            </a:r>
          </a:p>
          <a:p>
            <a:endParaRPr lang="ru-RU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Денатурация белков.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Белки природных продуктов называют нашивными</a:t>
            </a:r>
          </a:p>
          <a:p>
            <a:pPr>
              <a:buNone/>
            </a:pPr>
            <a:r>
              <a:rPr lang="ru-RU" dirty="0" smtClean="0"/>
              <a:t>(натуральными). Под воздействием различных</a:t>
            </a:r>
          </a:p>
          <a:p>
            <a:pPr>
              <a:buNone/>
            </a:pPr>
            <a:r>
              <a:rPr lang="ru-RU" dirty="0" smtClean="0"/>
              <a:t>факторов (температуры, механического</a:t>
            </a:r>
          </a:p>
          <a:p>
            <a:pPr>
              <a:buNone/>
            </a:pPr>
            <a:r>
              <a:rPr lang="ru-RU" dirty="0" smtClean="0"/>
              <a:t>воздействия, действия кислот и щелочей)</a:t>
            </a:r>
          </a:p>
          <a:p>
            <a:pPr>
              <a:buNone/>
            </a:pPr>
            <a:r>
              <a:rPr lang="ru-RU" dirty="0" smtClean="0"/>
              <a:t>происходят изменения белков (денатурация). При</a:t>
            </a:r>
          </a:p>
          <a:p>
            <a:pPr>
              <a:buNone/>
            </a:pPr>
            <a:r>
              <a:rPr lang="ru-RU" dirty="0" smtClean="0"/>
              <a:t>кулинарной обработке денатурация белков</a:t>
            </a:r>
          </a:p>
          <a:p>
            <a:pPr>
              <a:buNone/>
            </a:pPr>
            <a:r>
              <a:rPr lang="ru-RU" dirty="0" smtClean="0"/>
              <a:t>вызывает чаще всего нагревание, что приводит к их</a:t>
            </a:r>
          </a:p>
          <a:p>
            <a:pPr>
              <a:buNone/>
            </a:pPr>
            <a:r>
              <a:rPr lang="ru-RU" dirty="0" smtClean="0"/>
              <a:t>свертыванию.</a:t>
            </a:r>
            <a:endParaRPr lang="ru-RU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 smtClean="0"/>
              <a:t>Денатурация сопровождается изменениями важнейших свойств белка: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• потерей индивидуальных свойств (изменение окраски мяса при его нагревании вследствие денатурации миоглобина);</a:t>
            </a:r>
          </a:p>
          <a:p>
            <a:r>
              <a:rPr lang="ru-RU" dirty="0" smtClean="0"/>
              <a:t>• потерей биологической активности (например, в картофеле, грибах, яблоках и ряде других </a:t>
            </a:r>
            <a:r>
              <a:rPr lang="ru-RU" dirty="0" err="1" smtClean="0"/>
              <a:t>расти-тельных</a:t>
            </a:r>
            <a:r>
              <a:rPr lang="ru-RU" dirty="0" smtClean="0"/>
              <a:t> продуктов содержатся ферменты, вызывающие их потемнение, при денатурации белки-ферменты теряют активность);</a:t>
            </a:r>
          </a:p>
          <a:p>
            <a:r>
              <a:rPr lang="ru-RU" dirty="0" smtClean="0"/>
              <a:t>• потерей способности к гидратации (</a:t>
            </a:r>
            <a:r>
              <a:rPr lang="ru-RU" dirty="0" err="1" smtClean="0"/>
              <a:t>растворению,набуханию</a:t>
            </a:r>
            <a:r>
              <a:rPr lang="ru-RU" dirty="0" smtClean="0"/>
              <a:t>);</a:t>
            </a:r>
          </a:p>
          <a:p>
            <a:r>
              <a:rPr lang="ru-RU" dirty="0" smtClean="0"/>
              <a:t>• повышением воздействия пищеварительных ферментов (подвергнутые тепловой обработке продукты, содержащие белки, перевариваются легче и полнее).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Свертывание белков в результате денатурации бывает 3 видов.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концентрация белка была низкая (до 5%), то свернувшийся белок образует хлопья (пена на поверхности бульонов).</a:t>
            </a:r>
          </a:p>
          <a:p>
            <a:r>
              <a:rPr lang="ru-RU" dirty="0" smtClean="0"/>
              <a:t> Если концентрация белка была высокой, то образуется студень и влага не отделяется (бели яиц).</a:t>
            </a:r>
          </a:p>
          <a:p>
            <a:r>
              <a:rPr lang="ru-RU" dirty="0" smtClean="0"/>
              <a:t>Если белок находится  студне образном состоянии, то происходит уплотнение геля и </a:t>
            </a:r>
            <a:r>
              <a:rPr lang="ru-RU" dirty="0" err="1" smtClean="0"/>
              <a:t>выпресовование</a:t>
            </a:r>
            <a:r>
              <a:rPr lang="ru-RU" dirty="0" smtClean="0"/>
              <a:t> жидкости.(получение творога)</a:t>
            </a:r>
            <a:endParaRPr lang="ru-RU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Строение мяса и рыбы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мышечное волокно"/>
          <p:cNvPicPr>
            <a:picLocks noChangeAspect="1" noChangeArrowheads="1"/>
          </p:cNvPicPr>
          <p:nvPr/>
        </p:nvPicPr>
        <p:blipFill>
          <a:blip r:embed="rId2" cstate="print"/>
          <a:srcRect l="1387" t="2811" r="1678" b="420"/>
          <a:stretch>
            <a:fillRect/>
          </a:stretch>
        </p:blipFill>
        <p:spPr bwMode="auto">
          <a:xfrm>
            <a:off x="-214346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201</TotalTime>
  <Words>334</Words>
  <Application>Microsoft Office PowerPoint</Application>
  <PresentationFormat>Экран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Белки</vt:lpstr>
      <vt:lpstr>Понятие о белках</vt:lpstr>
      <vt:lpstr>Слайд 3</vt:lpstr>
      <vt:lpstr>Дегидратация</vt:lpstr>
      <vt:lpstr>Денатурация белков.</vt:lpstr>
      <vt:lpstr>Денатурация сопровождается изменениями важнейших свойств белка: </vt:lpstr>
      <vt:lpstr>Свертывание белков в результате денатурации бывает 3 видов. </vt:lpstr>
      <vt:lpstr>Слайд 8</vt:lpstr>
      <vt:lpstr>Слайд 9</vt:lpstr>
      <vt:lpstr>Слайд 10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Белки</dc:title>
  <dc:creator>Admin</dc:creator>
  <cp:lastModifiedBy>Dima</cp:lastModifiedBy>
  <cp:revision>22</cp:revision>
  <dcterms:created xsi:type="dcterms:W3CDTF">2009-09-25T17:20:03Z</dcterms:created>
  <dcterms:modified xsi:type="dcterms:W3CDTF">2014-01-29T21:17:35Z</dcterms:modified>
</cp:coreProperties>
</file>