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99" r:id="rId3"/>
    <p:sldMasterId id="2147483673" r:id="rId4"/>
    <p:sldMasterId id="2147483661" r:id="rId5"/>
  </p:sldMasterIdLst>
  <p:notesMasterIdLst>
    <p:notesMasterId r:id="rId37"/>
  </p:notesMasterIdLst>
  <p:sldIdLst>
    <p:sldId id="256" r:id="rId6"/>
    <p:sldId id="260" r:id="rId7"/>
    <p:sldId id="285" r:id="rId8"/>
    <p:sldId id="270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1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BBC3-DBB6-443B-BD8C-96D3E94E7F5A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2D183-FB03-473B-96BC-E37A008308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6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0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3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8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4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91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19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72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88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3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37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7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9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3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78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036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3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51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99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71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877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1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96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2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039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04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4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28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11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935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448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5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99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65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039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424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946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465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474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550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17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357E-BD21-4E6B-8965-62F511C0AC97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2E68-C6B1-43BF-8B41-62D62D49B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0D59-A581-4936-B99F-BDC24706B9C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E96E-E545-436F-A67B-3BE8ED712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7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5C7B-88CA-44F5-89FF-81A09FCA6F6F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6DB6-A5DB-46AF-BBE1-23D8E796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9848-B1A4-414F-8412-5FB135681029}" type="datetimeFigureOut">
              <a:rPr lang="zh-CN" altLang="en-US" smtClean="0"/>
              <a:t>2012/11/21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17EE-A853-4DDE-8198-AAB54E765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7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50" y="1412776"/>
            <a:ext cx="8929750" cy="2169825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Black" pitchFamily="34" charset="0"/>
                <a:ea typeface="微软雅黑" pitchFamily="34" charset="-122"/>
              </a:rPr>
              <a:t>CDO Web </a:t>
            </a:r>
            <a:r>
              <a:rPr lang="zh-CN" altLang="en-US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Black" pitchFamily="34" charset="0"/>
                <a:ea typeface="微软雅黑" pitchFamily="34" charset="-122"/>
              </a:rPr>
              <a:t>框架详解</a:t>
            </a:r>
            <a:endParaRPr lang="en-US" altLang="zh-CN" sz="5400" b="1" dirty="0" smtClean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algn="tl" rotWithShape="0">
                  <a:srgbClr val="000000">
                    <a:alpha val="75000"/>
                  </a:srgbClr>
                </a:outerShdw>
              </a:effectLst>
              <a:latin typeface="Arial Black" pitchFamily="34" charset="0"/>
              <a:ea typeface="微软雅黑" pitchFamily="34" charset="-122"/>
            </a:endParaRPr>
          </a:p>
          <a:p>
            <a:pPr algn="ctr"/>
            <a:r>
              <a:rPr lang="en-US" altLang="zh-CN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Unicode MS" pitchFamily="34" charset="-122"/>
                <a:ea typeface="微软雅黑" pitchFamily="34" charset="-122"/>
              </a:rPr>
              <a:t>          </a:t>
            </a:r>
            <a:r>
              <a:rPr lang="en-US" altLang="zh-CN" sz="28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2800" b="1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800" b="1" dirty="0" smtClean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algn="tl" rotWithShape="0">
                  <a:srgbClr val="000000">
                    <a:alpha val="7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web.xml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中配置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1).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继承了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 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框架中的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2).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在页面端构造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HttpClient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对象的时候以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cdo_web_servlet.cdo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作为参数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3).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页面端构造的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等相关参数就被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拦截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4).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把从页面传递过来的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strTransName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构造成新的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5).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调用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handleTrans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方法得到处理结果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6).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将返回结果以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格式输出，返回页面端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 descr="cdoweb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1" y="2071678"/>
            <a:ext cx="6588777" cy="1571636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4"/>
          <p:cNvSpPr txBox="1">
            <a:spLocks/>
          </p:cNvSpPr>
          <p:nvPr/>
        </p:nvSpPr>
        <p:spPr>
          <a:xfrm>
            <a:off x="323528" y="1268760"/>
            <a:ext cx="8229600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下面介绍一下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CDOServlet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的原理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内容占位符 13" descr="cdoweb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393876" cy="4297680"/>
          </a:xfrm>
          <a:prstGeom prst="rect">
            <a:avLst/>
          </a:prstGeom>
        </p:spPr>
      </p:pic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4"/>
          <p:cNvSpPr txBox="1">
            <a:spLocks/>
          </p:cNvSpPr>
          <p:nvPr/>
        </p:nvSpPr>
        <p:spPr>
          <a:xfrm>
            <a:off x="323528" y="1268760"/>
            <a:ext cx="8229600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CDOServlet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执行事务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内容占位符 7" descr="cdoweb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8227223" cy="3600400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4"/>
          <p:cNvSpPr txBox="1">
            <a:spLocks/>
          </p:cNvSpPr>
          <p:nvPr/>
        </p:nvSpPr>
        <p:spPr>
          <a:xfrm>
            <a:off x="500034" y="1285861"/>
            <a:ext cx="8229600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CDOServlet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返回处理结果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内容占位符 3" descr="cdoweb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37880"/>
            <a:ext cx="7920880" cy="4743448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4"/>
          <p:cNvSpPr txBox="1">
            <a:spLocks/>
          </p:cNvSpPr>
          <p:nvPr/>
        </p:nvSpPr>
        <p:spPr>
          <a:xfrm>
            <a:off x="395536" y="1268760"/>
            <a:ext cx="8229600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CDOWebServlet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中执行事务的具体实现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 descr="cdoweb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311" y="1844824"/>
            <a:ext cx="8310153" cy="3960440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67544" y="1452195"/>
            <a:ext cx="8229600" cy="1328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下面以商城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BOSS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系统的登录机制为例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来讲解如何使用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login.vm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中引入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框架需要的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 descr="cdoweb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7961332" cy="1785950"/>
          </a:xfrm>
          <a:prstGeom prst="rect">
            <a:avLst/>
          </a:prstGeom>
        </p:spPr>
      </p:pic>
      <p:sp>
        <p:nvSpPr>
          <p:cNvPr id="8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三、框架实例程序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1"/>
            <a:ext cx="8229600" cy="4000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系统用户登录时用到的若干辅助方法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 descr="cdoweb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7429552" cy="4276441"/>
          </a:xfrm>
          <a:prstGeom prst="rect">
            <a:avLst/>
          </a:prstGeom>
        </p:spPr>
      </p:pic>
      <p:sp>
        <p:nvSpPr>
          <p:cNvPr id="11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三、框架实例程序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1"/>
            <a:ext cx="8229600" cy="4000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系统用户登录方法主体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 descr="cdoweb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132856"/>
            <a:ext cx="8153340" cy="3081363"/>
          </a:xfrm>
          <a:prstGeom prst="rect">
            <a:avLst/>
          </a:prstGeom>
        </p:spPr>
      </p:pic>
      <p:sp>
        <p:nvSpPr>
          <p:cNvPr id="11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三、框架实例程序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doweb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7632848" cy="5208265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三、框架实例程序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doweb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7632848" cy="5046898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三、框架实例程序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8384" y="5486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48478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框架流程图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框架原理剖析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框架实例程序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 框架其他应用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框架安全验证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5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this.submit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= function(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form,strTransName,bAMode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的使用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其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思想是执行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提交的事务请求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通过页面表单自动构造一个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对象传入到服务层中，避免了页面端繁琐的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对象构造步骤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我们以刚才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后台登录机制为例，做一个简单的演示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同样我们需要引入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框架需要用到的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 descr="cdoweb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861048"/>
            <a:ext cx="8076191" cy="1504762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67544" y="1340768"/>
            <a:ext cx="8229600" cy="3286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构造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HttpClient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对象，并定义调用后的回调函数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 descr="cdoweb-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16832"/>
            <a:ext cx="7272808" cy="3973169"/>
          </a:xfrm>
          <a:prstGeom prst="rect">
            <a:avLst/>
          </a:prstGeom>
        </p:spPr>
      </p:pic>
      <p:pic>
        <p:nvPicPr>
          <p:cNvPr id="10" name="图片 9" descr="cdoweb-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214553"/>
            <a:ext cx="7143800" cy="3902691"/>
          </a:xfrm>
          <a:prstGeom prst="rect">
            <a:avLst/>
          </a:prstGeom>
        </p:spPr>
      </p:pic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67544" y="1340768"/>
            <a:ext cx="8229600" cy="3286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定义登录方法以及简单的登录表单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 descr="cdoweb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214554"/>
            <a:ext cx="7858180" cy="3636023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67544" y="1340768"/>
            <a:ext cx="8229600" cy="3286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实现原理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 descr="cdoweb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8128814" cy="4752528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67544" y="1340768"/>
            <a:ext cx="8229600" cy="3286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实现原理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 descr="cdoweb-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628801"/>
            <a:ext cx="6840760" cy="4464496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doweb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96751"/>
            <a:ext cx="7056784" cy="5121407"/>
          </a:xfrm>
          <a:prstGeom prst="rect">
            <a:avLst/>
          </a:prstGeom>
        </p:spPr>
      </p:pic>
      <p:sp>
        <p:nvSpPr>
          <p:cNvPr id="6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this.loadXML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strURL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的使用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其实现思想是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加载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 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返回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之间的转换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同样我们需要引入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框架需要用到的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 descr="cdoweb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717032"/>
            <a:ext cx="8076191" cy="1504762"/>
          </a:xfrm>
          <a:prstGeom prst="rect">
            <a:avLst/>
          </a:prstGeom>
        </p:spPr>
      </p:pic>
      <p:sp>
        <p:nvSpPr>
          <p:cNvPr id="8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571472" y="1285860"/>
            <a:ext cx="8229600" cy="3286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定义好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格式的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以员工权限定义文件为例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 descr="cdoweb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714489"/>
            <a:ext cx="8215370" cy="4522824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571472" y="1285860"/>
            <a:ext cx="8229600" cy="3286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调用其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loadXML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CDO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3" descr="cdoweb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7215238" cy="4114132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doweb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24744"/>
            <a:ext cx="7488832" cy="5112569"/>
          </a:xfrm>
          <a:prstGeom prst="rect">
            <a:avLst/>
          </a:prstGeom>
        </p:spPr>
      </p:pic>
      <p:sp>
        <p:nvSpPr>
          <p:cNvPr id="6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四、框架其他应用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01396" y="620688"/>
            <a:ext cx="239108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一、框架流程图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 descr="cdoweb-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7643866" cy="49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732240" y="620688"/>
            <a:ext cx="2088232" cy="3823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五、安全验证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61626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4371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5852" y="2428868"/>
            <a:ext cx="6545689" cy="13388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Black" pitchFamily="34" charset="0"/>
                <a:ea typeface="微软雅黑" pitchFamily="34" charset="-122"/>
              </a:rPr>
              <a:t>谢 谢</a:t>
            </a:r>
            <a:r>
              <a:rPr lang="en-US" altLang="zh-CN" sz="54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algn="tl" rotWithShape="0">
                    <a:srgbClr val="000000">
                      <a:alpha val="75000"/>
                    </a:srgbClr>
                  </a:outerShdw>
                </a:effectLst>
                <a:latin typeface="Arial Black" pitchFamily="34" charset="0"/>
                <a:ea typeface="微软雅黑" pitchFamily="34" charset="-122"/>
              </a:rPr>
              <a:t>!</a:t>
            </a:r>
            <a:endParaRPr lang="zh-CN" altLang="en-US" sz="5400" b="1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algn="tl" rotWithShape="0">
                  <a:srgbClr val="000000">
                    <a:alpha val="75000"/>
                  </a:srgbClr>
                </a:outerShdw>
              </a:effectLst>
              <a:latin typeface="Arial Black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web.xml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中配置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JSLoaderServlet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在需要使用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 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框架的页面通过如下方式引入相关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 descr="cdoweb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241" y="2071678"/>
            <a:ext cx="7876191" cy="1571429"/>
          </a:xfrm>
          <a:prstGeom prst="rect">
            <a:avLst/>
          </a:prstGeom>
        </p:spPr>
      </p:pic>
      <p:pic>
        <p:nvPicPr>
          <p:cNvPr id="9" name="图片 8" descr="cdoweb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4437112"/>
            <a:ext cx="7561436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JSLoaderServlet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会处理所有后缀为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*.jsl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的请求，把参数的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文件路径转换成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文件内容直接输出到页面端。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这样做的好处是把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框架要用到的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文件作为资源统一打包到一个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jar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文件中，在需要用的项目工程中直接引用这个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jar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包就可以了。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Utility.js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文件包含了一些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框架中要用到的公用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比如 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encodeToXMLText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方法在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CDO.toXML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中调用，将一个文本串编码成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文本串。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getBrowserType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方法在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httpclient.js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中调用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判断浏览器类型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HashMap.js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文件定义了一个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key-value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类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CDO.js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中作为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类的内置对象被引用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 descr="cdoweb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4797152"/>
            <a:ext cx="5857916" cy="1175913"/>
          </a:xfrm>
          <a:prstGeom prst="rect">
            <a:avLst/>
          </a:prstGeom>
        </p:spPr>
      </p:pic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CDO.js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文件则定义了一个通用的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类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页面端的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CommonDataObject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通用数据对象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“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可以理解成是一种万能的数据结构，可以用于存储各种类型的数据。同时，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又是一种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化的数据结构，任何一个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对象都可以和特定格式的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文本互相转换。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zh-CN" alt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CDO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采用可嵌套的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Hash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表存储数据，而内部每个存储的数据项的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Key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均为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String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类型，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Value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则既可以为</a:t>
            </a:r>
            <a:r>
              <a:rPr kumimoji="0" lang="en-US" altLang="zh-C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boolean,byte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short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integer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long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float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double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String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Date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DateTime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等基本类型，也可以为上述基本类型的数组</a:t>
            </a:r>
            <a:r>
              <a:rPr kumimoji="0" lang="en-US" altLang="zh-C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boolean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[],byte[]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short[]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integer[]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long[]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float[]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double[]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String[]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Date[]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Time[]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DateTime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[]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，而且也可以为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CDO[]”</a:t>
            </a:r>
            <a:b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zh-CN" alt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                                                                                 ---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引自 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对象说明”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HttpClient.js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封装了框架用到的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其核心方法有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如下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submit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= 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form,strTransName,bAMode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通过调用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formToRequest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内部方法把一个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中的各个表单元素构造成一个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请求对象抛送到服务器端处理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loadXML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strURL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该方法读取一个以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格式的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文件转化成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便于在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代码中按照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提供的常用方法操作使用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handleTrans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strTransName,cdoRequest,bAMode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该方法也是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CDOWeb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框架中的最核心的方法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它负责根据不同的浏览器类型构造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调用请求对象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同时将页面端传递过来的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对象调用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的静态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toXML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转化成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字符串作为请求参数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$$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$$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传递到服务器端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处理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服务器端再调用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的静态方法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fromXML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实现了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对象从页面端到服务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器端的传递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HttpClient.js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方法中还提供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个内部方法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主要是供上述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个核心方法调用的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getServletURL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=function()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获取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请求路径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var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getCDONode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获取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请求返回的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responseXML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documentElement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对象，其实质是服务器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端返回的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var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componentToRequest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component,nameRegex,cdoRequest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把页面端的组件构造成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4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var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formToRequest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form,cdoRequest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把将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的输入转换成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cdoRequest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对象，只处理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表单中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TagName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的表单元素同时调用内部方法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componentToRequest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HttpClient.js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方法中还预留了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个事件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在页面端根据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调用结果来做相应的处理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onRequestFailed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=null;  //function(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strTransName,nStatus,strStatusText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定义调用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返回失败时的回调函数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根据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strTransName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来做相应的处理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onRequestOK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=null;      //function(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strTransName,cdoResponse,cdoReturn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定义调用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返回成功时的回调函数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根据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strTransName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来做相应的处理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onVerifyFailed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=null;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定义确认调用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Ajax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失败后的处理函数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实际中使用次数不多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6084168" y="620688"/>
            <a:ext cx="2736304" cy="38236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二、框架原理剖析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9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310</Words>
  <Application>Microsoft Office PowerPoint</Application>
  <PresentationFormat>全屏显示(4:3)</PresentationFormat>
  <Paragraphs>109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Office 主题</vt:lpstr>
      <vt:lpstr>2_自定义设计方案</vt:lpstr>
      <vt:lpstr>3_自定义设计方案</vt:lpstr>
      <vt:lpstr>1_自定义设计方案</vt:lpstr>
      <vt:lpstr>自定义设计方案</vt:lpstr>
      <vt:lpstr>PowerPoint 演示文稿</vt:lpstr>
      <vt:lpstr>PowerPoint 演示文稿</vt:lpstr>
      <vt:lpstr>一、框架流程图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二、框架原理剖析</vt:lpstr>
      <vt:lpstr>三、框架实例程序</vt:lpstr>
      <vt:lpstr>三、框架实例程序</vt:lpstr>
      <vt:lpstr>三、框架实例程序</vt:lpstr>
      <vt:lpstr>三、框架实例程序</vt:lpstr>
      <vt:lpstr>三、框架实例程序</vt:lpstr>
      <vt:lpstr>四、框架其他应用</vt:lpstr>
      <vt:lpstr>四、框架其他应用</vt:lpstr>
      <vt:lpstr>四、框架其他应用</vt:lpstr>
      <vt:lpstr>四、框架其他应用</vt:lpstr>
      <vt:lpstr>四、框架其他应用</vt:lpstr>
      <vt:lpstr>四、框架其他应用</vt:lpstr>
      <vt:lpstr>四、框架其他应用</vt:lpstr>
      <vt:lpstr>四、框架其他应用</vt:lpstr>
      <vt:lpstr>四、框架其他应用</vt:lpstr>
      <vt:lpstr>四、框架其他应用</vt:lpstr>
      <vt:lpstr>五、安全验证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CDO Web 框架详解 </dc:title>
  <dc:creator>贾军</dc:creator>
  <cp:keywords>CDOWeb</cp:keywords>
  <cp:lastModifiedBy>Kenel Liu 刘义洁</cp:lastModifiedBy>
  <cp:revision>409</cp:revision>
  <dcterms:created xsi:type="dcterms:W3CDTF">2010-04-27T08:45:51Z</dcterms:created>
  <dcterms:modified xsi:type="dcterms:W3CDTF">2012-11-21T06:22:57Z</dcterms:modified>
</cp:coreProperties>
</file>